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tif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slides/slide119.xml" ContentType="application/vnd.openxmlformats-officedocument.presentationml.slide+xml"/>
  <Override PartName="/ppt/slides/slide120.xml" ContentType="application/vnd.openxmlformats-officedocument.presentationml.slide+xml"/>
  <Override PartName="/ppt/slides/slide121.xml" ContentType="application/vnd.openxmlformats-officedocument.presentationml.slide+xml"/>
  <Override PartName="/ppt/slides/slide122.xml" ContentType="application/vnd.openxmlformats-officedocument.presentationml.slide+xml"/>
  <Override PartName="/ppt/slides/slide123.xml" ContentType="application/vnd.openxmlformats-officedocument.presentationml.slide+xml"/>
  <Override PartName="/ppt/slides/slide124.xml" ContentType="application/vnd.openxmlformats-officedocument.presentationml.slide+xml"/>
  <Override PartName="/ppt/slides/slide125.xml" ContentType="application/vnd.openxmlformats-officedocument.presentationml.slide+xml"/>
  <Override PartName="/ppt/slides/slide126.xml" ContentType="application/vnd.openxmlformats-officedocument.presentationml.slide+xml"/>
  <Override PartName="/ppt/slides/slide127.xml" ContentType="application/vnd.openxmlformats-officedocument.presentationml.slide+xml"/>
  <Override PartName="/ppt/slides/slide128.xml" ContentType="application/vnd.openxmlformats-officedocument.presentationml.slide+xml"/>
  <Override PartName="/ppt/slides/slide129.xml" ContentType="application/vnd.openxmlformats-officedocument.presentationml.slide+xml"/>
  <Override PartName="/ppt/slides/slide130.xml" ContentType="application/vnd.openxmlformats-officedocument.presentationml.slide+xml"/>
  <Override PartName="/ppt/slides/slide131.xml" ContentType="application/vnd.openxmlformats-officedocument.presentationml.slide+xml"/>
  <Override PartName="/ppt/slides/slide132.xml" ContentType="application/vnd.openxmlformats-officedocument.presentationml.slide+xml"/>
  <Override PartName="/ppt/slides/slide133.xml" ContentType="application/vnd.openxmlformats-officedocument.presentationml.slide+xml"/>
  <Override PartName="/ppt/slides/slide134.xml" ContentType="application/vnd.openxmlformats-officedocument.presentationml.slide+xml"/>
  <Override PartName="/ppt/slides/slide135.xml" ContentType="application/vnd.openxmlformats-officedocument.presentationml.slide+xml"/>
  <Override PartName="/ppt/slides/slide136.xml" ContentType="application/vnd.openxmlformats-officedocument.presentationml.slide+xml"/>
  <Override PartName="/ppt/slides/slide137.xml" ContentType="application/vnd.openxmlformats-officedocument.presentationml.slide+xml"/>
  <Override PartName="/ppt/slides/slide138.xml" ContentType="application/vnd.openxmlformats-officedocument.presentationml.slide+xml"/>
  <Override PartName="/ppt/slides/slide139.xml" ContentType="application/vnd.openxmlformats-officedocument.presentationml.slide+xml"/>
  <Override PartName="/ppt/slides/slide140.xml" ContentType="application/vnd.openxmlformats-officedocument.presentationml.slide+xml"/>
  <Override PartName="/ppt/slides/slide141.xml" ContentType="application/vnd.openxmlformats-officedocument.presentationml.slide+xml"/>
  <Override PartName="/ppt/slides/slide142.xml" ContentType="application/vnd.openxmlformats-officedocument.presentationml.slide+xml"/>
  <Override PartName="/ppt/slides/slide143.xml" ContentType="application/vnd.openxmlformats-officedocument.presentationml.slide+xml"/>
  <Override PartName="/ppt/slides/slide144.xml" ContentType="application/vnd.openxmlformats-officedocument.presentationml.slide+xml"/>
  <Override PartName="/ppt/slides/slide145.xml" ContentType="application/vnd.openxmlformats-officedocument.presentationml.slide+xml"/>
  <Override PartName="/ppt/slides/slide146.xml" ContentType="application/vnd.openxmlformats-officedocument.presentationml.slide+xml"/>
  <Override PartName="/ppt/slides/slide147.xml" ContentType="application/vnd.openxmlformats-officedocument.presentationml.slide+xml"/>
  <Override PartName="/ppt/slides/slide148.xml" ContentType="application/vnd.openxmlformats-officedocument.presentationml.slide+xml"/>
  <Override PartName="/ppt/slides/slide149.xml" ContentType="application/vnd.openxmlformats-officedocument.presentationml.slide+xml"/>
  <Override PartName="/ppt/slides/slide150.xml" ContentType="application/vnd.openxmlformats-officedocument.presentationml.slide+xml"/>
  <Override PartName="/ppt/slides/slide151.xml" ContentType="application/vnd.openxmlformats-officedocument.presentationml.slide+xml"/>
  <Override PartName="/ppt/slides/slide152.xml" ContentType="application/vnd.openxmlformats-officedocument.presentationml.slide+xml"/>
  <Override PartName="/ppt/slides/slide153.xml" ContentType="application/vnd.openxmlformats-officedocument.presentationml.slide+xml"/>
  <Override PartName="/ppt/slides/slide154.xml" ContentType="application/vnd.openxmlformats-officedocument.presentationml.slide+xml"/>
  <Override PartName="/ppt/slides/slide155.xml" ContentType="application/vnd.openxmlformats-officedocument.presentationml.slide+xml"/>
  <Override PartName="/ppt/slides/slide156.xml" ContentType="application/vnd.openxmlformats-officedocument.presentationml.slide+xml"/>
  <Override PartName="/ppt/slides/slide157.xml" ContentType="application/vnd.openxmlformats-officedocument.presentationml.slide+xml"/>
  <Override PartName="/ppt/slides/slide158.xml" ContentType="application/vnd.openxmlformats-officedocument.presentationml.slide+xml"/>
  <Override PartName="/ppt/slides/slide159.xml" ContentType="application/vnd.openxmlformats-officedocument.presentationml.slide+xml"/>
  <Override PartName="/ppt/slides/slide160.xml" ContentType="application/vnd.openxmlformats-officedocument.presentationml.slide+xml"/>
  <Override PartName="/ppt/slides/slide161.xml" ContentType="application/vnd.openxmlformats-officedocument.presentationml.slide+xml"/>
  <Override PartName="/ppt/slides/slide162.xml" ContentType="application/vnd.openxmlformats-officedocument.presentationml.slide+xml"/>
  <Override PartName="/ppt/slides/slide163.xml" ContentType="application/vnd.openxmlformats-officedocument.presentationml.slide+xml"/>
  <Override PartName="/ppt/slides/slide164.xml" ContentType="application/vnd.openxmlformats-officedocument.presentationml.slide+xml"/>
  <Override PartName="/ppt/slides/slide165.xml" ContentType="application/vnd.openxmlformats-officedocument.presentationml.slide+xml"/>
  <Override PartName="/ppt/slides/slide166.xml" ContentType="application/vnd.openxmlformats-officedocument.presentationml.slide+xml"/>
  <Override PartName="/ppt/slides/slide167.xml" ContentType="application/vnd.openxmlformats-officedocument.presentationml.slide+xml"/>
  <Override PartName="/ppt/slides/slide168.xml" ContentType="application/vnd.openxmlformats-officedocument.presentationml.slide+xml"/>
  <Override PartName="/ppt/slides/slide169.xml" ContentType="application/vnd.openxmlformats-officedocument.presentationml.slide+xml"/>
  <Override PartName="/ppt/slides/slide170.xml" ContentType="application/vnd.openxmlformats-officedocument.presentationml.slide+xml"/>
  <Override PartName="/ppt/slides/slide171.xml" ContentType="application/vnd.openxmlformats-officedocument.presentationml.slide+xml"/>
  <Override PartName="/ppt/slides/slide172.xml" ContentType="application/vnd.openxmlformats-officedocument.presentationml.slide+xml"/>
  <Override PartName="/ppt/slides/slide173.xml" ContentType="application/vnd.openxmlformats-officedocument.presentationml.slide+xml"/>
  <Override PartName="/ppt/slides/slide174.xml" ContentType="application/vnd.openxmlformats-officedocument.presentationml.slide+xml"/>
  <Override PartName="/ppt/slides/slide175.xml" ContentType="application/vnd.openxmlformats-officedocument.presentationml.slide+xml"/>
  <Override PartName="/ppt/slides/slide176.xml" ContentType="application/vnd.openxmlformats-officedocument.presentationml.slide+xml"/>
  <Override PartName="/ppt/slides/slide177.xml" ContentType="application/vnd.openxmlformats-officedocument.presentationml.slide+xml"/>
  <Override PartName="/ppt/slides/slide178.xml" ContentType="application/vnd.openxmlformats-officedocument.presentationml.slide+xml"/>
  <Override PartName="/ppt/slides/slide179.xml" ContentType="application/vnd.openxmlformats-officedocument.presentationml.slide+xml"/>
  <Override PartName="/ppt/slides/slide180.xml" ContentType="application/vnd.openxmlformats-officedocument.presentationml.slide+xml"/>
  <Override PartName="/ppt/slides/slide181.xml" ContentType="application/vnd.openxmlformats-officedocument.presentationml.slide+xml"/>
  <Override PartName="/ppt/slides/slide182.xml" ContentType="application/vnd.openxmlformats-officedocument.presentationml.slide+xml"/>
  <Override PartName="/ppt/slides/slide183.xml" ContentType="application/vnd.openxmlformats-officedocument.presentationml.slide+xml"/>
  <Override PartName="/ppt/slides/slide184.xml" ContentType="application/vnd.openxmlformats-officedocument.presentationml.slide+xml"/>
  <Override PartName="/ppt/slides/slide185.xml" ContentType="application/vnd.openxmlformats-officedocument.presentationml.slide+xml"/>
  <Override PartName="/ppt/slides/slide186.xml" ContentType="application/vnd.openxmlformats-officedocument.presentationml.slide+xml"/>
  <Override PartName="/ppt/slides/slide187.xml" ContentType="application/vnd.openxmlformats-officedocument.presentationml.slide+xml"/>
  <Override PartName="/ppt/slides/slide188.xml" ContentType="application/vnd.openxmlformats-officedocument.presentationml.slide+xml"/>
  <Override PartName="/ppt/slides/slide189.xml" ContentType="application/vnd.openxmlformats-officedocument.presentationml.slide+xml"/>
  <Override PartName="/ppt/slides/slide190.xml" ContentType="application/vnd.openxmlformats-officedocument.presentationml.slide+xml"/>
  <Override PartName="/ppt/slides/slide191.xml" ContentType="application/vnd.openxmlformats-officedocument.presentationml.slide+xml"/>
  <Override PartName="/ppt/slides/slide192.xml" ContentType="application/vnd.openxmlformats-officedocument.presentationml.slide+xml"/>
  <Override PartName="/ppt/slides/slide193.xml" ContentType="application/vnd.openxmlformats-officedocument.presentationml.slide+xml"/>
  <Override PartName="/ppt/slides/slide194.xml" ContentType="application/vnd.openxmlformats-officedocument.presentationml.slide+xml"/>
  <Override PartName="/ppt/slides/slide195.xml" ContentType="application/vnd.openxmlformats-officedocument.presentationml.slide+xml"/>
  <Override PartName="/ppt/slides/slide196.xml" ContentType="application/vnd.openxmlformats-officedocument.presentationml.slide+xml"/>
  <Override PartName="/ppt/slides/slide197.xml" ContentType="application/vnd.openxmlformats-officedocument.presentationml.slide+xml"/>
  <Override PartName="/ppt/slides/slide198.xml" ContentType="application/vnd.openxmlformats-officedocument.presentationml.slide+xml"/>
  <Override PartName="/ppt/slides/slide199.xml" ContentType="application/vnd.openxmlformats-officedocument.presentationml.slide+xml"/>
  <Override PartName="/ppt/slides/slide200.xml" ContentType="application/vnd.openxmlformats-officedocument.presentationml.slide+xml"/>
  <Override PartName="/ppt/slides/slide201.xml" ContentType="application/vnd.openxmlformats-officedocument.presentationml.slide+xml"/>
  <Override PartName="/ppt/slides/slide202.xml" ContentType="application/vnd.openxmlformats-officedocument.presentationml.slide+xml"/>
  <Override PartName="/ppt/slides/slide203.xml" ContentType="application/vnd.openxmlformats-officedocument.presentationml.slide+xml"/>
  <Override PartName="/ppt/slides/slide204.xml" ContentType="application/vnd.openxmlformats-officedocument.presentationml.slide+xml"/>
  <Override PartName="/ppt/slides/slide205.xml" ContentType="application/vnd.openxmlformats-officedocument.presentationml.slide+xml"/>
  <Override PartName="/ppt/slides/slide206.xml" ContentType="application/vnd.openxmlformats-officedocument.presentationml.slide+xml"/>
  <Override PartName="/ppt/slides/slide207.xml" ContentType="application/vnd.openxmlformats-officedocument.presentationml.slide+xml"/>
  <Override PartName="/ppt/slides/slide208.xml" ContentType="application/vnd.openxmlformats-officedocument.presentationml.slide+xml"/>
  <Override PartName="/ppt/slides/slide209.xml" ContentType="application/vnd.openxmlformats-officedocument.presentationml.slide+xml"/>
  <Override PartName="/ppt/slides/slide210.xml" ContentType="application/vnd.openxmlformats-officedocument.presentationml.slide+xml"/>
  <Override PartName="/ppt/slides/slide211.xml" ContentType="application/vnd.openxmlformats-officedocument.presentationml.slide+xml"/>
  <Override PartName="/ppt/slides/slide212.xml" ContentType="application/vnd.openxmlformats-officedocument.presentationml.slide+xml"/>
  <Override PartName="/ppt/slides/slide213.xml" ContentType="application/vnd.openxmlformats-officedocument.presentationml.slide+xml"/>
  <Override PartName="/ppt/slides/slide214.xml" ContentType="application/vnd.openxmlformats-officedocument.presentationml.slide+xml"/>
  <Override PartName="/ppt/slides/slide215.xml" ContentType="application/vnd.openxmlformats-officedocument.presentationml.slide+xml"/>
  <Override PartName="/ppt/slides/slide216.xml" ContentType="application/vnd.openxmlformats-officedocument.presentationml.slide+xml"/>
  <Override PartName="/ppt/slides/slide217.xml" ContentType="application/vnd.openxmlformats-officedocument.presentationml.slide+xml"/>
  <Override PartName="/ppt/slides/slide218.xml" ContentType="application/vnd.openxmlformats-officedocument.presentationml.slide+xml"/>
  <Override PartName="/ppt/slides/slide219.xml" ContentType="application/vnd.openxmlformats-officedocument.presentationml.slide+xml"/>
  <Override PartName="/ppt/slides/slide220.xml" ContentType="application/vnd.openxmlformats-officedocument.presentationml.slide+xml"/>
  <Override PartName="/ppt/slides/slide221.xml" ContentType="application/vnd.openxmlformats-officedocument.presentationml.slide+xml"/>
  <Override PartName="/ppt/slides/slide222.xml" ContentType="application/vnd.openxmlformats-officedocument.presentationml.slide+xml"/>
  <Override PartName="/ppt/slides/slide223.xml" ContentType="application/vnd.openxmlformats-officedocument.presentationml.slide+xml"/>
  <Override PartName="/ppt/slides/slide224.xml" ContentType="application/vnd.openxmlformats-officedocument.presentationml.slide+xml"/>
  <Override PartName="/ppt/slides/slide225.xml" ContentType="application/vnd.openxmlformats-officedocument.presentationml.slide+xml"/>
  <Override PartName="/ppt/slides/slide226.xml" ContentType="application/vnd.openxmlformats-officedocument.presentationml.slide+xml"/>
  <Override PartName="/ppt/slides/slide227.xml" ContentType="application/vnd.openxmlformats-officedocument.presentationml.slide+xml"/>
  <Override PartName="/ppt/slides/slide228.xml" ContentType="application/vnd.openxmlformats-officedocument.presentationml.slide+xml"/>
  <Override PartName="/ppt/slides/slide229.xml" ContentType="application/vnd.openxmlformats-officedocument.presentationml.slide+xml"/>
  <Override PartName="/ppt/slides/slide230.xml" ContentType="application/vnd.openxmlformats-officedocument.presentationml.slide+xml"/>
  <Override PartName="/ppt/slides/slide231.xml" ContentType="application/vnd.openxmlformats-officedocument.presentationml.slide+xml"/>
  <Override PartName="/ppt/slides/slide232.xml" ContentType="application/vnd.openxmlformats-officedocument.presentationml.slide+xml"/>
  <Override PartName="/ppt/slides/slide233.xml" ContentType="application/vnd.openxmlformats-officedocument.presentationml.slide+xml"/>
  <Override PartName="/ppt/slides/slide234.xml" ContentType="application/vnd.openxmlformats-officedocument.presentationml.slide+xml"/>
  <Override PartName="/ppt/slides/slide235.xml" ContentType="application/vnd.openxmlformats-officedocument.presentationml.slide+xml"/>
  <Override PartName="/ppt/slides/slide236.xml" ContentType="application/vnd.openxmlformats-officedocument.presentationml.slide+xml"/>
  <Override PartName="/ppt/slides/slide237.xml" ContentType="application/vnd.openxmlformats-officedocument.presentationml.slide+xml"/>
  <Override PartName="/ppt/slides/slide238.xml" ContentType="application/vnd.openxmlformats-officedocument.presentationml.slide+xml"/>
  <Override PartName="/ppt/slides/slide239.xml" ContentType="application/vnd.openxmlformats-officedocument.presentationml.slide+xml"/>
  <Override PartName="/ppt/slides/slide240.xml" ContentType="application/vnd.openxmlformats-officedocument.presentationml.slide+xml"/>
  <Override PartName="/ppt/slides/slide241.xml" ContentType="application/vnd.openxmlformats-officedocument.presentationml.slide+xml"/>
  <Override PartName="/ppt/slides/slide242.xml" ContentType="application/vnd.openxmlformats-officedocument.presentationml.slide+xml"/>
  <Override PartName="/ppt/slides/slide243.xml" ContentType="application/vnd.openxmlformats-officedocument.presentationml.slide+xml"/>
  <Override PartName="/ppt/slides/slide244.xml" ContentType="application/vnd.openxmlformats-officedocument.presentationml.slide+xml"/>
  <Override PartName="/ppt/slides/slide245.xml" ContentType="application/vnd.openxmlformats-officedocument.presentationml.slide+xml"/>
  <Override PartName="/ppt/slides/slide246.xml" ContentType="application/vnd.openxmlformats-officedocument.presentationml.slide+xml"/>
  <Override PartName="/ppt/slides/slide247.xml" ContentType="application/vnd.openxmlformats-officedocument.presentationml.slide+xml"/>
  <Override PartName="/ppt/slides/slide248.xml" ContentType="application/vnd.openxmlformats-officedocument.presentationml.slide+xml"/>
  <Override PartName="/ppt/slides/slide249.xml" ContentType="application/vnd.openxmlformats-officedocument.presentationml.slide+xml"/>
  <Override PartName="/ppt/slides/slide250.xml" ContentType="application/vnd.openxmlformats-officedocument.presentationml.slide+xml"/>
  <Override PartName="/ppt/slides/slide251.xml" ContentType="application/vnd.openxmlformats-officedocument.presentationml.slide+xml"/>
  <Override PartName="/ppt/slides/slide252.xml" ContentType="application/vnd.openxmlformats-officedocument.presentationml.slide+xml"/>
  <Override PartName="/ppt/slides/slide253.xml" ContentType="application/vnd.openxmlformats-officedocument.presentationml.slide+xml"/>
  <Override PartName="/ppt/slides/slide254.xml" ContentType="application/vnd.openxmlformats-officedocument.presentationml.slide+xml"/>
  <Override PartName="/ppt/slides/slide255.xml" ContentType="application/vnd.openxmlformats-officedocument.presentationml.slide+xml"/>
  <Override PartName="/ppt/slides/slide256.xml" ContentType="application/vnd.openxmlformats-officedocument.presentationml.slide+xml"/>
  <Override PartName="/ppt/slides/slide257.xml" ContentType="application/vnd.openxmlformats-officedocument.presentationml.slide+xml"/>
  <Override PartName="/ppt/slides/slide258.xml" ContentType="application/vnd.openxmlformats-officedocument.presentationml.slide+xml"/>
  <Override PartName="/ppt/slides/slide259.xml" ContentType="application/vnd.openxmlformats-officedocument.presentationml.slide+xml"/>
  <Override PartName="/ppt/slides/slide260.xml" ContentType="application/vnd.openxmlformats-officedocument.presentationml.slide+xml"/>
  <Override PartName="/ppt/slides/slide261.xml" ContentType="application/vnd.openxmlformats-officedocument.presentationml.slide+xml"/>
  <Override PartName="/ppt/slides/slide262.xml" ContentType="application/vnd.openxmlformats-officedocument.presentationml.slide+xml"/>
  <Override PartName="/ppt/slides/slide263.xml" ContentType="application/vnd.openxmlformats-officedocument.presentationml.slide+xml"/>
  <Override PartName="/ppt/slides/slide264.xml" ContentType="application/vnd.openxmlformats-officedocument.presentationml.slide+xml"/>
  <Override PartName="/ppt/slides/slide265.xml" ContentType="application/vnd.openxmlformats-officedocument.presentationml.slide+xml"/>
  <Override PartName="/ppt/slides/slide266.xml" ContentType="application/vnd.openxmlformats-officedocument.presentationml.slide+xml"/>
  <Override PartName="/ppt/slides/slide267.xml" ContentType="application/vnd.openxmlformats-officedocument.presentationml.slide+xml"/>
  <Override PartName="/ppt/slides/slide268.xml" ContentType="application/vnd.openxmlformats-officedocument.presentationml.slide+xml"/>
  <Override PartName="/ppt/slides/slide269.xml" ContentType="application/vnd.openxmlformats-officedocument.presentationml.slide+xml"/>
  <Override PartName="/ppt/slides/slide270.xml" ContentType="application/vnd.openxmlformats-officedocument.presentationml.slide+xml"/>
  <Override PartName="/ppt/slides/slide271.xml" ContentType="application/vnd.openxmlformats-officedocument.presentationml.slide+xml"/>
  <Override PartName="/ppt/slides/slide272.xml" ContentType="application/vnd.openxmlformats-officedocument.presentationml.slide+xml"/>
  <Override PartName="/ppt/slides/slide273.xml" ContentType="application/vnd.openxmlformats-officedocument.presentationml.slide+xml"/>
  <Override PartName="/ppt/slides/slide274.xml" ContentType="application/vnd.openxmlformats-officedocument.presentationml.slide+xml"/>
  <Override PartName="/ppt/slides/slide275.xml" ContentType="application/vnd.openxmlformats-officedocument.presentationml.slide+xml"/>
  <Override PartName="/ppt/slides/slide276.xml" ContentType="application/vnd.openxmlformats-officedocument.presentationml.slide+xml"/>
  <Override PartName="/ppt/slides/slide277.xml" ContentType="application/vnd.openxmlformats-officedocument.presentationml.slide+xml"/>
  <Override PartName="/ppt/slides/slide278.xml" ContentType="application/vnd.openxmlformats-officedocument.presentationml.slide+xml"/>
  <Override PartName="/ppt/slides/slide279.xml" ContentType="application/vnd.openxmlformats-officedocument.presentationml.slide+xml"/>
  <Override PartName="/ppt/slides/slide28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57.xml" ContentType="application/vnd.openxmlformats-officedocument.presentationml.notesSlide+xml"/>
  <Override PartName="/ppt/notesSlides/notesSlide58.xml" ContentType="application/vnd.openxmlformats-officedocument.presentationml.notesSlide+xml"/>
  <Override PartName="/ppt/notesSlides/notesSlide59.xml" ContentType="application/vnd.openxmlformats-officedocument.presentationml.notesSlide+xml"/>
  <Override PartName="/ppt/notesSlides/notesSlide60.xml" ContentType="application/vnd.openxmlformats-officedocument.presentationml.notesSlide+xml"/>
  <Override PartName="/ppt/notesSlides/notesSlide61.xml" ContentType="application/vnd.openxmlformats-officedocument.presentationml.notesSlide+xml"/>
  <Override PartName="/ppt/notesSlides/notesSlide62.xml" ContentType="application/vnd.openxmlformats-officedocument.presentationml.notesSlide+xml"/>
  <Override PartName="/ppt/notesSlides/notesSlide63.xml" ContentType="application/vnd.openxmlformats-officedocument.presentationml.notesSlide+xml"/>
  <Override PartName="/ppt/notesSlides/notesSlide64.xml" ContentType="application/vnd.openxmlformats-officedocument.presentationml.notesSlide+xml"/>
  <Override PartName="/ppt/notesSlides/notesSlide65.xml" ContentType="application/vnd.openxmlformats-officedocument.presentationml.notesSlide+xml"/>
  <Override PartName="/ppt/notesSlides/notesSlide66.xml" ContentType="application/vnd.openxmlformats-officedocument.presentationml.notesSlide+xml"/>
  <Override PartName="/ppt/notesSlides/notesSlide67.xml" ContentType="application/vnd.openxmlformats-officedocument.presentationml.notesSlide+xml"/>
  <Override PartName="/ppt/notesSlides/notesSlide68.xml" ContentType="application/vnd.openxmlformats-officedocument.presentationml.notesSlide+xml"/>
  <Override PartName="/ppt/notesSlides/notesSlide69.xml" ContentType="application/vnd.openxmlformats-officedocument.presentationml.notesSlide+xml"/>
  <Override PartName="/ppt/notesSlides/notesSlide70.xml" ContentType="application/vnd.openxmlformats-officedocument.presentationml.notesSlide+xml"/>
  <Override PartName="/ppt/notesSlides/notesSlide71.xml" ContentType="application/vnd.openxmlformats-officedocument.presentationml.notesSlide+xml"/>
  <Override PartName="/ppt/notesSlides/notesSlide72.xml" ContentType="application/vnd.openxmlformats-officedocument.presentationml.notesSlide+xml"/>
  <Override PartName="/ppt/notesSlides/notesSlide73.xml" ContentType="application/vnd.openxmlformats-officedocument.presentationml.notesSlide+xml"/>
  <Override PartName="/ppt/notesSlides/notesSlide74.xml" ContentType="application/vnd.openxmlformats-officedocument.presentationml.notesSlide+xml"/>
  <Override PartName="/ppt/notesSlides/notesSlide75.xml" ContentType="application/vnd.openxmlformats-officedocument.presentationml.notesSlide+xml"/>
  <Override PartName="/ppt/notesSlides/notesSlide76.xml" ContentType="application/vnd.openxmlformats-officedocument.presentationml.notesSlide+xml"/>
  <Override PartName="/ppt/notesSlides/notesSlide77.xml" ContentType="application/vnd.openxmlformats-officedocument.presentationml.notesSlide+xml"/>
  <Override PartName="/ppt/notesSlides/notesSlide78.xml" ContentType="application/vnd.openxmlformats-officedocument.presentationml.notesSlide+xml"/>
  <Override PartName="/ppt/notesSlides/notesSlide79.xml" ContentType="application/vnd.openxmlformats-officedocument.presentationml.notesSlide+xml"/>
  <Override PartName="/ppt/notesSlides/notesSlide80.xml" ContentType="application/vnd.openxmlformats-officedocument.presentationml.notesSlide+xml"/>
  <Override PartName="/ppt/notesSlides/notesSlide81.xml" ContentType="application/vnd.openxmlformats-officedocument.presentationml.notesSlide+xml"/>
  <Override PartName="/ppt/notesSlides/notesSlide82.xml" ContentType="application/vnd.openxmlformats-officedocument.presentationml.notesSlide+xml"/>
  <Override PartName="/ppt/notesSlides/notesSlide83.xml" ContentType="application/vnd.openxmlformats-officedocument.presentationml.notesSlide+xml"/>
  <Override PartName="/ppt/notesSlides/notesSlide84.xml" ContentType="application/vnd.openxmlformats-officedocument.presentationml.notesSlide+xml"/>
  <Override PartName="/ppt/notesSlides/notesSlide85.xml" ContentType="application/vnd.openxmlformats-officedocument.presentationml.notesSlide+xml"/>
  <Override PartName="/ppt/notesSlides/notesSlide86.xml" ContentType="application/vnd.openxmlformats-officedocument.presentationml.notesSlide+xml"/>
  <Override PartName="/ppt/notesSlides/notesSlide87.xml" ContentType="application/vnd.openxmlformats-officedocument.presentationml.notesSlide+xml"/>
  <Override PartName="/ppt/notesSlides/notesSlide88.xml" ContentType="application/vnd.openxmlformats-officedocument.presentationml.notesSlide+xml"/>
  <Override PartName="/ppt/notesSlides/notesSlide89.xml" ContentType="application/vnd.openxmlformats-officedocument.presentationml.notesSlide+xml"/>
  <Override PartName="/ppt/notesSlides/notesSlide90.xml" ContentType="application/vnd.openxmlformats-officedocument.presentationml.notesSlide+xml"/>
  <Override PartName="/ppt/notesSlides/notesSlide91.xml" ContentType="application/vnd.openxmlformats-officedocument.presentationml.notesSlide+xml"/>
  <Override PartName="/ppt/notesSlides/notesSlide92.xml" ContentType="application/vnd.openxmlformats-officedocument.presentationml.notesSlide+xml"/>
  <Override PartName="/ppt/notesSlides/notesSlide93.xml" ContentType="application/vnd.openxmlformats-officedocument.presentationml.notesSlide+xml"/>
  <Override PartName="/ppt/notesSlides/notesSlide94.xml" ContentType="application/vnd.openxmlformats-officedocument.presentationml.notesSlide+xml"/>
  <Override PartName="/ppt/notesSlides/notesSlide95.xml" ContentType="application/vnd.openxmlformats-officedocument.presentationml.notesSlide+xml"/>
  <Override PartName="/ppt/notesSlides/notesSlide96.xml" ContentType="application/vnd.openxmlformats-officedocument.presentationml.notesSlide+xml"/>
  <Override PartName="/ppt/notesSlides/notesSlide9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>
  <p:sldMasterIdLst>
    <p:sldMasterId id="2147483648" r:id="rId1"/>
  </p:sldMasterIdLst>
  <p:notesMasterIdLst>
    <p:notesMasterId r:id="rId282"/>
  </p:notesMasterIdLst>
  <p:handoutMasterIdLst>
    <p:handoutMasterId r:id="rId283"/>
  </p:handoutMasterIdLst>
  <p:sldIdLst>
    <p:sldId id="265" r:id="rId2"/>
    <p:sldId id="263" r:id="rId3"/>
    <p:sldId id="301" r:id="rId4"/>
    <p:sldId id="302" r:id="rId5"/>
    <p:sldId id="303" r:id="rId6"/>
    <p:sldId id="553" r:id="rId7"/>
    <p:sldId id="305" r:id="rId8"/>
    <p:sldId id="306" r:id="rId9"/>
    <p:sldId id="370" r:id="rId10"/>
    <p:sldId id="304" r:id="rId11"/>
    <p:sldId id="315" r:id="rId12"/>
    <p:sldId id="538" r:id="rId13"/>
    <p:sldId id="539" r:id="rId14"/>
    <p:sldId id="554" r:id="rId15"/>
    <p:sldId id="540" r:id="rId16"/>
    <p:sldId id="569" r:id="rId17"/>
    <p:sldId id="336" r:id="rId18"/>
    <p:sldId id="423" r:id="rId19"/>
    <p:sldId id="425" r:id="rId20"/>
    <p:sldId id="532" r:id="rId21"/>
    <p:sldId id="426" r:id="rId22"/>
    <p:sldId id="515" r:id="rId23"/>
    <p:sldId id="597" r:id="rId24"/>
    <p:sldId id="615" r:id="rId25"/>
    <p:sldId id="616" r:id="rId26"/>
    <p:sldId id="516" r:id="rId27"/>
    <p:sldId id="517" r:id="rId28"/>
    <p:sldId id="317" r:id="rId29"/>
    <p:sldId id="534" r:id="rId30"/>
    <p:sldId id="318" r:id="rId31"/>
    <p:sldId id="321" r:id="rId32"/>
    <p:sldId id="586" r:id="rId33"/>
    <p:sldId id="535" r:id="rId34"/>
    <p:sldId id="316" r:id="rId35"/>
    <p:sldId id="319" r:id="rId36"/>
    <p:sldId id="320" r:id="rId37"/>
    <p:sldId id="322" r:id="rId38"/>
    <p:sldId id="324" r:id="rId39"/>
    <p:sldId id="590" r:id="rId40"/>
    <p:sldId id="617" r:id="rId41"/>
    <p:sldId id="619" r:id="rId42"/>
    <p:sldId id="620" r:id="rId43"/>
    <p:sldId id="325" r:id="rId44"/>
    <p:sldId id="326" r:id="rId45"/>
    <p:sldId id="327" r:id="rId46"/>
    <p:sldId id="328" r:id="rId47"/>
    <p:sldId id="371" r:id="rId48"/>
    <p:sldId id="374" r:id="rId49"/>
    <p:sldId id="372" r:id="rId50"/>
    <p:sldId id="621" r:id="rId51"/>
    <p:sldId id="622" r:id="rId52"/>
    <p:sldId id="623" r:id="rId53"/>
    <p:sldId id="373" r:id="rId54"/>
    <p:sldId id="329" r:id="rId55"/>
    <p:sldId id="330" r:id="rId56"/>
    <p:sldId id="375" r:id="rId57"/>
    <p:sldId id="599" r:id="rId58"/>
    <p:sldId id="378" r:id="rId59"/>
    <p:sldId id="624" r:id="rId60"/>
    <p:sldId id="625" r:id="rId61"/>
    <p:sldId id="626" r:id="rId62"/>
    <p:sldId id="376" r:id="rId63"/>
    <p:sldId id="377" r:id="rId64"/>
    <p:sldId id="379" r:id="rId65"/>
    <p:sldId id="380" r:id="rId66"/>
    <p:sldId id="381" r:id="rId67"/>
    <p:sldId id="382" r:id="rId68"/>
    <p:sldId id="600" r:id="rId69"/>
    <p:sldId id="385" r:id="rId70"/>
    <p:sldId id="627" r:id="rId71"/>
    <p:sldId id="628" r:id="rId72"/>
    <p:sldId id="629" r:id="rId73"/>
    <p:sldId id="383" r:id="rId74"/>
    <p:sldId id="384" r:id="rId75"/>
    <p:sldId id="386" r:id="rId76"/>
    <p:sldId id="387" r:id="rId77"/>
    <p:sldId id="388" r:id="rId78"/>
    <p:sldId id="389" r:id="rId79"/>
    <p:sldId id="587" r:id="rId80"/>
    <p:sldId id="633" r:id="rId81"/>
    <p:sldId id="634" r:id="rId82"/>
    <p:sldId id="635" r:id="rId83"/>
    <p:sldId id="390" r:id="rId84"/>
    <p:sldId id="391" r:id="rId85"/>
    <p:sldId id="392" r:id="rId86"/>
    <p:sldId id="393" r:id="rId87"/>
    <p:sldId id="394" r:id="rId88"/>
    <p:sldId id="395" r:id="rId89"/>
    <p:sldId id="396" r:id="rId90"/>
    <p:sldId id="588" r:id="rId91"/>
    <p:sldId id="397" r:id="rId92"/>
    <p:sldId id="398" r:id="rId93"/>
    <p:sldId id="399" r:id="rId94"/>
    <p:sldId id="400" r:id="rId95"/>
    <p:sldId id="401" r:id="rId96"/>
    <p:sldId id="402" r:id="rId97"/>
    <p:sldId id="417" r:id="rId98"/>
    <p:sldId id="418" r:id="rId99"/>
    <p:sldId id="630" r:id="rId100"/>
    <p:sldId id="631" r:id="rId101"/>
    <p:sldId id="367" r:id="rId102"/>
    <p:sldId id="410" r:id="rId103"/>
    <p:sldId id="589" r:id="rId104"/>
    <p:sldId id="542" r:id="rId105"/>
    <p:sldId id="411" r:id="rId106"/>
    <p:sldId id="412" r:id="rId107"/>
    <p:sldId id="541" r:id="rId108"/>
    <p:sldId id="343" r:id="rId109"/>
    <p:sldId id="419" r:id="rId110"/>
    <p:sldId id="420" r:id="rId111"/>
    <p:sldId id="421" r:id="rId112"/>
    <p:sldId id="602" r:id="rId113"/>
    <p:sldId id="603" r:id="rId114"/>
    <p:sldId id="604" r:id="rId115"/>
    <p:sldId id="605" r:id="rId116"/>
    <p:sldId id="606" r:id="rId117"/>
    <p:sldId id="607" r:id="rId118"/>
    <p:sldId id="608" r:id="rId119"/>
    <p:sldId id="609" r:id="rId120"/>
    <p:sldId id="610" r:id="rId121"/>
    <p:sldId id="611" r:id="rId122"/>
    <p:sldId id="612" r:id="rId123"/>
    <p:sldId id="613" r:id="rId124"/>
    <p:sldId id="614" r:id="rId125"/>
    <p:sldId id="557" r:id="rId126"/>
    <p:sldId id="558" r:id="rId127"/>
    <p:sldId id="601" r:id="rId128"/>
    <p:sldId id="435" r:id="rId129"/>
    <p:sldId id="576" r:id="rId130"/>
    <p:sldId id="354" r:id="rId131"/>
    <p:sldId id="355" r:id="rId132"/>
    <p:sldId id="356" r:id="rId133"/>
    <p:sldId id="368" r:id="rId134"/>
    <p:sldId id="360" r:id="rId135"/>
    <p:sldId id="361" r:id="rId136"/>
    <p:sldId id="362" r:id="rId137"/>
    <p:sldId id="524" r:id="rId138"/>
    <p:sldId id="525" r:id="rId139"/>
    <p:sldId id="526" r:id="rId140"/>
    <p:sldId id="527" r:id="rId141"/>
    <p:sldId id="529" r:id="rId142"/>
    <p:sldId id="341" r:id="rId143"/>
    <p:sldId id="519" r:id="rId144"/>
    <p:sldId id="574" r:id="rId145"/>
    <p:sldId id="575" r:id="rId146"/>
    <p:sldId id="598" r:id="rId147"/>
    <p:sldId id="366" r:id="rId148"/>
    <p:sldId id="308" r:id="rId149"/>
    <p:sldId id="309" r:id="rId150"/>
    <p:sldId id="578" r:id="rId151"/>
    <p:sldId id="579" r:id="rId152"/>
    <p:sldId id="429" r:id="rId153"/>
    <p:sldId id="595" r:id="rId154"/>
    <p:sldId id="430" r:id="rId155"/>
    <p:sldId id="580" r:id="rId156"/>
    <p:sldId id="573" r:id="rId157"/>
    <p:sldId id="582" r:id="rId158"/>
    <p:sldId id="431" r:id="rId159"/>
    <p:sldId id="584" r:id="rId160"/>
    <p:sldId id="577" r:id="rId161"/>
    <p:sldId id="444" r:id="rId162"/>
    <p:sldId id="591" r:id="rId163"/>
    <p:sldId id="592" r:id="rId164"/>
    <p:sldId id="593" r:id="rId165"/>
    <p:sldId id="437" r:id="rId166"/>
    <p:sldId id="443" r:id="rId167"/>
    <p:sldId id="434" r:id="rId168"/>
    <p:sldId id="445" r:id="rId169"/>
    <p:sldId id="446" r:id="rId170"/>
    <p:sldId id="447" r:id="rId171"/>
    <p:sldId id="448" r:id="rId172"/>
    <p:sldId id="523" r:id="rId173"/>
    <p:sldId id="351" r:id="rId174"/>
    <p:sldId id="344" r:id="rId175"/>
    <p:sldId id="585" r:id="rId176"/>
    <p:sldId id="310" r:id="rId177"/>
    <p:sldId id="311" r:id="rId178"/>
    <p:sldId id="312" r:id="rId179"/>
    <p:sldId id="556" r:id="rId180"/>
    <p:sldId id="632" r:id="rId181"/>
    <p:sldId id="555" r:id="rId182"/>
    <p:sldId id="313" r:id="rId183"/>
    <p:sldId id="314" r:id="rId184"/>
    <p:sldId id="357" r:id="rId185"/>
    <p:sldId id="358" r:id="rId186"/>
    <p:sldId id="533" r:id="rId187"/>
    <p:sldId id="359" r:id="rId188"/>
    <p:sldId id="307" r:id="rId189"/>
    <p:sldId id="567" r:id="rId190"/>
    <p:sldId id="331" r:id="rId191"/>
    <p:sldId id="566" r:id="rId192"/>
    <p:sldId id="572" r:id="rId193"/>
    <p:sldId id="570" r:id="rId194"/>
    <p:sldId id="339" r:id="rId195"/>
    <p:sldId id="340" r:id="rId196"/>
    <p:sldId id="338" r:id="rId197"/>
    <p:sldId id="332" r:id="rId198"/>
    <p:sldId id="559" r:id="rId199"/>
    <p:sldId id="560" r:id="rId200"/>
    <p:sldId id="561" r:id="rId201"/>
    <p:sldId id="562" r:id="rId202"/>
    <p:sldId id="564" r:id="rId203"/>
    <p:sldId id="565" r:id="rId204"/>
    <p:sldId id="335" r:id="rId205"/>
    <p:sldId id="347" r:id="rId206"/>
    <p:sldId id="436" r:id="rId207"/>
    <p:sldId id="454" r:id="rId208"/>
    <p:sldId id="498" r:id="rId209"/>
    <p:sldId id="453" r:id="rId210"/>
    <p:sldId id="492" r:id="rId211"/>
    <p:sldId id="342" r:id="rId212"/>
    <p:sldId id="490" r:id="rId213"/>
    <p:sldId id="489" r:id="rId214"/>
    <p:sldId id="491" r:id="rId215"/>
    <p:sldId id="497" r:id="rId216"/>
    <p:sldId id="494" r:id="rId217"/>
    <p:sldId id="530" r:id="rId218"/>
    <p:sldId id="450" r:id="rId219"/>
    <p:sldId id="451" r:id="rId220"/>
    <p:sldId id="452" r:id="rId221"/>
    <p:sldId id="333" r:id="rId222"/>
    <p:sldId id="334" r:id="rId223"/>
    <p:sldId id="495" r:id="rId224"/>
    <p:sldId id="496" r:id="rId225"/>
    <p:sldId id="531" r:id="rId226"/>
    <p:sldId id="543" r:id="rId227"/>
    <p:sldId id="544" r:id="rId228"/>
    <p:sldId id="545" r:id="rId229"/>
    <p:sldId id="546" r:id="rId230"/>
    <p:sldId id="547" r:id="rId231"/>
    <p:sldId id="549" r:id="rId232"/>
    <p:sldId id="550" r:id="rId233"/>
    <p:sldId id="551" r:id="rId234"/>
    <p:sldId id="440" r:id="rId235"/>
    <p:sldId id="441" r:id="rId236"/>
    <p:sldId id="442" r:id="rId237"/>
    <p:sldId id="449" r:id="rId238"/>
    <p:sldId id="455" r:id="rId239"/>
    <p:sldId id="474" r:id="rId240"/>
    <p:sldId id="473" r:id="rId241"/>
    <p:sldId id="488" r:id="rId242"/>
    <p:sldId id="463" r:id="rId243"/>
    <p:sldId id="468" r:id="rId244"/>
    <p:sldId id="464" r:id="rId245"/>
    <p:sldId id="472" r:id="rId246"/>
    <p:sldId id="520" r:id="rId247"/>
    <p:sldId id="481" r:id="rId248"/>
    <p:sldId id="480" r:id="rId249"/>
    <p:sldId id="482" r:id="rId250"/>
    <p:sldId id="438" r:id="rId251"/>
    <p:sldId id="439" r:id="rId252"/>
    <p:sldId id="510" r:id="rId253"/>
    <p:sldId id="469" r:id="rId254"/>
    <p:sldId id="470" r:id="rId255"/>
    <p:sldId id="479" r:id="rId256"/>
    <p:sldId id="483" r:id="rId257"/>
    <p:sldId id="475" r:id="rId258"/>
    <p:sldId id="486" r:id="rId259"/>
    <p:sldId id="521" r:id="rId260"/>
    <p:sldId id="522" r:id="rId261"/>
    <p:sldId id="484" r:id="rId262"/>
    <p:sldId id="511" r:id="rId263"/>
    <p:sldId id="465" r:id="rId264"/>
    <p:sldId id="471" r:id="rId265"/>
    <p:sldId id="345" r:id="rId266"/>
    <p:sldId id="353" r:id="rId267"/>
    <p:sldId id="509" r:id="rId268"/>
    <p:sldId id="462" r:id="rId269"/>
    <p:sldId id="422" r:id="rId270"/>
    <p:sldId id="476" r:id="rId271"/>
    <p:sldId id="458" r:id="rId272"/>
    <p:sldId id="461" r:id="rId273"/>
    <p:sldId id="432" r:id="rId274"/>
    <p:sldId id="493" r:id="rId275"/>
    <p:sldId id="477" r:id="rId276"/>
    <p:sldId id="478" r:id="rId277"/>
    <p:sldId id="433" r:id="rId278"/>
    <p:sldId id="456" r:id="rId279"/>
    <p:sldId id="457" r:id="rId280"/>
    <p:sldId id="485" r:id="rId281"/>
  </p:sldIdLst>
  <p:sldSz cx="9144000" cy="6858000" type="screen4x3"/>
  <p:notesSz cx="6797675" cy="9874250"/>
  <p:defaultTextStyle>
    <a:defPPr>
      <a:defRPr lang="en-US"/>
    </a:defPPr>
    <a:lvl1pPr algn="l" rtl="0" eaLnBrk="0" fontAlgn="base" hangingPunct="0">
      <a:spcBef>
        <a:spcPct val="20000"/>
      </a:spcBef>
      <a:spcAft>
        <a:spcPct val="0"/>
      </a:spcAft>
      <a:defRPr kern="1200">
        <a:solidFill>
          <a:schemeClr val="tx1"/>
        </a:solidFill>
        <a:latin typeface="Verdana" pitchFamily="34" charset="0"/>
        <a:ea typeface="+mn-ea"/>
        <a:cs typeface="+mn-cs"/>
      </a:defRPr>
    </a:lvl1pPr>
    <a:lvl2pPr marL="457200" algn="l" rtl="0" eaLnBrk="0" fontAlgn="base" hangingPunct="0">
      <a:spcBef>
        <a:spcPct val="20000"/>
      </a:spcBef>
      <a:spcAft>
        <a:spcPct val="0"/>
      </a:spcAft>
      <a:defRPr kern="1200">
        <a:solidFill>
          <a:schemeClr val="tx1"/>
        </a:solidFill>
        <a:latin typeface="Verdana" pitchFamily="34" charset="0"/>
        <a:ea typeface="+mn-ea"/>
        <a:cs typeface="+mn-cs"/>
      </a:defRPr>
    </a:lvl2pPr>
    <a:lvl3pPr marL="914400" algn="l" rtl="0" eaLnBrk="0" fontAlgn="base" hangingPunct="0">
      <a:spcBef>
        <a:spcPct val="20000"/>
      </a:spcBef>
      <a:spcAft>
        <a:spcPct val="0"/>
      </a:spcAft>
      <a:defRPr kern="1200">
        <a:solidFill>
          <a:schemeClr val="tx1"/>
        </a:solidFill>
        <a:latin typeface="Verdana" pitchFamily="34" charset="0"/>
        <a:ea typeface="+mn-ea"/>
        <a:cs typeface="+mn-cs"/>
      </a:defRPr>
    </a:lvl3pPr>
    <a:lvl4pPr marL="1371600" algn="l" rtl="0" eaLnBrk="0" fontAlgn="base" hangingPunct="0">
      <a:spcBef>
        <a:spcPct val="20000"/>
      </a:spcBef>
      <a:spcAft>
        <a:spcPct val="0"/>
      </a:spcAft>
      <a:defRPr kern="1200">
        <a:solidFill>
          <a:schemeClr val="tx1"/>
        </a:solidFill>
        <a:latin typeface="Verdana" pitchFamily="34" charset="0"/>
        <a:ea typeface="+mn-ea"/>
        <a:cs typeface="+mn-cs"/>
      </a:defRPr>
    </a:lvl4pPr>
    <a:lvl5pPr marL="1828800" algn="l" rtl="0" eaLnBrk="0" fontAlgn="base" hangingPunct="0">
      <a:spcBef>
        <a:spcPct val="20000"/>
      </a:spcBef>
      <a:spcAft>
        <a:spcPct val="0"/>
      </a:spcAft>
      <a:defRPr kern="1200">
        <a:solidFill>
          <a:schemeClr val="tx1"/>
        </a:solidFill>
        <a:latin typeface="Verdana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Verdana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Verdana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Verdana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Verdana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3109">
          <p15:clr>
            <a:srgbClr val="A4A3A4"/>
          </p15:clr>
        </p15:guide>
        <p15:guide id="2" pos="2141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3300"/>
    <a:srgbClr val="006CA5"/>
    <a:srgbClr val="3399FF"/>
    <a:srgbClr val="009F62"/>
    <a:srgbClr val="ACACAC"/>
    <a:srgbClr val="DDDDDD"/>
    <a:srgbClr val="A9A3A3"/>
    <a:srgbClr val="DF002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08FB837D-C827-4EFA-A057-4D05807E0F7C}" styleName="Themed Style 1 - Accent 6">
    <a:tblBg>
      <a:fillRef idx="2">
        <a:schemeClr val="accent6"/>
      </a:fillRef>
      <a:effectRef idx="1">
        <a:schemeClr val="accent6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Ref idx="1">
              <a:schemeClr val="accent6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  <a:fill>
          <a:solidFill>
            <a:schemeClr val="accent6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6"/>
            </a:lnRef>
          </a:left>
          <a:right>
            <a:lnRef idx="2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2">
              <a:schemeClr val="accent6"/>
            </a:lnRef>
          </a:top>
          <a:bottom>
            <a:lnRef idx="2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6"/>
          </a:solidFill>
        </a:fill>
      </a:tcStyle>
    </a:firstRow>
  </a:tblStyle>
  <a:tblStyle styleId="{284E427A-3D55-4303-BF80-6455036E1DE7}" styleName="Themed Style 1 - Accent 2">
    <a:tblBg>
      <a:fillRef idx="2">
        <a:schemeClr val="accent2"/>
      </a:fillRef>
      <a:effectRef idx="1">
        <a:schemeClr val="accent2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Ref idx="1">
              <a:schemeClr val="accent2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  <a:fill>
          <a:solidFill>
            <a:schemeClr val="accent2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2"/>
            </a:lnRef>
          </a:left>
          <a:right>
            <a:lnRef idx="2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2">
              <a:schemeClr val="accent2"/>
            </a:lnRef>
          </a:top>
          <a:bottom>
            <a:lnRef idx="2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firstRow>
  </a:tblStyle>
  <a:tblStyle styleId="{18603FDC-E32A-4AB5-989C-0864C3EAD2B8}" styleName="Themed Style 2 - Accent 2">
    <a:tblBg>
      <a:fillRef idx="3">
        <a:schemeClr val="accent2"/>
      </a:fillRef>
      <a:effectRef idx="3">
        <a:schemeClr val="accent2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2">
                <a:tint val="50000"/>
              </a:schemeClr>
            </a:lnRef>
          </a:left>
          <a:right>
            <a:lnRef idx="1">
              <a:schemeClr val="accent2">
                <a:tint val="50000"/>
              </a:schemeClr>
            </a:lnRef>
          </a:right>
          <a:top>
            <a:lnRef idx="1">
              <a:schemeClr val="accent2">
                <a:tint val="50000"/>
              </a:schemeClr>
            </a:lnRef>
          </a:top>
          <a:bottom>
            <a:lnRef idx="1">
              <a:schemeClr val="accent2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0871" autoAdjust="0"/>
    <p:restoredTop sz="97849" autoAdjust="0"/>
  </p:normalViewPr>
  <p:slideViewPr>
    <p:cSldViewPr>
      <p:cViewPr varScale="1">
        <p:scale>
          <a:sx n="82" d="100"/>
          <a:sy n="82" d="100"/>
        </p:scale>
        <p:origin x="1181" y="5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>
      <p:cViewPr varScale="1">
        <p:scale>
          <a:sx n="52" d="100"/>
          <a:sy n="52" d="100"/>
        </p:scale>
        <p:origin x="-2748" y="-114"/>
      </p:cViewPr>
      <p:guideLst>
        <p:guide orient="horz" pos="3109"/>
        <p:guide pos="2141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17" Type="http://schemas.openxmlformats.org/officeDocument/2006/relationships/slide" Target="slides/slide116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63" Type="http://schemas.openxmlformats.org/officeDocument/2006/relationships/slide" Target="slides/slide62.xml"/><Relationship Id="rId84" Type="http://schemas.openxmlformats.org/officeDocument/2006/relationships/slide" Target="slides/slide83.xml"/><Relationship Id="rId138" Type="http://schemas.openxmlformats.org/officeDocument/2006/relationships/slide" Target="slides/slide137.xml"/><Relationship Id="rId159" Type="http://schemas.openxmlformats.org/officeDocument/2006/relationships/slide" Target="slides/slide158.xml"/><Relationship Id="rId170" Type="http://schemas.openxmlformats.org/officeDocument/2006/relationships/slide" Target="slides/slide169.xml"/><Relationship Id="rId191" Type="http://schemas.openxmlformats.org/officeDocument/2006/relationships/slide" Target="slides/slide190.xml"/><Relationship Id="rId205" Type="http://schemas.openxmlformats.org/officeDocument/2006/relationships/slide" Target="slides/slide204.xml"/><Relationship Id="rId226" Type="http://schemas.openxmlformats.org/officeDocument/2006/relationships/slide" Target="slides/slide225.xml"/><Relationship Id="rId247" Type="http://schemas.openxmlformats.org/officeDocument/2006/relationships/slide" Target="slides/slide246.xml"/><Relationship Id="rId107" Type="http://schemas.openxmlformats.org/officeDocument/2006/relationships/slide" Target="slides/slide106.xml"/><Relationship Id="rId268" Type="http://schemas.openxmlformats.org/officeDocument/2006/relationships/slide" Target="slides/slide267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53" Type="http://schemas.openxmlformats.org/officeDocument/2006/relationships/slide" Target="slides/slide52.xml"/><Relationship Id="rId74" Type="http://schemas.openxmlformats.org/officeDocument/2006/relationships/slide" Target="slides/slide73.xml"/><Relationship Id="rId128" Type="http://schemas.openxmlformats.org/officeDocument/2006/relationships/slide" Target="slides/slide127.xml"/><Relationship Id="rId149" Type="http://schemas.openxmlformats.org/officeDocument/2006/relationships/slide" Target="slides/slide148.xml"/><Relationship Id="rId5" Type="http://schemas.openxmlformats.org/officeDocument/2006/relationships/slide" Target="slides/slide4.xml"/><Relationship Id="rId95" Type="http://schemas.openxmlformats.org/officeDocument/2006/relationships/slide" Target="slides/slide94.xml"/><Relationship Id="rId160" Type="http://schemas.openxmlformats.org/officeDocument/2006/relationships/slide" Target="slides/slide159.xml"/><Relationship Id="rId181" Type="http://schemas.openxmlformats.org/officeDocument/2006/relationships/slide" Target="slides/slide180.xml"/><Relationship Id="rId216" Type="http://schemas.openxmlformats.org/officeDocument/2006/relationships/slide" Target="slides/slide215.xml"/><Relationship Id="rId237" Type="http://schemas.openxmlformats.org/officeDocument/2006/relationships/slide" Target="slides/slide236.xml"/><Relationship Id="rId258" Type="http://schemas.openxmlformats.org/officeDocument/2006/relationships/slide" Target="slides/slide257.xml"/><Relationship Id="rId279" Type="http://schemas.openxmlformats.org/officeDocument/2006/relationships/slide" Target="slides/slide278.xml"/><Relationship Id="rId22" Type="http://schemas.openxmlformats.org/officeDocument/2006/relationships/slide" Target="slides/slide21.xml"/><Relationship Id="rId43" Type="http://schemas.openxmlformats.org/officeDocument/2006/relationships/slide" Target="slides/slide42.xml"/><Relationship Id="rId64" Type="http://schemas.openxmlformats.org/officeDocument/2006/relationships/slide" Target="slides/slide63.xml"/><Relationship Id="rId118" Type="http://schemas.openxmlformats.org/officeDocument/2006/relationships/slide" Target="slides/slide117.xml"/><Relationship Id="rId139" Type="http://schemas.openxmlformats.org/officeDocument/2006/relationships/slide" Target="slides/slide138.xml"/><Relationship Id="rId85" Type="http://schemas.openxmlformats.org/officeDocument/2006/relationships/slide" Target="slides/slide84.xml"/><Relationship Id="rId150" Type="http://schemas.openxmlformats.org/officeDocument/2006/relationships/slide" Target="slides/slide149.xml"/><Relationship Id="rId171" Type="http://schemas.openxmlformats.org/officeDocument/2006/relationships/slide" Target="slides/slide170.xml"/><Relationship Id="rId192" Type="http://schemas.openxmlformats.org/officeDocument/2006/relationships/slide" Target="slides/slide191.xml"/><Relationship Id="rId206" Type="http://schemas.openxmlformats.org/officeDocument/2006/relationships/slide" Target="slides/slide205.xml"/><Relationship Id="rId227" Type="http://schemas.openxmlformats.org/officeDocument/2006/relationships/slide" Target="slides/slide226.xml"/><Relationship Id="rId248" Type="http://schemas.openxmlformats.org/officeDocument/2006/relationships/slide" Target="slides/slide247.xml"/><Relationship Id="rId269" Type="http://schemas.openxmlformats.org/officeDocument/2006/relationships/slide" Target="slides/slide268.xml"/><Relationship Id="rId12" Type="http://schemas.openxmlformats.org/officeDocument/2006/relationships/slide" Target="slides/slide11.xml"/><Relationship Id="rId33" Type="http://schemas.openxmlformats.org/officeDocument/2006/relationships/slide" Target="slides/slide32.xml"/><Relationship Id="rId108" Type="http://schemas.openxmlformats.org/officeDocument/2006/relationships/slide" Target="slides/slide107.xml"/><Relationship Id="rId129" Type="http://schemas.openxmlformats.org/officeDocument/2006/relationships/slide" Target="slides/slide128.xml"/><Relationship Id="rId280" Type="http://schemas.openxmlformats.org/officeDocument/2006/relationships/slide" Target="slides/slide279.xml"/><Relationship Id="rId54" Type="http://schemas.openxmlformats.org/officeDocument/2006/relationships/slide" Target="slides/slide53.xml"/><Relationship Id="rId75" Type="http://schemas.openxmlformats.org/officeDocument/2006/relationships/slide" Target="slides/slide74.xml"/><Relationship Id="rId96" Type="http://schemas.openxmlformats.org/officeDocument/2006/relationships/slide" Target="slides/slide95.xml"/><Relationship Id="rId140" Type="http://schemas.openxmlformats.org/officeDocument/2006/relationships/slide" Target="slides/slide139.xml"/><Relationship Id="rId161" Type="http://schemas.openxmlformats.org/officeDocument/2006/relationships/slide" Target="slides/slide160.xml"/><Relationship Id="rId182" Type="http://schemas.openxmlformats.org/officeDocument/2006/relationships/slide" Target="slides/slide181.xml"/><Relationship Id="rId217" Type="http://schemas.openxmlformats.org/officeDocument/2006/relationships/slide" Target="slides/slide216.xml"/><Relationship Id="rId6" Type="http://schemas.openxmlformats.org/officeDocument/2006/relationships/slide" Target="slides/slide5.xml"/><Relationship Id="rId238" Type="http://schemas.openxmlformats.org/officeDocument/2006/relationships/slide" Target="slides/slide237.xml"/><Relationship Id="rId259" Type="http://schemas.openxmlformats.org/officeDocument/2006/relationships/slide" Target="slides/slide258.xml"/><Relationship Id="rId23" Type="http://schemas.openxmlformats.org/officeDocument/2006/relationships/slide" Target="slides/slide22.xml"/><Relationship Id="rId119" Type="http://schemas.openxmlformats.org/officeDocument/2006/relationships/slide" Target="slides/slide118.xml"/><Relationship Id="rId270" Type="http://schemas.openxmlformats.org/officeDocument/2006/relationships/slide" Target="slides/slide269.xml"/><Relationship Id="rId44" Type="http://schemas.openxmlformats.org/officeDocument/2006/relationships/slide" Target="slides/slide43.xml"/><Relationship Id="rId65" Type="http://schemas.openxmlformats.org/officeDocument/2006/relationships/slide" Target="slides/slide64.xml"/><Relationship Id="rId86" Type="http://schemas.openxmlformats.org/officeDocument/2006/relationships/slide" Target="slides/slide85.xml"/><Relationship Id="rId130" Type="http://schemas.openxmlformats.org/officeDocument/2006/relationships/slide" Target="slides/slide129.xml"/><Relationship Id="rId151" Type="http://schemas.openxmlformats.org/officeDocument/2006/relationships/slide" Target="slides/slide150.xml"/><Relationship Id="rId172" Type="http://schemas.openxmlformats.org/officeDocument/2006/relationships/slide" Target="slides/slide171.xml"/><Relationship Id="rId193" Type="http://schemas.openxmlformats.org/officeDocument/2006/relationships/slide" Target="slides/slide192.xml"/><Relationship Id="rId207" Type="http://schemas.openxmlformats.org/officeDocument/2006/relationships/slide" Target="slides/slide206.xml"/><Relationship Id="rId228" Type="http://schemas.openxmlformats.org/officeDocument/2006/relationships/slide" Target="slides/slide227.xml"/><Relationship Id="rId249" Type="http://schemas.openxmlformats.org/officeDocument/2006/relationships/slide" Target="slides/slide24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slide" Target="slides/slide108.xml"/><Relationship Id="rId260" Type="http://schemas.openxmlformats.org/officeDocument/2006/relationships/slide" Target="slides/slide259.xml"/><Relationship Id="rId265" Type="http://schemas.openxmlformats.org/officeDocument/2006/relationships/slide" Target="slides/slide264.xml"/><Relationship Id="rId281" Type="http://schemas.openxmlformats.org/officeDocument/2006/relationships/slide" Target="slides/slide280.xml"/><Relationship Id="rId286" Type="http://schemas.openxmlformats.org/officeDocument/2006/relationships/theme" Target="theme/theme1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slide" Target="slides/slide103.xml"/><Relationship Id="rId120" Type="http://schemas.openxmlformats.org/officeDocument/2006/relationships/slide" Target="slides/slide119.xml"/><Relationship Id="rId125" Type="http://schemas.openxmlformats.org/officeDocument/2006/relationships/slide" Target="slides/slide124.xml"/><Relationship Id="rId141" Type="http://schemas.openxmlformats.org/officeDocument/2006/relationships/slide" Target="slides/slide140.xml"/><Relationship Id="rId146" Type="http://schemas.openxmlformats.org/officeDocument/2006/relationships/slide" Target="slides/slide145.xml"/><Relationship Id="rId167" Type="http://schemas.openxmlformats.org/officeDocument/2006/relationships/slide" Target="slides/slide166.xml"/><Relationship Id="rId188" Type="http://schemas.openxmlformats.org/officeDocument/2006/relationships/slide" Target="slides/slide187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162" Type="http://schemas.openxmlformats.org/officeDocument/2006/relationships/slide" Target="slides/slide161.xml"/><Relationship Id="rId183" Type="http://schemas.openxmlformats.org/officeDocument/2006/relationships/slide" Target="slides/slide182.xml"/><Relationship Id="rId213" Type="http://schemas.openxmlformats.org/officeDocument/2006/relationships/slide" Target="slides/slide212.xml"/><Relationship Id="rId218" Type="http://schemas.openxmlformats.org/officeDocument/2006/relationships/slide" Target="slides/slide217.xml"/><Relationship Id="rId234" Type="http://schemas.openxmlformats.org/officeDocument/2006/relationships/slide" Target="slides/slide233.xml"/><Relationship Id="rId239" Type="http://schemas.openxmlformats.org/officeDocument/2006/relationships/slide" Target="slides/slide238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50" Type="http://schemas.openxmlformats.org/officeDocument/2006/relationships/slide" Target="slides/slide249.xml"/><Relationship Id="rId255" Type="http://schemas.openxmlformats.org/officeDocument/2006/relationships/slide" Target="slides/slide254.xml"/><Relationship Id="rId271" Type="http://schemas.openxmlformats.org/officeDocument/2006/relationships/slide" Target="slides/slide270.xml"/><Relationship Id="rId276" Type="http://schemas.openxmlformats.org/officeDocument/2006/relationships/slide" Target="slides/slide275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110" Type="http://schemas.openxmlformats.org/officeDocument/2006/relationships/slide" Target="slides/slide109.xml"/><Relationship Id="rId115" Type="http://schemas.openxmlformats.org/officeDocument/2006/relationships/slide" Target="slides/slide114.xml"/><Relationship Id="rId131" Type="http://schemas.openxmlformats.org/officeDocument/2006/relationships/slide" Target="slides/slide130.xml"/><Relationship Id="rId136" Type="http://schemas.openxmlformats.org/officeDocument/2006/relationships/slide" Target="slides/slide135.xml"/><Relationship Id="rId157" Type="http://schemas.openxmlformats.org/officeDocument/2006/relationships/slide" Target="slides/slide156.xml"/><Relationship Id="rId178" Type="http://schemas.openxmlformats.org/officeDocument/2006/relationships/slide" Target="slides/slide177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52" Type="http://schemas.openxmlformats.org/officeDocument/2006/relationships/slide" Target="slides/slide151.xml"/><Relationship Id="rId173" Type="http://schemas.openxmlformats.org/officeDocument/2006/relationships/slide" Target="slides/slide172.xml"/><Relationship Id="rId194" Type="http://schemas.openxmlformats.org/officeDocument/2006/relationships/slide" Target="slides/slide193.xml"/><Relationship Id="rId199" Type="http://schemas.openxmlformats.org/officeDocument/2006/relationships/slide" Target="slides/slide198.xml"/><Relationship Id="rId203" Type="http://schemas.openxmlformats.org/officeDocument/2006/relationships/slide" Target="slides/slide202.xml"/><Relationship Id="rId208" Type="http://schemas.openxmlformats.org/officeDocument/2006/relationships/slide" Target="slides/slide207.xml"/><Relationship Id="rId229" Type="http://schemas.openxmlformats.org/officeDocument/2006/relationships/slide" Target="slides/slide228.xml"/><Relationship Id="rId19" Type="http://schemas.openxmlformats.org/officeDocument/2006/relationships/slide" Target="slides/slide18.xml"/><Relationship Id="rId224" Type="http://schemas.openxmlformats.org/officeDocument/2006/relationships/slide" Target="slides/slide223.xml"/><Relationship Id="rId240" Type="http://schemas.openxmlformats.org/officeDocument/2006/relationships/slide" Target="slides/slide239.xml"/><Relationship Id="rId245" Type="http://schemas.openxmlformats.org/officeDocument/2006/relationships/slide" Target="slides/slide244.xml"/><Relationship Id="rId261" Type="http://schemas.openxmlformats.org/officeDocument/2006/relationships/slide" Target="slides/slide260.xml"/><Relationship Id="rId266" Type="http://schemas.openxmlformats.org/officeDocument/2006/relationships/slide" Target="slides/slide265.xml"/><Relationship Id="rId287" Type="http://schemas.openxmlformats.org/officeDocument/2006/relationships/tableStyles" Target="tableStyles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slide" Target="slides/slide104.xml"/><Relationship Id="rId126" Type="http://schemas.openxmlformats.org/officeDocument/2006/relationships/slide" Target="slides/slide125.xml"/><Relationship Id="rId147" Type="http://schemas.openxmlformats.org/officeDocument/2006/relationships/slide" Target="slides/slide146.xml"/><Relationship Id="rId168" Type="http://schemas.openxmlformats.org/officeDocument/2006/relationships/slide" Target="slides/slide167.xml"/><Relationship Id="rId282" Type="http://schemas.openxmlformats.org/officeDocument/2006/relationships/notesMaster" Target="notesMasters/notesMaster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121" Type="http://schemas.openxmlformats.org/officeDocument/2006/relationships/slide" Target="slides/slide120.xml"/><Relationship Id="rId142" Type="http://schemas.openxmlformats.org/officeDocument/2006/relationships/slide" Target="slides/slide141.xml"/><Relationship Id="rId163" Type="http://schemas.openxmlformats.org/officeDocument/2006/relationships/slide" Target="slides/slide162.xml"/><Relationship Id="rId184" Type="http://schemas.openxmlformats.org/officeDocument/2006/relationships/slide" Target="slides/slide183.xml"/><Relationship Id="rId189" Type="http://schemas.openxmlformats.org/officeDocument/2006/relationships/slide" Target="slides/slide188.xml"/><Relationship Id="rId219" Type="http://schemas.openxmlformats.org/officeDocument/2006/relationships/slide" Target="slides/slide218.xml"/><Relationship Id="rId3" Type="http://schemas.openxmlformats.org/officeDocument/2006/relationships/slide" Target="slides/slide2.xml"/><Relationship Id="rId214" Type="http://schemas.openxmlformats.org/officeDocument/2006/relationships/slide" Target="slides/slide213.xml"/><Relationship Id="rId230" Type="http://schemas.openxmlformats.org/officeDocument/2006/relationships/slide" Target="slides/slide229.xml"/><Relationship Id="rId235" Type="http://schemas.openxmlformats.org/officeDocument/2006/relationships/slide" Target="slides/slide234.xml"/><Relationship Id="rId251" Type="http://schemas.openxmlformats.org/officeDocument/2006/relationships/slide" Target="slides/slide250.xml"/><Relationship Id="rId256" Type="http://schemas.openxmlformats.org/officeDocument/2006/relationships/slide" Target="slides/slide255.xml"/><Relationship Id="rId277" Type="http://schemas.openxmlformats.org/officeDocument/2006/relationships/slide" Target="slides/slide276.xml"/><Relationship Id="rId25" Type="http://schemas.openxmlformats.org/officeDocument/2006/relationships/slide" Target="slides/slide24.xml"/><Relationship Id="rId46" Type="http://schemas.openxmlformats.org/officeDocument/2006/relationships/slide" Target="slides/slide45.xml"/><Relationship Id="rId67" Type="http://schemas.openxmlformats.org/officeDocument/2006/relationships/slide" Target="slides/slide66.xml"/><Relationship Id="rId116" Type="http://schemas.openxmlformats.org/officeDocument/2006/relationships/slide" Target="slides/slide115.xml"/><Relationship Id="rId137" Type="http://schemas.openxmlformats.org/officeDocument/2006/relationships/slide" Target="slides/slide136.xml"/><Relationship Id="rId158" Type="http://schemas.openxmlformats.org/officeDocument/2006/relationships/slide" Target="slides/slide157.xml"/><Relationship Id="rId272" Type="http://schemas.openxmlformats.org/officeDocument/2006/relationships/slide" Target="slides/slide271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62" Type="http://schemas.openxmlformats.org/officeDocument/2006/relationships/slide" Target="slides/slide61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111" Type="http://schemas.openxmlformats.org/officeDocument/2006/relationships/slide" Target="slides/slide110.xml"/><Relationship Id="rId132" Type="http://schemas.openxmlformats.org/officeDocument/2006/relationships/slide" Target="slides/slide131.xml"/><Relationship Id="rId153" Type="http://schemas.openxmlformats.org/officeDocument/2006/relationships/slide" Target="slides/slide152.xml"/><Relationship Id="rId174" Type="http://schemas.openxmlformats.org/officeDocument/2006/relationships/slide" Target="slides/slide173.xml"/><Relationship Id="rId179" Type="http://schemas.openxmlformats.org/officeDocument/2006/relationships/slide" Target="slides/slide178.xml"/><Relationship Id="rId195" Type="http://schemas.openxmlformats.org/officeDocument/2006/relationships/slide" Target="slides/slide194.xml"/><Relationship Id="rId209" Type="http://schemas.openxmlformats.org/officeDocument/2006/relationships/slide" Target="slides/slide208.xml"/><Relationship Id="rId190" Type="http://schemas.openxmlformats.org/officeDocument/2006/relationships/slide" Target="slides/slide189.xml"/><Relationship Id="rId204" Type="http://schemas.openxmlformats.org/officeDocument/2006/relationships/slide" Target="slides/slide203.xml"/><Relationship Id="rId220" Type="http://schemas.openxmlformats.org/officeDocument/2006/relationships/slide" Target="slides/slide219.xml"/><Relationship Id="rId225" Type="http://schemas.openxmlformats.org/officeDocument/2006/relationships/slide" Target="slides/slide224.xml"/><Relationship Id="rId241" Type="http://schemas.openxmlformats.org/officeDocument/2006/relationships/slide" Target="slides/slide240.xml"/><Relationship Id="rId246" Type="http://schemas.openxmlformats.org/officeDocument/2006/relationships/slide" Target="slides/slide245.xml"/><Relationship Id="rId267" Type="http://schemas.openxmlformats.org/officeDocument/2006/relationships/slide" Target="slides/slide266.xml"/><Relationship Id="rId15" Type="http://schemas.openxmlformats.org/officeDocument/2006/relationships/slide" Target="slides/slide14.xml"/><Relationship Id="rId36" Type="http://schemas.openxmlformats.org/officeDocument/2006/relationships/slide" Target="slides/slide35.xml"/><Relationship Id="rId57" Type="http://schemas.openxmlformats.org/officeDocument/2006/relationships/slide" Target="slides/slide56.xml"/><Relationship Id="rId106" Type="http://schemas.openxmlformats.org/officeDocument/2006/relationships/slide" Target="slides/slide105.xml"/><Relationship Id="rId127" Type="http://schemas.openxmlformats.org/officeDocument/2006/relationships/slide" Target="slides/slide126.xml"/><Relationship Id="rId262" Type="http://schemas.openxmlformats.org/officeDocument/2006/relationships/slide" Target="slides/slide261.xml"/><Relationship Id="rId283" Type="http://schemas.openxmlformats.org/officeDocument/2006/relationships/handoutMaster" Target="handoutMasters/handoutMaster1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52" Type="http://schemas.openxmlformats.org/officeDocument/2006/relationships/slide" Target="slides/slide51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122" Type="http://schemas.openxmlformats.org/officeDocument/2006/relationships/slide" Target="slides/slide121.xml"/><Relationship Id="rId143" Type="http://schemas.openxmlformats.org/officeDocument/2006/relationships/slide" Target="slides/slide142.xml"/><Relationship Id="rId148" Type="http://schemas.openxmlformats.org/officeDocument/2006/relationships/slide" Target="slides/slide147.xml"/><Relationship Id="rId164" Type="http://schemas.openxmlformats.org/officeDocument/2006/relationships/slide" Target="slides/slide163.xml"/><Relationship Id="rId169" Type="http://schemas.openxmlformats.org/officeDocument/2006/relationships/slide" Target="slides/slide168.xml"/><Relationship Id="rId185" Type="http://schemas.openxmlformats.org/officeDocument/2006/relationships/slide" Target="slides/slide184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80" Type="http://schemas.openxmlformats.org/officeDocument/2006/relationships/slide" Target="slides/slide179.xml"/><Relationship Id="rId210" Type="http://schemas.openxmlformats.org/officeDocument/2006/relationships/slide" Target="slides/slide209.xml"/><Relationship Id="rId215" Type="http://schemas.openxmlformats.org/officeDocument/2006/relationships/slide" Target="slides/slide214.xml"/><Relationship Id="rId236" Type="http://schemas.openxmlformats.org/officeDocument/2006/relationships/slide" Target="slides/slide235.xml"/><Relationship Id="rId257" Type="http://schemas.openxmlformats.org/officeDocument/2006/relationships/slide" Target="slides/slide256.xml"/><Relationship Id="rId278" Type="http://schemas.openxmlformats.org/officeDocument/2006/relationships/slide" Target="slides/slide277.xml"/><Relationship Id="rId26" Type="http://schemas.openxmlformats.org/officeDocument/2006/relationships/slide" Target="slides/slide25.xml"/><Relationship Id="rId231" Type="http://schemas.openxmlformats.org/officeDocument/2006/relationships/slide" Target="slides/slide230.xml"/><Relationship Id="rId252" Type="http://schemas.openxmlformats.org/officeDocument/2006/relationships/slide" Target="slides/slide251.xml"/><Relationship Id="rId273" Type="http://schemas.openxmlformats.org/officeDocument/2006/relationships/slide" Target="slides/slide272.xml"/><Relationship Id="rId47" Type="http://schemas.openxmlformats.org/officeDocument/2006/relationships/slide" Target="slides/slide46.xml"/><Relationship Id="rId68" Type="http://schemas.openxmlformats.org/officeDocument/2006/relationships/slide" Target="slides/slide67.xml"/><Relationship Id="rId89" Type="http://schemas.openxmlformats.org/officeDocument/2006/relationships/slide" Target="slides/slide88.xml"/><Relationship Id="rId112" Type="http://schemas.openxmlformats.org/officeDocument/2006/relationships/slide" Target="slides/slide111.xml"/><Relationship Id="rId133" Type="http://schemas.openxmlformats.org/officeDocument/2006/relationships/slide" Target="slides/slide132.xml"/><Relationship Id="rId154" Type="http://schemas.openxmlformats.org/officeDocument/2006/relationships/slide" Target="slides/slide153.xml"/><Relationship Id="rId175" Type="http://schemas.openxmlformats.org/officeDocument/2006/relationships/slide" Target="slides/slide174.xml"/><Relationship Id="rId196" Type="http://schemas.openxmlformats.org/officeDocument/2006/relationships/slide" Target="slides/slide195.xml"/><Relationship Id="rId200" Type="http://schemas.openxmlformats.org/officeDocument/2006/relationships/slide" Target="slides/slide199.xml"/><Relationship Id="rId16" Type="http://schemas.openxmlformats.org/officeDocument/2006/relationships/slide" Target="slides/slide15.xml"/><Relationship Id="rId221" Type="http://schemas.openxmlformats.org/officeDocument/2006/relationships/slide" Target="slides/slide220.xml"/><Relationship Id="rId242" Type="http://schemas.openxmlformats.org/officeDocument/2006/relationships/slide" Target="slides/slide241.xml"/><Relationship Id="rId263" Type="http://schemas.openxmlformats.org/officeDocument/2006/relationships/slide" Target="slides/slide262.xml"/><Relationship Id="rId284" Type="http://schemas.openxmlformats.org/officeDocument/2006/relationships/presProps" Target="presProps.xml"/><Relationship Id="rId37" Type="http://schemas.openxmlformats.org/officeDocument/2006/relationships/slide" Target="slides/slide36.xml"/><Relationship Id="rId58" Type="http://schemas.openxmlformats.org/officeDocument/2006/relationships/slide" Target="slides/slide57.xml"/><Relationship Id="rId79" Type="http://schemas.openxmlformats.org/officeDocument/2006/relationships/slide" Target="slides/slide78.xml"/><Relationship Id="rId102" Type="http://schemas.openxmlformats.org/officeDocument/2006/relationships/slide" Target="slides/slide101.xml"/><Relationship Id="rId123" Type="http://schemas.openxmlformats.org/officeDocument/2006/relationships/slide" Target="slides/slide122.xml"/><Relationship Id="rId144" Type="http://schemas.openxmlformats.org/officeDocument/2006/relationships/slide" Target="slides/slide143.xml"/><Relationship Id="rId90" Type="http://schemas.openxmlformats.org/officeDocument/2006/relationships/slide" Target="slides/slide89.xml"/><Relationship Id="rId165" Type="http://schemas.openxmlformats.org/officeDocument/2006/relationships/slide" Target="slides/slide164.xml"/><Relationship Id="rId186" Type="http://schemas.openxmlformats.org/officeDocument/2006/relationships/slide" Target="slides/slide185.xml"/><Relationship Id="rId211" Type="http://schemas.openxmlformats.org/officeDocument/2006/relationships/slide" Target="slides/slide210.xml"/><Relationship Id="rId232" Type="http://schemas.openxmlformats.org/officeDocument/2006/relationships/slide" Target="slides/slide231.xml"/><Relationship Id="rId253" Type="http://schemas.openxmlformats.org/officeDocument/2006/relationships/slide" Target="slides/slide252.xml"/><Relationship Id="rId274" Type="http://schemas.openxmlformats.org/officeDocument/2006/relationships/slide" Target="slides/slide273.xml"/><Relationship Id="rId27" Type="http://schemas.openxmlformats.org/officeDocument/2006/relationships/slide" Target="slides/slide26.xml"/><Relationship Id="rId48" Type="http://schemas.openxmlformats.org/officeDocument/2006/relationships/slide" Target="slides/slide47.xml"/><Relationship Id="rId69" Type="http://schemas.openxmlformats.org/officeDocument/2006/relationships/slide" Target="slides/slide68.xml"/><Relationship Id="rId113" Type="http://schemas.openxmlformats.org/officeDocument/2006/relationships/slide" Target="slides/slide112.xml"/><Relationship Id="rId134" Type="http://schemas.openxmlformats.org/officeDocument/2006/relationships/slide" Target="slides/slide133.xml"/><Relationship Id="rId80" Type="http://schemas.openxmlformats.org/officeDocument/2006/relationships/slide" Target="slides/slide79.xml"/><Relationship Id="rId155" Type="http://schemas.openxmlformats.org/officeDocument/2006/relationships/slide" Target="slides/slide154.xml"/><Relationship Id="rId176" Type="http://schemas.openxmlformats.org/officeDocument/2006/relationships/slide" Target="slides/slide175.xml"/><Relationship Id="rId197" Type="http://schemas.openxmlformats.org/officeDocument/2006/relationships/slide" Target="slides/slide196.xml"/><Relationship Id="rId201" Type="http://schemas.openxmlformats.org/officeDocument/2006/relationships/slide" Target="slides/slide200.xml"/><Relationship Id="rId222" Type="http://schemas.openxmlformats.org/officeDocument/2006/relationships/slide" Target="slides/slide221.xml"/><Relationship Id="rId243" Type="http://schemas.openxmlformats.org/officeDocument/2006/relationships/slide" Target="slides/slide242.xml"/><Relationship Id="rId264" Type="http://schemas.openxmlformats.org/officeDocument/2006/relationships/slide" Target="slides/slide263.xml"/><Relationship Id="rId285" Type="http://schemas.openxmlformats.org/officeDocument/2006/relationships/viewProps" Target="viewProps.xml"/><Relationship Id="rId17" Type="http://schemas.openxmlformats.org/officeDocument/2006/relationships/slide" Target="slides/slide16.xml"/><Relationship Id="rId38" Type="http://schemas.openxmlformats.org/officeDocument/2006/relationships/slide" Target="slides/slide37.xml"/><Relationship Id="rId59" Type="http://schemas.openxmlformats.org/officeDocument/2006/relationships/slide" Target="slides/slide58.xml"/><Relationship Id="rId103" Type="http://schemas.openxmlformats.org/officeDocument/2006/relationships/slide" Target="slides/slide102.xml"/><Relationship Id="rId124" Type="http://schemas.openxmlformats.org/officeDocument/2006/relationships/slide" Target="slides/slide123.xml"/><Relationship Id="rId70" Type="http://schemas.openxmlformats.org/officeDocument/2006/relationships/slide" Target="slides/slide69.xml"/><Relationship Id="rId91" Type="http://schemas.openxmlformats.org/officeDocument/2006/relationships/slide" Target="slides/slide90.xml"/><Relationship Id="rId145" Type="http://schemas.openxmlformats.org/officeDocument/2006/relationships/slide" Target="slides/slide144.xml"/><Relationship Id="rId166" Type="http://schemas.openxmlformats.org/officeDocument/2006/relationships/slide" Target="slides/slide165.xml"/><Relationship Id="rId187" Type="http://schemas.openxmlformats.org/officeDocument/2006/relationships/slide" Target="slides/slide186.xml"/><Relationship Id="rId1" Type="http://schemas.openxmlformats.org/officeDocument/2006/relationships/slideMaster" Target="slideMasters/slideMaster1.xml"/><Relationship Id="rId212" Type="http://schemas.openxmlformats.org/officeDocument/2006/relationships/slide" Target="slides/slide211.xml"/><Relationship Id="rId233" Type="http://schemas.openxmlformats.org/officeDocument/2006/relationships/slide" Target="slides/slide232.xml"/><Relationship Id="rId254" Type="http://schemas.openxmlformats.org/officeDocument/2006/relationships/slide" Target="slides/slide253.xml"/><Relationship Id="rId28" Type="http://schemas.openxmlformats.org/officeDocument/2006/relationships/slide" Target="slides/slide27.xml"/><Relationship Id="rId49" Type="http://schemas.openxmlformats.org/officeDocument/2006/relationships/slide" Target="slides/slide48.xml"/><Relationship Id="rId114" Type="http://schemas.openxmlformats.org/officeDocument/2006/relationships/slide" Target="slides/slide113.xml"/><Relationship Id="rId275" Type="http://schemas.openxmlformats.org/officeDocument/2006/relationships/slide" Target="slides/slide274.xml"/><Relationship Id="rId60" Type="http://schemas.openxmlformats.org/officeDocument/2006/relationships/slide" Target="slides/slide59.xml"/><Relationship Id="rId81" Type="http://schemas.openxmlformats.org/officeDocument/2006/relationships/slide" Target="slides/slide80.xml"/><Relationship Id="rId135" Type="http://schemas.openxmlformats.org/officeDocument/2006/relationships/slide" Target="slides/slide134.xml"/><Relationship Id="rId156" Type="http://schemas.openxmlformats.org/officeDocument/2006/relationships/slide" Target="slides/slide155.xml"/><Relationship Id="rId177" Type="http://schemas.openxmlformats.org/officeDocument/2006/relationships/slide" Target="slides/slide176.xml"/><Relationship Id="rId198" Type="http://schemas.openxmlformats.org/officeDocument/2006/relationships/slide" Target="slides/slide197.xml"/><Relationship Id="rId202" Type="http://schemas.openxmlformats.org/officeDocument/2006/relationships/slide" Target="slides/slide201.xml"/><Relationship Id="rId223" Type="http://schemas.openxmlformats.org/officeDocument/2006/relationships/slide" Target="slides/slide222.xml"/><Relationship Id="rId244" Type="http://schemas.openxmlformats.org/officeDocument/2006/relationships/slide" Target="slides/slide243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46577" cy="4942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846" tIns="45923" rIns="91846" bIns="45923" numCol="1" anchor="t" anchorCtr="0" compatLnSpc="1">
            <a:prstTxWarp prst="textNoShape">
              <a:avLst/>
            </a:prstTxWarp>
          </a:bodyPr>
          <a:lstStyle>
            <a:lvl1pPr>
              <a:spcBef>
                <a:spcPct val="0"/>
              </a:spcBef>
              <a:defRPr sz="1200"/>
            </a:lvl1pPr>
          </a:lstStyle>
          <a:p>
            <a:endParaRPr lang="da-DK"/>
          </a:p>
        </p:txBody>
      </p:sp>
      <p:sp>
        <p:nvSpPr>
          <p:cNvPr id="34819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49482" y="0"/>
            <a:ext cx="2946576" cy="4942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846" tIns="45923" rIns="91846" bIns="45923" numCol="1" anchor="t" anchorCtr="0" compatLnSpc="1">
            <a:prstTxWarp prst="textNoShape">
              <a:avLst/>
            </a:prstTxWarp>
          </a:bodyPr>
          <a:lstStyle>
            <a:lvl1pPr algn="r">
              <a:spcBef>
                <a:spcPct val="0"/>
              </a:spcBef>
              <a:defRPr sz="1200"/>
            </a:lvl1pPr>
          </a:lstStyle>
          <a:p>
            <a:endParaRPr lang="da-DK"/>
          </a:p>
        </p:txBody>
      </p:sp>
      <p:sp>
        <p:nvSpPr>
          <p:cNvPr id="34820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9378407"/>
            <a:ext cx="2946577" cy="4942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846" tIns="45923" rIns="91846" bIns="45923" numCol="1" anchor="b" anchorCtr="0" compatLnSpc="1">
            <a:prstTxWarp prst="textNoShape">
              <a:avLst/>
            </a:prstTxWarp>
          </a:bodyPr>
          <a:lstStyle>
            <a:lvl1pPr>
              <a:spcBef>
                <a:spcPct val="0"/>
              </a:spcBef>
              <a:defRPr sz="1200"/>
            </a:lvl1pPr>
          </a:lstStyle>
          <a:p>
            <a:endParaRPr lang="da-DK"/>
          </a:p>
        </p:txBody>
      </p:sp>
      <p:sp>
        <p:nvSpPr>
          <p:cNvPr id="34821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49482" y="9378407"/>
            <a:ext cx="2946576" cy="4942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846" tIns="45923" rIns="91846" bIns="45923" numCol="1" anchor="b" anchorCtr="0" compatLnSpc="1">
            <a:prstTxWarp prst="textNoShape">
              <a:avLst/>
            </a:prstTxWarp>
          </a:bodyPr>
          <a:lstStyle>
            <a:lvl1pPr algn="r">
              <a:spcBef>
                <a:spcPct val="0"/>
              </a:spcBef>
              <a:defRPr sz="1200"/>
            </a:lvl1pPr>
          </a:lstStyle>
          <a:p>
            <a:fld id="{556E1EFB-15C5-4571-A732-6A6BE8312F7C}" type="slidenum">
              <a:rPr lang="da-DK"/>
              <a:pPr/>
              <a:t>‹#›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881448342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46577" cy="4942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846" tIns="45923" rIns="91846" bIns="45923" numCol="1" anchor="t" anchorCtr="0" compatLnSpc="1">
            <a:prstTxWarp prst="textNoShape">
              <a:avLst/>
            </a:prstTxWarp>
          </a:bodyPr>
          <a:lstStyle>
            <a:lvl1pPr>
              <a:spcBef>
                <a:spcPct val="0"/>
              </a:spcBef>
              <a:defRPr sz="1200"/>
            </a:lvl1pPr>
          </a:lstStyle>
          <a:p>
            <a:endParaRPr lang="da-DK"/>
          </a:p>
        </p:txBody>
      </p:sp>
      <p:sp>
        <p:nvSpPr>
          <p:cNvPr id="20483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49482" y="0"/>
            <a:ext cx="2946576" cy="4942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846" tIns="45923" rIns="91846" bIns="45923" numCol="1" anchor="t" anchorCtr="0" compatLnSpc="1">
            <a:prstTxWarp prst="textNoShape">
              <a:avLst/>
            </a:prstTxWarp>
          </a:bodyPr>
          <a:lstStyle>
            <a:lvl1pPr algn="r">
              <a:spcBef>
                <a:spcPct val="0"/>
              </a:spcBef>
              <a:defRPr sz="1200"/>
            </a:lvl1pPr>
          </a:lstStyle>
          <a:p>
            <a:endParaRPr lang="da-DK"/>
          </a:p>
        </p:txBody>
      </p:sp>
      <p:sp>
        <p:nvSpPr>
          <p:cNvPr id="20484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930275" y="741363"/>
            <a:ext cx="4937125" cy="370205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</p:spPr>
      </p:sp>
      <p:sp>
        <p:nvSpPr>
          <p:cNvPr id="20485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79606" y="4689993"/>
            <a:ext cx="5438463" cy="44436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846" tIns="45923" rIns="91846" bIns="45923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a-DK" smtClean="0"/>
              <a:t>Click to edit Master text styles</a:t>
            </a:r>
          </a:p>
          <a:p>
            <a:pPr lvl="1"/>
            <a:r>
              <a:rPr lang="da-DK" smtClean="0"/>
              <a:t>Second level</a:t>
            </a:r>
          </a:p>
          <a:p>
            <a:pPr lvl="2"/>
            <a:r>
              <a:rPr lang="da-DK" smtClean="0"/>
              <a:t>Third level</a:t>
            </a:r>
          </a:p>
          <a:p>
            <a:pPr lvl="3"/>
            <a:r>
              <a:rPr lang="da-DK" smtClean="0"/>
              <a:t>Fourth level</a:t>
            </a:r>
          </a:p>
          <a:p>
            <a:pPr lvl="4"/>
            <a:r>
              <a:rPr lang="da-DK" smtClean="0"/>
              <a:t>Fifth level</a:t>
            </a:r>
          </a:p>
        </p:txBody>
      </p:sp>
      <p:sp>
        <p:nvSpPr>
          <p:cNvPr id="20486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378407"/>
            <a:ext cx="2946577" cy="4942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846" tIns="45923" rIns="91846" bIns="45923" numCol="1" anchor="b" anchorCtr="0" compatLnSpc="1">
            <a:prstTxWarp prst="textNoShape">
              <a:avLst/>
            </a:prstTxWarp>
          </a:bodyPr>
          <a:lstStyle>
            <a:lvl1pPr>
              <a:spcBef>
                <a:spcPct val="0"/>
              </a:spcBef>
              <a:defRPr sz="1200"/>
            </a:lvl1pPr>
          </a:lstStyle>
          <a:p>
            <a:endParaRPr lang="da-DK"/>
          </a:p>
        </p:txBody>
      </p:sp>
      <p:sp>
        <p:nvSpPr>
          <p:cNvPr id="20487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49482" y="9378407"/>
            <a:ext cx="2946576" cy="4942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846" tIns="45923" rIns="91846" bIns="45923" numCol="1" anchor="b" anchorCtr="0" compatLnSpc="1">
            <a:prstTxWarp prst="textNoShape">
              <a:avLst/>
            </a:prstTxWarp>
          </a:bodyPr>
          <a:lstStyle>
            <a:lvl1pPr algn="r">
              <a:spcBef>
                <a:spcPct val="0"/>
              </a:spcBef>
              <a:defRPr sz="1200"/>
            </a:lvl1pPr>
          </a:lstStyle>
          <a:p>
            <a:fld id="{E42D5656-607A-4D7D-BA5C-D07045B5FEE8}" type="slidenum">
              <a:rPr lang="da-DK"/>
              <a:pPr/>
              <a:t>‹#›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790046974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Verdana" pitchFamily="34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Verdana" pitchFamily="34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Verdana" pitchFamily="34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Verdana" pitchFamily="34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Verdana" pitchFamily="34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1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8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9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0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1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2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0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9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0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3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7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2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3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4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5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6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7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8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9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1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2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3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4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5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6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7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9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4.xml"/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6.xml"/><Relationship Id="rId1" Type="http://schemas.openxmlformats.org/officeDocument/2006/relationships/notesMaster" Target="../notesMasters/notesMaster1.xml"/></Relationships>
</file>

<file path=ppt/notesSlides/_rels/notesSlide6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0.xml"/><Relationship Id="rId1" Type="http://schemas.openxmlformats.org/officeDocument/2006/relationships/notesMaster" Target="../notesMasters/notesMaster1.xml"/></Relationships>
</file>

<file path=ppt/notesSlides/_rels/notesSlide6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1.xml"/><Relationship Id="rId1" Type="http://schemas.openxmlformats.org/officeDocument/2006/relationships/notesMaster" Target="../notesMasters/notesMaster1.xml"/></Relationships>
</file>

<file path=ppt/notesSlides/_rels/notesSlide6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3.xml"/><Relationship Id="rId1" Type="http://schemas.openxmlformats.org/officeDocument/2006/relationships/notesMaster" Target="../notesMasters/notesMaster1.xml"/></Relationships>
</file>

<file path=ppt/notesSlides/_rels/notesSlide6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5.xml"/><Relationship Id="rId1" Type="http://schemas.openxmlformats.org/officeDocument/2006/relationships/notesMaster" Target="../notesMasters/notesMaster1.xml"/></Relationships>
</file>

<file path=ppt/notesSlides/_rels/notesSlide6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6.xml"/><Relationship Id="rId1" Type="http://schemas.openxmlformats.org/officeDocument/2006/relationships/notesMaster" Target="../notesMasters/notesMaster1.xml"/></Relationships>
</file>

<file path=ppt/notesSlides/_rels/notesSlide6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7.xml"/><Relationship Id="rId1" Type="http://schemas.openxmlformats.org/officeDocument/2006/relationships/notesMaster" Target="../notesMasters/notesMaster1.xml"/></Relationships>
</file>

<file path=ppt/notesSlides/_rels/notesSlide6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9.xml"/><Relationship Id="rId1" Type="http://schemas.openxmlformats.org/officeDocument/2006/relationships/notesMaster" Target="../notesMasters/notesMaster1.xml"/></Relationships>
</file>

<file path=ppt/notesSlides/_rels/notesSlide6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0.xml"/><Relationship Id="rId1" Type="http://schemas.openxmlformats.org/officeDocument/2006/relationships/notesMaster" Target="../notesMasters/notesMaster1.xml"/></Relationships>
</file>

<file path=ppt/notesSlides/_rels/notesSlide6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7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3.xml"/><Relationship Id="rId1" Type="http://schemas.openxmlformats.org/officeDocument/2006/relationships/notesMaster" Target="../notesMasters/notesMaster1.xml"/></Relationships>
</file>

<file path=ppt/notesSlides/_rels/notesSlide7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4.xml"/><Relationship Id="rId1" Type="http://schemas.openxmlformats.org/officeDocument/2006/relationships/notesMaster" Target="../notesMasters/notesMaster1.xml"/></Relationships>
</file>

<file path=ppt/notesSlides/_rels/notesSlide7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5.xml"/><Relationship Id="rId1" Type="http://schemas.openxmlformats.org/officeDocument/2006/relationships/notesMaster" Target="../notesMasters/notesMaster1.xml"/></Relationships>
</file>

<file path=ppt/notesSlides/_rels/notesSlide7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9.xml"/><Relationship Id="rId1" Type="http://schemas.openxmlformats.org/officeDocument/2006/relationships/notesMaster" Target="../notesMasters/notesMaster1.xml"/></Relationships>
</file>

<file path=ppt/notesSlides/_rels/notesSlide7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0.xml"/><Relationship Id="rId1" Type="http://schemas.openxmlformats.org/officeDocument/2006/relationships/notesMaster" Target="../notesMasters/notesMaster1.xml"/></Relationships>
</file>

<file path=ppt/notesSlides/_rels/notesSlide7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1.xml"/><Relationship Id="rId1" Type="http://schemas.openxmlformats.org/officeDocument/2006/relationships/notesMaster" Target="../notesMasters/notesMaster1.xml"/></Relationships>
</file>

<file path=ppt/notesSlides/_rels/notesSlide7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6.xml"/><Relationship Id="rId1" Type="http://schemas.openxmlformats.org/officeDocument/2006/relationships/notesMaster" Target="../notesMasters/notesMaster1.xml"/></Relationships>
</file>

<file path=ppt/notesSlides/_rels/notesSlide7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9.xml"/><Relationship Id="rId1" Type="http://schemas.openxmlformats.org/officeDocument/2006/relationships/notesMaster" Target="../notesMasters/notesMaster1.xml"/></Relationships>
</file>

<file path=ppt/notesSlides/_rels/notesSlide7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1.xml"/><Relationship Id="rId1" Type="http://schemas.openxmlformats.org/officeDocument/2006/relationships/notesMaster" Target="../notesMasters/notesMaster1.xml"/></Relationships>
</file>

<file path=ppt/notesSlides/_rels/notesSlide7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8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3.xml"/><Relationship Id="rId1" Type="http://schemas.openxmlformats.org/officeDocument/2006/relationships/notesMaster" Target="../notesMasters/notesMaster1.xml"/></Relationships>
</file>

<file path=ppt/notesSlides/_rels/notesSlide8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4.xml"/><Relationship Id="rId1" Type="http://schemas.openxmlformats.org/officeDocument/2006/relationships/notesMaster" Target="../notesMasters/notesMaster1.xml"/></Relationships>
</file>

<file path=ppt/notesSlides/_rels/notesSlide8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8.xml"/><Relationship Id="rId1" Type="http://schemas.openxmlformats.org/officeDocument/2006/relationships/notesMaster" Target="../notesMasters/notesMaster1.xml"/></Relationships>
</file>

<file path=ppt/notesSlides/_rels/notesSlide8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9.xml"/><Relationship Id="rId1" Type="http://schemas.openxmlformats.org/officeDocument/2006/relationships/notesMaster" Target="../notesMasters/notesMaster1.xml"/></Relationships>
</file>

<file path=ppt/notesSlides/_rels/notesSlide8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0.xml"/><Relationship Id="rId1" Type="http://schemas.openxmlformats.org/officeDocument/2006/relationships/notesMaster" Target="../notesMasters/notesMaster1.xml"/></Relationships>
</file>

<file path=ppt/notesSlides/_rels/notesSlide8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1.xml"/><Relationship Id="rId1" Type="http://schemas.openxmlformats.org/officeDocument/2006/relationships/notesMaster" Target="../notesMasters/notesMaster1.xml"/></Relationships>
</file>

<file path=ppt/notesSlides/_rels/notesSlide8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2.xml"/><Relationship Id="rId1" Type="http://schemas.openxmlformats.org/officeDocument/2006/relationships/notesMaster" Target="../notesMasters/notesMaster1.xml"/></Relationships>
</file>

<file path=ppt/notesSlides/_rels/notesSlide8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3.xml"/><Relationship Id="rId1" Type="http://schemas.openxmlformats.org/officeDocument/2006/relationships/notesMaster" Target="../notesMasters/notesMaster1.xml"/></Relationships>
</file>

<file path=ppt/notesSlides/_rels/notesSlide8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5.xml"/><Relationship Id="rId1" Type="http://schemas.openxmlformats.org/officeDocument/2006/relationships/notesMaster" Target="../notesMasters/notesMaster1.xml"/></Relationships>
</file>

<file path=ppt/notesSlides/_rels/notesSlide8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6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9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7.xml"/><Relationship Id="rId1" Type="http://schemas.openxmlformats.org/officeDocument/2006/relationships/notesMaster" Target="../notesMasters/notesMaster1.xml"/></Relationships>
</file>

<file path=ppt/notesSlides/_rels/notesSlide9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8.xml"/><Relationship Id="rId1" Type="http://schemas.openxmlformats.org/officeDocument/2006/relationships/notesMaster" Target="../notesMasters/notesMaster1.xml"/></Relationships>
</file>

<file path=ppt/notesSlides/_rels/notesSlide9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9.xml"/><Relationship Id="rId1" Type="http://schemas.openxmlformats.org/officeDocument/2006/relationships/notesMaster" Target="../notesMasters/notesMaster1.xml"/></Relationships>
</file>

<file path=ppt/notesSlides/_rels/notesSlide9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0.xml"/><Relationship Id="rId1" Type="http://schemas.openxmlformats.org/officeDocument/2006/relationships/notesMaster" Target="../notesMasters/notesMaster1.xml"/></Relationships>
</file>

<file path=ppt/notesSlides/_rels/notesSlide9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1.xml"/><Relationship Id="rId1" Type="http://schemas.openxmlformats.org/officeDocument/2006/relationships/notesMaster" Target="../notesMasters/notesMaster1.xml"/></Relationships>
</file>

<file path=ppt/notesSlides/_rels/notesSlide9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2.xml"/><Relationship Id="rId1" Type="http://schemas.openxmlformats.org/officeDocument/2006/relationships/notesMaster" Target="../notesMasters/notesMaster1.xml"/></Relationships>
</file>

<file path=ppt/notesSlides/_rels/notesSlide9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3.xml"/><Relationship Id="rId1" Type="http://schemas.openxmlformats.org/officeDocument/2006/relationships/notesMaster" Target="../notesMasters/notesMaster1.xml"/></Relationships>
</file>

<file path=ppt/notesSlides/_rels/notesSlide9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0453A1FD-F3A4-421F-AA84-E8C1AEED6754}" type="slidenum">
              <a:rPr lang="da-DK"/>
              <a:pPr/>
              <a:t>1</a:t>
            </a:fld>
            <a:endParaRPr lang="da-DK"/>
          </a:p>
        </p:txBody>
      </p:sp>
      <p:sp>
        <p:nvSpPr>
          <p:cNvPr id="26214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6214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da-DK" smtClean="0"/>
              <a:t>Break </a:t>
            </a:r>
            <a:r>
              <a:rPr lang="da-DK" dirty="0"/>
              <a:t>slide</a:t>
            </a:r>
          </a:p>
        </p:txBody>
      </p:sp>
    </p:spTree>
    <p:extLst>
      <p:ext uri="{BB962C8B-B14F-4D97-AF65-F5344CB8AC3E}">
        <p14:creationId xmlns:p14="http://schemas.microsoft.com/office/powerpoint/2010/main" val="324910669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42D5656-607A-4D7D-BA5C-D07045B5FEE8}" type="slidenum">
              <a:rPr lang="ru-RU" smtClean="0"/>
              <a:pPr/>
              <a:t>24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19093214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42D5656-607A-4D7D-BA5C-D07045B5FEE8}" type="slidenum">
              <a:rPr lang="ru-RU" smtClean="0"/>
              <a:pPr/>
              <a:t>25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16651359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42D5656-607A-4D7D-BA5C-D07045B5FEE8}" type="slidenum">
              <a:rPr lang="da-DK" smtClean="0"/>
              <a:pPr/>
              <a:t>29</a:t>
            </a:fld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334735431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42D5656-607A-4D7D-BA5C-D07045B5FEE8}" type="slidenum">
              <a:rPr lang="da-DK" smtClean="0"/>
              <a:pPr/>
              <a:t>32</a:t>
            </a:fld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249149048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42D5656-607A-4D7D-BA5C-D07045B5FEE8}" type="slidenum">
              <a:rPr lang="da-DK" smtClean="0"/>
              <a:pPr/>
              <a:t>33</a:t>
            </a:fld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1151831472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42D5656-607A-4D7D-BA5C-D07045B5FEE8}" type="slidenum">
              <a:rPr lang="da-DK" smtClean="0"/>
              <a:pPr/>
              <a:t>39</a:t>
            </a:fld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4225035087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42D5656-607A-4D7D-BA5C-D07045B5FEE8}" type="slidenum">
              <a:rPr lang="ru-RU" smtClean="0"/>
              <a:pPr/>
              <a:t>40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948670869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42D5656-607A-4D7D-BA5C-D07045B5FEE8}" type="slidenum">
              <a:rPr lang="ru-RU" smtClean="0"/>
              <a:pPr/>
              <a:t>41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352153586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42D5656-607A-4D7D-BA5C-D07045B5FEE8}" type="slidenum">
              <a:rPr lang="ru-RU" smtClean="0"/>
              <a:pPr/>
              <a:t>42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167315913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42D5656-607A-4D7D-BA5C-D07045B5FEE8}" type="slidenum">
              <a:rPr lang="ru-RU" smtClean="0"/>
              <a:pPr/>
              <a:t>50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74499174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42D5656-607A-4D7D-BA5C-D07045B5FEE8}" type="slidenum">
              <a:rPr lang="da-DK" smtClean="0"/>
              <a:pPr/>
              <a:t>6</a:t>
            </a:fld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1396044328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42D5656-607A-4D7D-BA5C-D07045B5FEE8}" type="slidenum">
              <a:rPr lang="ru-RU" smtClean="0"/>
              <a:pPr/>
              <a:t>51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888066500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42D5656-607A-4D7D-BA5C-D07045B5FEE8}" type="slidenum">
              <a:rPr lang="ru-RU" smtClean="0"/>
              <a:pPr/>
              <a:t>52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918058880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42D5656-607A-4D7D-BA5C-D07045B5FEE8}" type="slidenum">
              <a:rPr lang="da-DK" smtClean="0"/>
              <a:pPr/>
              <a:t>57</a:t>
            </a:fld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1310194128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42D5656-607A-4D7D-BA5C-D07045B5FEE8}" type="slidenum">
              <a:rPr lang="ru-RU" smtClean="0"/>
              <a:pPr/>
              <a:t>59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298416966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42D5656-607A-4D7D-BA5C-D07045B5FEE8}" type="slidenum">
              <a:rPr lang="ru-RU" smtClean="0"/>
              <a:pPr/>
              <a:t>60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135938930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42D5656-607A-4D7D-BA5C-D07045B5FEE8}" type="slidenum">
              <a:rPr lang="ru-RU" smtClean="0"/>
              <a:pPr/>
              <a:t>61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570226592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42D5656-607A-4D7D-BA5C-D07045B5FEE8}" type="slidenum">
              <a:rPr lang="da-DK" smtClean="0"/>
              <a:pPr/>
              <a:t>68</a:t>
            </a:fld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3230177562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42D5656-607A-4D7D-BA5C-D07045B5FEE8}" type="slidenum">
              <a:rPr lang="ru-RU" smtClean="0"/>
              <a:pPr/>
              <a:t>70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942742971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42D5656-607A-4D7D-BA5C-D07045B5FEE8}" type="slidenum">
              <a:rPr lang="ru-RU" smtClean="0"/>
              <a:pPr/>
              <a:t>71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780756374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42D5656-607A-4D7D-BA5C-D07045B5FEE8}" type="slidenum">
              <a:rPr lang="ru-RU" smtClean="0"/>
              <a:pPr/>
              <a:t>72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8796445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42D5656-607A-4D7D-BA5C-D07045B5FEE8}" type="slidenum">
              <a:rPr lang="da-DK" smtClean="0"/>
              <a:pPr/>
              <a:t>12</a:t>
            </a:fld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2688769179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42D5656-607A-4D7D-BA5C-D07045B5FEE8}" type="slidenum">
              <a:rPr lang="da-DK" smtClean="0"/>
              <a:pPr/>
              <a:t>78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92390876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42D5656-607A-4D7D-BA5C-D07045B5FEE8}" type="slidenum">
              <a:rPr lang="da-DK" smtClean="0"/>
              <a:pPr/>
              <a:t>79</a:t>
            </a:fld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3312143379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42D5656-607A-4D7D-BA5C-D07045B5FEE8}" type="slidenum">
              <a:rPr lang="ru-RU" smtClean="0"/>
              <a:pPr/>
              <a:t>80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278578692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42D5656-607A-4D7D-BA5C-D07045B5FEE8}" type="slidenum">
              <a:rPr lang="ru-RU" smtClean="0"/>
              <a:pPr/>
              <a:t>81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19723672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42D5656-607A-4D7D-BA5C-D07045B5FEE8}" type="slidenum">
              <a:rPr lang="ru-RU" smtClean="0"/>
              <a:pPr/>
              <a:t>82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831810481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42D5656-607A-4D7D-BA5C-D07045B5FEE8}" type="slidenum">
              <a:rPr lang="da-DK" smtClean="0"/>
              <a:pPr/>
              <a:t>90</a:t>
            </a:fld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3031348703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42D5656-607A-4D7D-BA5C-D07045B5FEE8}" type="slidenum">
              <a:rPr lang="ru-RU" smtClean="0"/>
              <a:pPr/>
              <a:t>99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329408765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42D5656-607A-4D7D-BA5C-D07045B5FEE8}" type="slidenum">
              <a:rPr lang="ru-RU" smtClean="0"/>
              <a:pPr/>
              <a:t>100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169433539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42D5656-607A-4D7D-BA5C-D07045B5FEE8}" type="slidenum">
              <a:rPr lang="da-DK" smtClean="0"/>
              <a:pPr/>
              <a:t>103</a:t>
            </a:fld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3707658251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42D5656-607A-4D7D-BA5C-D07045B5FEE8}" type="slidenum">
              <a:rPr lang="da-DK" smtClean="0"/>
              <a:pPr/>
              <a:t>104</a:t>
            </a:fld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84380293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42D5656-607A-4D7D-BA5C-D07045B5FEE8}" type="slidenum">
              <a:rPr lang="da-DK" smtClean="0"/>
              <a:pPr/>
              <a:t>13</a:t>
            </a:fld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1044833934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42D5656-607A-4D7D-BA5C-D07045B5FEE8}" type="slidenum">
              <a:rPr lang="da-DK" smtClean="0"/>
              <a:pPr/>
              <a:t>107</a:t>
            </a:fld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3538885025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42D5656-607A-4D7D-BA5C-D07045B5FEE8}" type="slidenum">
              <a:rPr lang="ru-RU" smtClean="0"/>
              <a:pPr/>
              <a:t>112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407997473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42D5656-607A-4D7D-BA5C-D07045B5FEE8}" type="slidenum">
              <a:rPr lang="ru-RU" smtClean="0"/>
              <a:pPr/>
              <a:t>113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10482101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42D5656-607A-4D7D-BA5C-D07045B5FEE8}" type="slidenum">
              <a:rPr lang="ru-RU" smtClean="0"/>
              <a:pPr/>
              <a:t>114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824248592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42D5656-607A-4D7D-BA5C-D07045B5FEE8}" type="slidenum">
              <a:rPr lang="ru-RU" smtClean="0"/>
              <a:pPr/>
              <a:t>115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712511586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42D5656-607A-4D7D-BA5C-D07045B5FEE8}" type="slidenum">
              <a:rPr lang="ru-RU" smtClean="0"/>
              <a:pPr/>
              <a:t>116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048282679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42D5656-607A-4D7D-BA5C-D07045B5FEE8}" type="slidenum">
              <a:rPr lang="ru-RU" smtClean="0"/>
              <a:pPr/>
              <a:t>117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792396215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42D5656-607A-4D7D-BA5C-D07045B5FEE8}" type="slidenum">
              <a:rPr lang="ru-RU" smtClean="0"/>
              <a:pPr/>
              <a:t>118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569874564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42D5656-607A-4D7D-BA5C-D07045B5FEE8}" type="slidenum">
              <a:rPr lang="ru-RU" smtClean="0"/>
              <a:pPr/>
              <a:t>119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077417891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42D5656-607A-4D7D-BA5C-D07045B5FEE8}" type="slidenum">
              <a:rPr lang="ru-RU" smtClean="0"/>
              <a:pPr/>
              <a:t>120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04779724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42D5656-607A-4D7D-BA5C-D07045B5FEE8}" type="slidenum">
              <a:rPr lang="da-DK" smtClean="0"/>
              <a:pPr/>
              <a:t>14</a:t>
            </a:fld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3092232234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42D5656-607A-4D7D-BA5C-D07045B5FEE8}" type="slidenum">
              <a:rPr lang="ru-RU" smtClean="0"/>
              <a:pPr/>
              <a:t>121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035488674"/>
      </p:ext>
    </p:extLst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42D5656-607A-4D7D-BA5C-D07045B5FEE8}" type="slidenum">
              <a:rPr lang="ru-RU" smtClean="0"/>
              <a:pPr/>
              <a:t>122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890953744"/>
      </p:ext>
    </p:extLst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42D5656-607A-4D7D-BA5C-D07045B5FEE8}" type="slidenum">
              <a:rPr lang="ru-RU" smtClean="0"/>
              <a:pPr/>
              <a:t>123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439384080"/>
      </p:ext>
    </p:extLst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42D5656-607A-4D7D-BA5C-D07045B5FEE8}" type="slidenum">
              <a:rPr lang="ru-RU" smtClean="0"/>
              <a:pPr/>
              <a:t>124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047975168"/>
      </p:ext>
    </p:extLst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42D5656-607A-4D7D-BA5C-D07045B5FEE8}" type="slidenum">
              <a:rPr lang="da-DK" smtClean="0"/>
              <a:pPr/>
              <a:t>125</a:t>
            </a:fld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2452897136"/>
      </p:ext>
    </p:extLst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42D5656-607A-4D7D-BA5C-D07045B5FEE8}" type="slidenum">
              <a:rPr lang="da-DK" smtClean="0"/>
              <a:pPr/>
              <a:t>126</a:t>
            </a:fld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204159988"/>
      </p:ext>
    </p:extLst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42D5656-607A-4D7D-BA5C-D07045B5FEE8}" type="slidenum">
              <a:rPr lang="ru-RU" smtClean="0"/>
              <a:pPr/>
              <a:t>127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307671822"/>
      </p:ext>
    </p:extLst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42D5656-607A-4D7D-BA5C-D07045B5FEE8}" type="slidenum">
              <a:rPr lang="da-DK" smtClean="0"/>
              <a:pPr/>
              <a:t>129</a:t>
            </a:fld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175727086"/>
      </p:ext>
    </p:extLst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42D5656-607A-4D7D-BA5C-D07045B5FEE8}" type="slidenum">
              <a:rPr lang="da-DK" smtClean="0"/>
              <a:pPr/>
              <a:t>144</a:t>
            </a:fld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1521544381"/>
      </p:ext>
    </p:extLst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42D5656-607A-4D7D-BA5C-D07045B5FEE8}" type="slidenum">
              <a:rPr lang="da-DK" smtClean="0"/>
              <a:pPr/>
              <a:t>145</a:t>
            </a:fld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205757626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42D5656-607A-4D7D-BA5C-D07045B5FEE8}" type="slidenum">
              <a:rPr lang="da-DK" smtClean="0"/>
              <a:pPr/>
              <a:t>15</a:t>
            </a:fld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2935660595"/>
      </p:ext>
    </p:extLst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42D5656-607A-4D7D-BA5C-D07045B5FEE8}" type="slidenum">
              <a:rPr lang="da-DK" smtClean="0"/>
              <a:pPr/>
              <a:t>146</a:t>
            </a:fld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608834340"/>
      </p:ext>
    </p:extLst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42D5656-607A-4D7D-BA5C-D07045B5FEE8}" type="slidenum">
              <a:rPr lang="da-DK" smtClean="0"/>
              <a:pPr/>
              <a:t>150</a:t>
            </a:fld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515756975"/>
      </p:ext>
    </p:extLst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42D5656-607A-4D7D-BA5C-D07045B5FEE8}" type="slidenum">
              <a:rPr lang="da-DK" smtClean="0"/>
              <a:pPr/>
              <a:t>151</a:t>
            </a:fld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199499183"/>
      </p:ext>
    </p:extLst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42D5656-607A-4D7D-BA5C-D07045B5FEE8}" type="slidenum">
              <a:rPr lang="da-DK" smtClean="0"/>
              <a:pPr/>
              <a:t>153</a:t>
            </a:fld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3963197005"/>
      </p:ext>
    </p:extLst>
  </p:cSld>
  <p:clrMapOvr>
    <a:masterClrMapping/>
  </p:clrMapOvr>
</p:notes>
</file>

<file path=ppt/notesSlides/notesSlide6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42D5656-607A-4D7D-BA5C-D07045B5FEE8}" type="slidenum">
              <a:rPr lang="da-DK" smtClean="0"/>
              <a:pPr/>
              <a:t>155</a:t>
            </a:fld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3845696565"/>
      </p:ext>
    </p:extLst>
  </p:cSld>
  <p:clrMapOvr>
    <a:masterClrMapping/>
  </p:clrMapOvr>
</p:notes>
</file>

<file path=ppt/notesSlides/notesSlide6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42D5656-607A-4D7D-BA5C-D07045B5FEE8}" type="slidenum">
              <a:rPr lang="da-DK" smtClean="0"/>
              <a:pPr/>
              <a:t>156</a:t>
            </a:fld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4164838374"/>
      </p:ext>
    </p:extLst>
  </p:cSld>
  <p:clrMapOvr>
    <a:masterClrMapping/>
  </p:clrMapOvr>
</p:notes>
</file>

<file path=ppt/notesSlides/notesSlide6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42D5656-607A-4D7D-BA5C-D07045B5FEE8}" type="slidenum">
              <a:rPr lang="da-DK" smtClean="0"/>
              <a:pPr/>
              <a:t>157</a:t>
            </a:fld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243687442"/>
      </p:ext>
    </p:extLst>
  </p:cSld>
  <p:clrMapOvr>
    <a:masterClrMapping/>
  </p:clrMapOvr>
</p:notes>
</file>

<file path=ppt/notesSlides/notesSlide6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42D5656-607A-4D7D-BA5C-D07045B5FEE8}" type="slidenum">
              <a:rPr lang="da-DK" smtClean="0"/>
              <a:pPr/>
              <a:t>159</a:t>
            </a:fld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1747746286"/>
      </p:ext>
    </p:extLst>
  </p:cSld>
  <p:clrMapOvr>
    <a:masterClrMapping/>
  </p:clrMapOvr>
</p:notes>
</file>

<file path=ppt/notesSlides/notesSlide6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42D5656-607A-4D7D-BA5C-D07045B5FEE8}" type="slidenum">
              <a:rPr lang="da-DK" smtClean="0"/>
              <a:pPr/>
              <a:t>160</a:t>
            </a:fld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4224842271"/>
      </p:ext>
    </p:extLst>
  </p:cSld>
  <p:clrMapOvr>
    <a:masterClrMapping/>
  </p:clrMapOvr>
</p:notes>
</file>

<file path=ppt/notesSlides/notesSlide6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42D5656-607A-4D7D-BA5C-D07045B5FEE8}" type="slidenum">
              <a:rPr lang="da-DK" smtClean="0"/>
              <a:pPr/>
              <a:t>162</a:t>
            </a:fld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314193796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42D5656-607A-4D7D-BA5C-D07045B5FEE8}" type="slidenum">
              <a:rPr lang="da-DK" smtClean="0"/>
              <a:pPr/>
              <a:t>16</a:t>
            </a:fld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1499724402"/>
      </p:ext>
    </p:extLst>
  </p:cSld>
  <p:clrMapOvr>
    <a:masterClrMapping/>
  </p:clrMapOvr>
</p:notes>
</file>

<file path=ppt/notesSlides/notesSlide7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42D5656-607A-4D7D-BA5C-D07045B5FEE8}" type="slidenum">
              <a:rPr lang="da-DK" smtClean="0"/>
              <a:pPr/>
              <a:t>163</a:t>
            </a:fld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1157250422"/>
      </p:ext>
    </p:extLst>
  </p:cSld>
  <p:clrMapOvr>
    <a:masterClrMapping/>
  </p:clrMapOvr>
</p:notes>
</file>

<file path=ppt/notesSlides/notesSlide7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42D5656-607A-4D7D-BA5C-D07045B5FEE8}" type="slidenum">
              <a:rPr lang="da-DK" smtClean="0"/>
              <a:pPr/>
              <a:t>164</a:t>
            </a:fld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1831988066"/>
      </p:ext>
    </p:extLst>
  </p:cSld>
  <p:clrMapOvr>
    <a:masterClrMapping/>
  </p:clrMapOvr>
</p:notes>
</file>

<file path=ppt/notesSlides/notesSlide7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42D5656-607A-4D7D-BA5C-D07045B5FEE8}" type="slidenum">
              <a:rPr lang="da-DK" smtClean="0"/>
              <a:pPr/>
              <a:t>175</a:t>
            </a:fld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1770220542"/>
      </p:ext>
    </p:extLst>
  </p:cSld>
  <p:clrMapOvr>
    <a:masterClrMapping/>
  </p:clrMapOvr>
</p:notes>
</file>

<file path=ppt/notesSlides/notesSlide7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42D5656-607A-4D7D-BA5C-D07045B5FEE8}" type="slidenum">
              <a:rPr lang="da-DK" smtClean="0"/>
              <a:pPr/>
              <a:t>179</a:t>
            </a:fld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1554185098"/>
      </p:ext>
    </p:extLst>
  </p:cSld>
  <p:clrMapOvr>
    <a:masterClrMapping/>
  </p:clrMapOvr>
</p:notes>
</file>

<file path=ppt/notesSlides/notesSlide7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42D5656-607A-4D7D-BA5C-D07045B5FEE8}" type="slidenum">
              <a:rPr lang="ru-RU" smtClean="0"/>
              <a:pPr/>
              <a:t>180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015870100"/>
      </p:ext>
    </p:extLst>
  </p:cSld>
  <p:clrMapOvr>
    <a:masterClrMapping/>
  </p:clrMapOvr>
</p:notes>
</file>

<file path=ppt/notesSlides/notesSlide7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42D5656-607A-4D7D-BA5C-D07045B5FEE8}" type="slidenum">
              <a:rPr lang="da-DK" smtClean="0"/>
              <a:pPr/>
              <a:t>181</a:t>
            </a:fld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1492517770"/>
      </p:ext>
    </p:extLst>
  </p:cSld>
  <p:clrMapOvr>
    <a:masterClrMapping/>
  </p:clrMapOvr>
</p:notes>
</file>

<file path=ppt/notesSlides/notesSlide7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42D5656-607A-4D7D-BA5C-D07045B5FEE8}" type="slidenum">
              <a:rPr lang="da-DK" smtClean="0"/>
              <a:pPr/>
              <a:t>186</a:t>
            </a:fld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378470235"/>
      </p:ext>
    </p:extLst>
  </p:cSld>
  <p:clrMapOvr>
    <a:masterClrMapping/>
  </p:clrMapOvr>
</p:notes>
</file>

<file path=ppt/notesSlides/notesSlide7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42D5656-607A-4D7D-BA5C-D07045B5FEE8}" type="slidenum">
              <a:rPr lang="da-DK" smtClean="0"/>
              <a:pPr/>
              <a:t>189</a:t>
            </a:fld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19764289"/>
      </p:ext>
    </p:extLst>
  </p:cSld>
  <p:clrMapOvr>
    <a:masterClrMapping/>
  </p:clrMapOvr>
</p:notes>
</file>

<file path=ppt/notesSlides/notesSlide7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42D5656-607A-4D7D-BA5C-D07045B5FEE8}" type="slidenum">
              <a:rPr lang="da-DK" smtClean="0"/>
              <a:pPr/>
              <a:t>191</a:t>
            </a:fld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894522344"/>
      </p:ext>
    </p:extLst>
  </p:cSld>
  <p:clrMapOvr>
    <a:masterClrMapping/>
  </p:clrMapOvr>
</p:notes>
</file>

<file path=ppt/notesSlides/notesSlide7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42D5656-607A-4D7D-BA5C-D07045B5FEE8}" type="slidenum">
              <a:rPr lang="da-DK" smtClean="0"/>
              <a:pPr/>
              <a:t>192</a:t>
            </a:fld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87021591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42D5656-607A-4D7D-BA5C-D07045B5FEE8}" type="slidenum">
              <a:rPr lang="da-DK" smtClean="0"/>
              <a:pPr/>
              <a:t>20</a:t>
            </a:fld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3115188265"/>
      </p:ext>
    </p:extLst>
  </p:cSld>
  <p:clrMapOvr>
    <a:masterClrMapping/>
  </p:clrMapOvr>
</p:notes>
</file>

<file path=ppt/notesSlides/notesSlide8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42D5656-607A-4D7D-BA5C-D07045B5FEE8}" type="slidenum">
              <a:rPr lang="da-DK" smtClean="0"/>
              <a:pPr/>
              <a:t>193</a:t>
            </a:fld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2680159555"/>
      </p:ext>
    </p:extLst>
  </p:cSld>
  <p:clrMapOvr>
    <a:masterClrMapping/>
  </p:clrMapOvr>
</p:notes>
</file>

<file path=ppt/notesSlides/notesSlide8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42D5656-607A-4D7D-BA5C-D07045B5FEE8}" type="slidenum">
              <a:rPr lang="da-DK" smtClean="0"/>
              <a:pPr/>
              <a:t>194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523020977"/>
      </p:ext>
    </p:extLst>
  </p:cSld>
  <p:clrMapOvr>
    <a:masterClrMapping/>
  </p:clrMapOvr>
</p:notes>
</file>

<file path=ppt/notesSlides/notesSlide8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42D5656-607A-4D7D-BA5C-D07045B5FEE8}" type="slidenum">
              <a:rPr lang="da-DK" smtClean="0"/>
              <a:pPr/>
              <a:t>198</a:t>
            </a:fld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1992363932"/>
      </p:ext>
    </p:extLst>
  </p:cSld>
  <p:clrMapOvr>
    <a:masterClrMapping/>
  </p:clrMapOvr>
</p:notes>
</file>

<file path=ppt/notesSlides/notesSlide8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42D5656-607A-4D7D-BA5C-D07045B5FEE8}" type="slidenum">
              <a:rPr lang="da-DK" smtClean="0"/>
              <a:pPr/>
              <a:t>199</a:t>
            </a:fld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1935406498"/>
      </p:ext>
    </p:extLst>
  </p:cSld>
  <p:clrMapOvr>
    <a:masterClrMapping/>
  </p:clrMapOvr>
</p:notes>
</file>

<file path=ppt/notesSlides/notesSlide8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42D5656-607A-4D7D-BA5C-D07045B5FEE8}" type="slidenum">
              <a:rPr lang="da-DK" smtClean="0"/>
              <a:pPr/>
              <a:t>200</a:t>
            </a:fld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2073999343"/>
      </p:ext>
    </p:extLst>
  </p:cSld>
  <p:clrMapOvr>
    <a:masterClrMapping/>
  </p:clrMapOvr>
</p:notes>
</file>

<file path=ppt/notesSlides/notesSlide8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42D5656-607A-4D7D-BA5C-D07045B5FEE8}" type="slidenum">
              <a:rPr lang="da-DK" smtClean="0"/>
              <a:pPr/>
              <a:t>201</a:t>
            </a:fld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1455833326"/>
      </p:ext>
    </p:extLst>
  </p:cSld>
  <p:clrMapOvr>
    <a:masterClrMapping/>
  </p:clrMapOvr>
</p:notes>
</file>

<file path=ppt/notesSlides/notesSlide8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42D5656-607A-4D7D-BA5C-D07045B5FEE8}" type="slidenum">
              <a:rPr lang="da-DK" smtClean="0"/>
              <a:pPr/>
              <a:t>202</a:t>
            </a:fld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2116861595"/>
      </p:ext>
    </p:extLst>
  </p:cSld>
  <p:clrMapOvr>
    <a:masterClrMapping/>
  </p:clrMapOvr>
</p:notes>
</file>

<file path=ppt/notesSlides/notesSlide8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42D5656-607A-4D7D-BA5C-D07045B5FEE8}" type="slidenum">
              <a:rPr lang="da-DK" smtClean="0"/>
              <a:pPr/>
              <a:t>203</a:t>
            </a:fld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484237922"/>
      </p:ext>
    </p:extLst>
  </p:cSld>
  <p:clrMapOvr>
    <a:masterClrMapping/>
  </p:clrMapOvr>
</p:notes>
</file>

<file path=ppt/notesSlides/notesSlide8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42D5656-607A-4D7D-BA5C-D07045B5FEE8}" type="slidenum">
              <a:rPr lang="da-DK" smtClean="0"/>
              <a:pPr/>
              <a:t>225</a:t>
            </a:fld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1956301533"/>
      </p:ext>
    </p:extLst>
  </p:cSld>
  <p:clrMapOvr>
    <a:masterClrMapping/>
  </p:clrMapOvr>
</p:notes>
</file>

<file path=ppt/notesSlides/notesSlide8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42D5656-607A-4D7D-BA5C-D07045B5FEE8}" type="slidenum">
              <a:rPr lang="da-DK" smtClean="0"/>
              <a:pPr/>
              <a:t>226</a:t>
            </a:fld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384279747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42D5656-607A-4D7D-BA5C-D07045B5FEE8}" type="slidenum">
              <a:rPr lang="da-DK" smtClean="0"/>
              <a:pPr/>
              <a:t>23</a:t>
            </a:fld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3372188553"/>
      </p:ext>
    </p:extLst>
  </p:cSld>
  <p:clrMapOvr>
    <a:masterClrMapping/>
  </p:clrMapOvr>
</p:notes>
</file>

<file path=ppt/notesSlides/notesSlide9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42D5656-607A-4D7D-BA5C-D07045B5FEE8}" type="slidenum">
              <a:rPr lang="da-DK" smtClean="0"/>
              <a:pPr/>
              <a:t>227</a:t>
            </a:fld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2884340404"/>
      </p:ext>
    </p:extLst>
  </p:cSld>
  <p:clrMapOvr>
    <a:masterClrMapping/>
  </p:clrMapOvr>
</p:notes>
</file>

<file path=ppt/notesSlides/notesSlide9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42D5656-607A-4D7D-BA5C-D07045B5FEE8}" type="slidenum">
              <a:rPr lang="da-DK" smtClean="0"/>
              <a:pPr/>
              <a:t>228</a:t>
            </a:fld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3443215667"/>
      </p:ext>
    </p:extLst>
  </p:cSld>
  <p:clrMapOvr>
    <a:masterClrMapping/>
  </p:clrMapOvr>
</p:notes>
</file>

<file path=ppt/notesSlides/notesSlide9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42D5656-607A-4D7D-BA5C-D07045B5FEE8}" type="slidenum">
              <a:rPr lang="da-DK" smtClean="0"/>
              <a:pPr/>
              <a:t>229</a:t>
            </a:fld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3007723668"/>
      </p:ext>
    </p:extLst>
  </p:cSld>
  <p:clrMapOvr>
    <a:masterClrMapping/>
  </p:clrMapOvr>
</p:notes>
</file>

<file path=ppt/notesSlides/notesSlide9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42D5656-607A-4D7D-BA5C-D07045B5FEE8}" type="slidenum">
              <a:rPr lang="da-DK" smtClean="0"/>
              <a:pPr/>
              <a:t>230</a:t>
            </a:fld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2896752443"/>
      </p:ext>
    </p:extLst>
  </p:cSld>
  <p:clrMapOvr>
    <a:masterClrMapping/>
  </p:clrMapOvr>
</p:notes>
</file>

<file path=ppt/notesSlides/notesSlide9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42D5656-607A-4D7D-BA5C-D07045B5FEE8}" type="slidenum">
              <a:rPr lang="da-DK" smtClean="0"/>
              <a:pPr/>
              <a:t>231</a:t>
            </a:fld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3993141887"/>
      </p:ext>
    </p:extLst>
  </p:cSld>
  <p:clrMapOvr>
    <a:masterClrMapping/>
  </p:clrMapOvr>
</p:notes>
</file>

<file path=ppt/notesSlides/notesSlide9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42D5656-607A-4D7D-BA5C-D07045B5FEE8}" type="slidenum">
              <a:rPr lang="da-DK" smtClean="0"/>
              <a:pPr/>
              <a:t>232</a:t>
            </a:fld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746602429"/>
      </p:ext>
    </p:extLst>
  </p:cSld>
  <p:clrMapOvr>
    <a:masterClrMapping/>
  </p:clrMapOvr>
</p:notes>
</file>

<file path=ppt/notesSlides/notesSlide9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42D5656-607A-4D7D-BA5C-D07045B5FEE8}" type="slidenum">
              <a:rPr lang="da-DK" smtClean="0"/>
              <a:pPr/>
              <a:t>233</a:t>
            </a:fld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1742662872"/>
      </p:ext>
    </p:extLst>
  </p:cSld>
  <p:clrMapOvr>
    <a:masterClrMapping/>
  </p:clrMapOvr>
</p:notes>
</file>

<file path=ppt/notesSlides/notesSlide9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42D5656-607A-4D7D-BA5C-D07045B5FEE8}" type="slidenum">
              <a:rPr lang="da-DK" smtClean="0"/>
              <a:pPr/>
              <a:t>256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64274844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1" name="Rectangle 3"/>
          <p:cNvSpPr>
            <a:spLocks noGrp="1" noChangeArrowheads="1"/>
          </p:cNvSpPr>
          <p:nvPr>
            <p:ph type="ctrTitle"/>
          </p:nvPr>
        </p:nvSpPr>
        <p:spPr>
          <a:xfrm>
            <a:off x="347663" y="2130425"/>
            <a:ext cx="8439150" cy="1470025"/>
          </a:xfrm>
        </p:spPr>
        <p:txBody>
          <a:bodyPr bIns="0"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da-DK"/>
          </a:p>
        </p:txBody>
      </p:sp>
      <p:sp>
        <p:nvSpPr>
          <p:cNvPr id="43012" name="Rectangle 4"/>
          <p:cNvSpPr>
            <a:spLocks noGrp="1" noChangeArrowheads="1"/>
          </p:cNvSpPr>
          <p:nvPr>
            <p:ph type="subTitle" idx="1"/>
          </p:nvPr>
        </p:nvSpPr>
        <p:spPr>
          <a:xfrm>
            <a:off x="347663" y="3886200"/>
            <a:ext cx="8439150" cy="2435225"/>
          </a:xfrm>
        </p:spPr>
        <p:txBody>
          <a:bodyPr lIns="0"/>
          <a:lstStyle>
            <a:lvl1pPr marL="0" indent="0">
              <a:buFontTx/>
              <a:buNone/>
              <a:defRPr/>
            </a:lvl1pPr>
          </a:lstStyle>
          <a:p>
            <a:r>
              <a:rPr lang="en-US" smtClean="0"/>
              <a:t>Click to edit Master subtitle style</a:t>
            </a:r>
            <a:endParaRPr lang="da-DK"/>
          </a:p>
        </p:txBody>
      </p:sp>
      <p:pic>
        <p:nvPicPr>
          <p:cNvPr id="43014" name="Picture 6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724775" y="358775"/>
            <a:ext cx="1077913" cy="358775"/>
          </a:xfrm>
          <a:prstGeom prst="rect">
            <a:avLst/>
          </a:prstGeom>
          <a:noFill/>
        </p:spPr>
      </p:pic>
      <p:sp>
        <p:nvSpPr>
          <p:cNvPr id="43027" name="Rectangle 19"/>
          <p:cNvSpPr>
            <a:spLocks noGrp="1" noChangeArrowheads="1"/>
          </p:cNvSpPr>
          <p:nvPr>
            <p:ph type="dt" sz="half" idx="2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a-DK" smtClean="0"/>
              <a:t>28/02/2009</a:t>
            </a:r>
            <a:endParaRPr lang="en-US" dirty="0"/>
          </a:p>
        </p:txBody>
      </p:sp>
      <p:sp>
        <p:nvSpPr>
          <p:cNvPr id="43028" name="Rectangle 20"/>
          <p:cNvSpPr>
            <a:spLocks noGrp="1" noChangeArrowheads="1"/>
          </p:cNvSpPr>
          <p:nvPr>
            <p:ph type="ftr" sz="quarter" idx="3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/>
              <a:t>Title/Department/Archive/Author</a:t>
            </a:r>
            <a:endParaRPr lang="da-DK"/>
          </a:p>
        </p:txBody>
      </p:sp>
      <p:sp>
        <p:nvSpPr>
          <p:cNvPr id="43029" name="Rectangle 21"/>
          <p:cNvSpPr>
            <a:spLocks noGrp="1" noChangeArrowheads="1"/>
          </p:cNvSpPr>
          <p:nvPr>
            <p:ph type="sldNum" sz="quarter" idx="4"/>
          </p:nvPr>
        </p:nvSpPr>
        <p:spPr/>
        <p:txBody>
          <a:bodyPr/>
          <a:lstStyle>
            <a:lvl1pPr>
              <a:defRPr/>
            </a:lvl1pPr>
          </a:lstStyle>
          <a:p>
            <a:fld id="{1A17C83B-5FE3-4737-A842-C0492A7A61F7}" type="slidenum">
              <a:rPr lang="da-DK"/>
              <a:pPr/>
              <a:t>‹#›</a:t>
            </a:fld>
            <a:endParaRPr lang="da-DK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a-DK" smtClean="0"/>
              <a:t>28/02/2009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/>
              <a:t>Title/Department/Archive/Author</a:t>
            </a:r>
            <a:endParaRPr lang="da-DK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2B5E496-C20A-4259-82D6-EE90691934EF}" type="slidenum">
              <a:rPr lang="da-DK"/>
              <a:pPr/>
              <a:t>‹#›</a:t>
            </a:fld>
            <a:endParaRPr lang="da-DK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47663" y="1219200"/>
            <a:ext cx="4143375" cy="510540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3438" y="1219200"/>
            <a:ext cx="4143375" cy="510540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a-DK" smtClean="0"/>
              <a:t>28/02/2009</a:t>
            </a: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/>
              <a:t>Title/Department/Archive/Author</a:t>
            </a:r>
            <a:endParaRPr lang="da-DK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F614927-13ED-4592-B6CD-08D7D1B75926}" type="slidenum">
              <a:rPr lang="da-DK"/>
              <a:pPr/>
              <a:t>‹#›</a:t>
            </a:fld>
            <a:endParaRPr lang="da-DK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a-DK" smtClean="0"/>
              <a:t>28/02/2009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/>
              <a:t>Title/Department/Archive/Author</a:t>
            </a:r>
            <a:endParaRPr lang="da-DK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33A9F1D-818C-492D-8052-E644F8D86124}" type="slidenum">
              <a:rPr lang="da-DK"/>
              <a:pPr/>
              <a:t>‹#›</a:t>
            </a:fld>
            <a:endParaRPr lang="da-DK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a-DK" smtClean="0"/>
              <a:t>28/02/2009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/>
              <a:t>Title/Department/Archive/Author</a:t>
            </a:r>
            <a:endParaRPr lang="da-DK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4330FF1-E4C2-4104-B14B-6F8AA031F6CF}" type="slidenum">
              <a:rPr lang="da-DK"/>
              <a:pPr/>
              <a:t>‹#›</a:t>
            </a:fld>
            <a:endParaRPr lang="da-DK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a-DK" smtClean="0"/>
              <a:t>28/02/2009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Title/Department/Archive/Author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292E62-ABCD-4E1A-9CD4-1F4D24B7AC52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9" Type="http://schemas.openxmlformats.org/officeDocument/2006/relationships/image" Target="../media/image2.emf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347663" y="168275"/>
            <a:ext cx="7032625" cy="936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3600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Klicka här för att ändra format på bakgrundsrubriken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347663" y="1219200"/>
            <a:ext cx="8439150" cy="510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1800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 err="1" smtClean="0"/>
              <a:t>Klicka</a:t>
            </a:r>
            <a:r>
              <a:rPr lang="en-US" dirty="0" smtClean="0"/>
              <a:t> </a:t>
            </a:r>
            <a:r>
              <a:rPr lang="en-US" dirty="0" err="1" smtClean="0"/>
              <a:t>här</a:t>
            </a:r>
            <a:r>
              <a:rPr lang="en-US" dirty="0" smtClean="0"/>
              <a:t> </a:t>
            </a:r>
            <a:r>
              <a:rPr lang="en-US" dirty="0" err="1" smtClean="0"/>
              <a:t>för</a:t>
            </a:r>
            <a:r>
              <a:rPr lang="en-US" dirty="0" smtClean="0"/>
              <a:t> </a:t>
            </a:r>
            <a:r>
              <a:rPr lang="en-US" dirty="0" err="1" smtClean="0"/>
              <a:t>att</a:t>
            </a:r>
            <a:r>
              <a:rPr lang="en-US" dirty="0" smtClean="0"/>
              <a:t> </a:t>
            </a:r>
            <a:r>
              <a:rPr lang="en-US" dirty="0" err="1" smtClean="0"/>
              <a:t>ändra</a:t>
            </a:r>
            <a:r>
              <a:rPr lang="en-US" dirty="0" smtClean="0"/>
              <a:t> format </a:t>
            </a:r>
            <a:r>
              <a:rPr lang="en-US" dirty="0" err="1" smtClean="0"/>
              <a:t>på</a:t>
            </a:r>
            <a:r>
              <a:rPr lang="en-US" dirty="0" smtClean="0"/>
              <a:t> </a:t>
            </a:r>
            <a:r>
              <a:rPr lang="en-US" dirty="0" err="1" smtClean="0"/>
              <a:t>bakgrundstexten</a:t>
            </a:r>
            <a:endParaRPr lang="en-US" dirty="0" smtClean="0"/>
          </a:p>
          <a:p>
            <a:pPr lvl="1"/>
            <a:r>
              <a:rPr lang="en-US" dirty="0" err="1" smtClean="0"/>
              <a:t>Nivå</a:t>
            </a:r>
            <a:r>
              <a:rPr lang="en-US" dirty="0" smtClean="0"/>
              <a:t> </a:t>
            </a:r>
            <a:r>
              <a:rPr lang="en-US" dirty="0" err="1" smtClean="0"/>
              <a:t>två</a:t>
            </a:r>
            <a:endParaRPr lang="en-US" dirty="0" smtClean="0"/>
          </a:p>
          <a:p>
            <a:pPr lvl="2"/>
            <a:r>
              <a:rPr lang="en-US" dirty="0" err="1" smtClean="0"/>
              <a:t>Nivå</a:t>
            </a:r>
            <a:r>
              <a:rPr lang="en-US" dirty="0" smtClean="0"/>
              <a:t> </a:t>
            </a:r>
            <a:r>
              <a:rPr lang="en-US" dirty="0" err="1" smtClean="0"/>
              <a:t>tre</a:t>
            </a:r>
            <a:endParaRPr lang="en-US" dirty="0" smtClean="0"/>
          </a:p>
          <a:p>
            <a:pPr lvl="3"/>
            <a:r>
              <a:rPr lang="en-US" dirty="0" err="1" smtClean="0"/>
              <a:t>Nivå</a:t>
            </a:r>
            <a:r>
              <a:rPr lang="en-US" dirty="0" smtClean="0"/>
              <a:t> </a:t>
            </a:r>
            <a:r>
              <a:rPr lang="en-US" dirty="0" err="1" smtClean="0"/>
              <a:t>fyra</a:t>
            </a:r>
            <a:endParaRPr lang="en-US" dirty="0" smtClean="0"/>
          </a:p>
          <a:p>
            <a:pPr lvl="4"/>
            <a:r>
              <a:rPr lang="en-US" dirty="0" err="1" smtClean="0"/>
              <a:t>Nivå</a:t>
            </a:r>
            <a:r>
              <a:rPr lang="en-US" dirty="0" smtClean="0"/>
              <a:t> fem</a:t>
            </a:r>
          </a:p>
        </p:txBody>
      </p:sp>
      <p:sp>
        <p:nvSpPr>
          <p:cNvPr id="1069" name="Rectangle 45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347663" y="6446838"/>
            <a:ext cx="795313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spcBef>
                <a:spcPct val="0"/>
              </a:spcBef>
              <a:defRPr sz="900"/>
            </a:lvl1pPr>
          </a:lstStyle>
          <a:p>
            <a:r>
              <a:rPr lang="da-DK" smtClean="0"/>
              <a:t>28/02/2009</a:t>
            </a:r>
            <a:endParaRPr lang="en-US" dirty="0"/>
          </a:p>
        </p:txBody>
      </p:sp>
      <p:sp>
        <p:nvSpPr>
          <p:cNvPr id="1070" name="Rectangle 46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1169988" y="6448425"/>
            <a:ext cx="7067550" cy="233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spcBef>
                <a:spcPct val="0"/>
              </a:spcBef>
              <a:defRPr sz="900"/>
            </a:lvl1pPr>
          </a:lstStyle>
          <a:p>
            <a:r>
              <a:rPr lang="en-US" dirty="0" smtClean="0"/>
              <a:t>Title/Department/Archive/Author</a:t>
            </a:r>
            <a:endParaRPr lang="en-US" dirty="0"/>
          </a:p>
        </p:txBody>
      </p:sp>
      <p:sp>
        <p:nvSpPr>
          <p:cNvPr id="1071" name="Rectangle 47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488363" y="6450013"/>
            <a:ext cx="298450" cy="219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r">
              <a:spcBef>
                <a:spcPct val="0"/>
              </a:spcBef>
              <a:defRPr sz="900"/>
            </a:lvl1pPr>
          </a:lstStyle>
          <a:p>
            <a:fld id="{10292E62-ABCD-4E1A-9CD4-1F4D24B7AC52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1081" name="Picture 57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7724775" y="358775"/>
            <a:ext cx="1077913" cy="358775"/>
          </a:xfrm>
          <a:prstGeom prst="rect">
            <a:avLst/>
          </a:prstGeom>
          <a:noFill/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2" r:id="rId3"/>
    <p:sldLayoutId id="2147483654" r:id="rId4"/>
    <p:sldLayoutId id="2147483655" r:id="rId5"/>
    <p:sldLayoutId id="2147483656" r:id="rId6"/>
  </p:sldLayoutIdLst>
  <p:timing>
    <p:tnLst>
      <p:par>
        <p:cTn id="1" dur="indefinite" restart="never" nodeType="tmRoot"/>
      </p:par>
    </p:tnLst>
  </p:timing>
  <p:hf hdr="0"/>
  <p:txStyles>
    <p:titleStyle>
      <a:lvl1pPr algn="l" rtl="0" eaLnBrk="1" fontAlgn="base" hangingPunct="1">
        <a:lnSpc>
          <a:spcPct val="105000"/>
        </a:lnSpc>
        <a:spcBef>
          <a:spcPct val="0"/>
        </a:spcBef>
        <a:spcAft>
          <a:spcPct val="0"/>
        </a:spcAft>
        <a:defRPr sz="28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1" fontAlgn="base" hangingPunct="1">
        <a:lnSpc>
          <a:spcPct val="105000"/>
        </a:lnSpc>
        <a:spcBef>
          <a:spcPct val="0"/>
        </a:spcBef>
        <a:spcAft>
          <a:spcPct val="0"/>
        </a:spcAft>
        <a:defRPr sz="2800">
          <a:solidFill>
            <a:schemeClr val="tx1"/>
          </a:solidFill>
          <a:latin typeface="Verdana" pitchFamily="34" charset="0"/>
        </a:defRPr>
      </a:lvl2pPr>
      <a:lvl3pPr algn="l" rtl="0" eaLnBrk="1" fontAlgn="base" hangingPunct="1">
        <a:lnSpc>
          <a:spcPct val="105000"/>
        </a:lnSpc>
        <a:spcBef>
          <a:spcPct val="0"/>
        </a:spcBef>
        <a:spcAft>
          <a:spcPct val="0"/>
        </a:spcAft>
        <a:defRPr sz="2800">
          <a:solidFill>
            <a:schemeClr val="tx1"/>
          </a:solidFill>
          <a:latin typeface="Verdana" pitchFamily="34" charset="0"/>
        </a:defRPr>
      </a:lvl3pPr>
      <a:lvl4pPr algn="l" rtl="0" eaLnBrk="1" fontAlgn="base" hangingPunct="1">
        <a:lnSpc>
          <a:spcPct val="105000"/>
        </a:lnSpc>
        <a:spcBef>
          <a:spcPct val="0"/>
        </a:spcBef>
        <a:spcAft>
          <a:spcPct val="0"/>
        </a:spcAft>
        <a:defRPr sz="2800">
          <a:solidFill>
            <a:schemeClr val="tx1"/>
          </a:solidFill>
          <a:latin typeface="Verdana" pitchFamily="34" charset="0"/>
        </a:defRPr>
      </a:lvl4pPr>
      <a:lvl5pPr algn="l" rtl="0" eaLnBrk="1" fontAlgn="base" hangingPunct="1">
        <a:lnSpc>
          <a:spcPct val="105000"/>
        </a:lnSpc>
        <a:spcBef>
          <a:spcPct val="0"/>
        </a:spcBef>
        <a:spcAft>
          <a:spcPct val="0"/>
        </a:spcAft>
        <a:defRPr sz="2800">
          <a:solidFill>
            <a:schemeClr val="tx1"/>
          </a:solidFill>
          <a:latin typeface="Verdana" pitchFamily="34" charset="0"/>
        </a:defRPr>
      </a:lvl5pPr>
      <a:lvl6pPr marL="457200" algn="l" rtl="0" eaLnBrk="1" fontAlgn="base" hangingPunct="1">
        <a:lnSpc>
          <a:spcPct val="105000"/>
        </a:lnSpc>
        <a:spcBef>
          <a:spcPct val="0"/>
        </a:spcBef>
        <a:spcAft>
          <a:spcPct val="0"/>
        </a:spcAft>
        <a:defRPr sz="2800">
          <a:solidFill>
            <a:schemeClr val="tx1"/>
          </a:solidFill>
          <a:latin typeface="Verdana" pitchFamily="34" charset="0"/>
        </a:defRPr>
      </a:lvl6pPr>
      <a:lvl7pPr marL="914400" algn="l" rtl="0" eaLnBrk="1" fontAlgn="base" hangingPunct="1">
        <a:lnSpc>
          <a:spcPct val="105000"/>
        </a:lnSpc>
        <a:spcBef>
          <a:spcPct val="0"/>
        </a:spcBef>
        <a:spcAft>
          <a:spcPct val="0"/>
        </a:spcAft>
        <a:defRPr sz="2800">
          <a:solidFill>
            <a:schemeClr val="tx1"/>
          </a:solidFill>
          <a:latin typeface="Verdana" pitchFamily="34" charset="0"/>
        </a:defRPr>
      </a:lvl7pPr>
      <a:lvl8pPr marL="1371600" algn="l" rtl="0" eaLnBrk="1" fontAlgn="base" hangingPunct="1">
        <a:lnSpc>
          <a:spcPct val="105000"/>
        </a:lnSpc>
        <a:spcBef>
          <a:spcPct val="0"/>
        </a:spcBef>
        <a:spcAft>
          <a:spcPct val="0"/>
        </a:spcAft>
        <a:defRPr sz="2800">
          <a:solidFill>
            <a:schemeClr val="tx1"/>
          </a:solidFill>
          <a:latin typeface="Verdana" pitchFamily="34" charset="0"/>
        </a:defRPr>
      </a:lvl8pPr>
      <a:lvl9pPr marL="1828800" algn="l" rtl="0" eaLnBrk="1" fontAlgn="base" hangingPunct="1">
        <a:lnSpc>
          <a:spcPct val="105000"/>
        </a:lnSpc>
        <a:spcBef>
          <a:spcPct val="0"/>
        </a:spcBef>
        <a:spcAft>
          <a:spcPct val="0"/>
        </a:spcAft>
        <a:defRPr sz="2800">
          <a:solidFill>
            <a:schemeClr val="tx1"/>
          </a:solidFill>
          <a:latin typeface="Verdana" pitchFamily="34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SzPct val="80000"/>
        <a:buBlip>
          <a:blip r:embed="rId9"/>
        </a:buBlip>
        <a:tabLst>
          <a:tab pos="1274763" algn="l"/>
        </a:tabLst>
        <a:defRPr>
          <a:solidFill>
            <a:schemeClr val="tx1"/>
          </a:solidFill>
          <a:latin typeface="+mn-lt"/>
          <a:ea typeface="+mn-ea"/>
          <a:cs typeface="+mn-cs"/>
        </a:defRPr>
      </a:lvl1pPr>
      <a:lvl2pPr marL="569913" indent="-211138" algn="l" rtl="0" eaLnBrk="1" fontAlgn="base" hangingPunct="1">
        <a:spcBef>
          <a:spcPct val="20000"/>
        </a:spcBef>
        <a:spcAft>
          <a:spcPct val="0"/>
        </a:spcAft>
        <a:buSzPct val="80000"/>
        <a:buBlip>
          <a:blip r:embed="rId9"/>
        </a:buBlip>
        <a:tabLst>
          <a:tab pos="1274763" algn="l"/>
        </a:tabLst>
        <a:defRPr sz="1600">
          <a:solidFill>
            <a:schemeClr val="tx1"/>
          </a:solidFill>
          <a:latin typeface="+mn-lt"/>
        </a:defRPr>
      </a:lvl2pPr>
      <a:lvl3pPr marL="798513" indent="-211138" algn="l" rtl="0" eaLnBrk="1" fontAlgn="base" hangingPunct="1">
        <a:spcBef>
          <a:spcPct val="20000"/>
        </a:spcBef>
        <a:spcAft>
          <a:spcPct val="0"/>
        </a:spcAft>
        <a:buSzPct val="80000"/>
        <a:buBlip>
          <a:blip r:embed="rId9"/>
        </a:buBlip>
        <a:tabLst>
          <a:tab pos="1274763" algn="l"/>
        </a:tabLst>
        <a:defRPr sz="1600">
          <a:solidFill>
            <a:schemeClr val="tx1"/>
          </a:solidFill>
          <a:latin typeface="+mn-lt"/>
        </a:defRPr>
      </a:lvl3pPr>
      <a:lvl4pPr marL="1057275" indent="-239713" algn="l" rtl="0" eaLnBrk="1" fontAlgn="base" hangingPunct="1">
        <a:spcBef>
          <a:spcPct val="20000"/>
        </a:spcBef>
        <a:spcAft>
          <a:spcPct val="0"/>
        </a:spcAft>
        <a:buSzPct val="80000"/>
        <a:buBlip>
          <a:blip r:embed="rId9"/>
        </a:buBlip>
        <a:tabLst>
          <a:tab pos="1274763" algn="l"/>
        </a:tabLst>
        <a:defRPr sz="1600">
          <a:solidFill>
            <a:schemeClr val="tx1"/>
          </a:solidFill>
          <a:latin typeface="+mn-lt"/>
        </a:defRPr>
      </a:lvl4pPr>
      <a:lvl5pPr marL="1266825" indent="-193675" algn="l" rtl="0" eaLnBrk="1" fontAlgn="base" hangingPunct="1">
        <a:spcBef>
          <a:spcPct val="20000"/>
        </a:spcBef>
        <a:spcAft>
          <a:spcPct val="0"/>
        </a:spcAft>
        <a:buSzPct val="80000"/>
        <a:buBlip>
          <a:blip r:embed="rId9"/>
        </a:buBlip>
        <a:tabLst>
          <a:tab pos="1274763" algn="l"/>
        </a:tabLst>
        <a:defRPr sz="1600">
          <a:solidFill>
            <a:schemeClr val="tx1"/>
          </a:solidFill>
          <a:latin typeface="+mn-lt"/>
        </a:defRPr>
      </a:lvl5pPr>
      <a:lvl6pPr marL="1724025" indent="-193675" algn="l" rtl="0" eaLnBrk="1" fontAlgn="base" hangingPunct="1">
        <a:spcBef>
          <a:spcPct val="20000"/>
        </a:spcBef>
        <a:spcAft>
          <a:spcPct val="0"/>
        </a:spcAft>
        <a:buSzPct val="80000"/>
        <a:buBlip>
          <a:blip r:embed="rId9"/>
        </a:buBlip>
        <a:tabLst>
          <a:tab pos="1274763" algn="l"/>
        </a:tabLst>
        <a:defRPr sz="1600">
          <a:solidFill>
            <a:schemeClr val="tx1"/>
          </a:solidFill>
          <a:latin typeface="+mn-lt"/>
        </a:defRPr>
      </a:lvl6pPr>
      <a:lvl7pPr marL="2181225" indent="-193675" algn="l" rtl="0" eaLnBrk="1" fontAlgn="base" hangingPunct="1">
        <a:spcBef>
          <a:spcPct val="20000"/>
        </a:spcBef>
        <a:spcAft>
          <a:spcPct val="0"/>
        </a:spcAft>
        <a:buSzPct val="80000"/>
        <a:buBlip>
          <a:blip r:embed="rId9"/>
        </a:buBlip>
        <a:tabLst>
          <a:tab pos="1274763" algn="l"/>
        </a:tabLst>
        <a:defRPr sz="1600">
          <a:solidFill>
            <a:schemeClr val="tx1"/>
          </a:solidFill>
          <a:latin typeface="+mn-lt"/>
        </a:defRPr>
      </a:lvl7pPr>
      <a:lvl8pPr marL="2638425" indent="-193675" algn="l" rtl="0" eaLnBrk="1" fontAlgn="base" hangingPunct="1">
        <a:spcBef>
          <a:spcPct val="20000"/>
        </a:spcBef>
        <a:spcAft>
          <a:spcPct val="0"/>
        </a:spcAft>
        <a:buSzPct val="80000"/>
        <a:buBlip>
          <a:blip r:embed="rId9"/>
        </a:buBlip>
        <a:tabLst>
          <a:tab pos="1274763" algn="l"/>
        </a:tabLst>
        <a:defRPr sz="1600">
          <a:solidFill>
            <a:schemeClr val="tx1"/>
          </a:solidFill>
          <a:latin typeface="+mn-lt"/>
        </a:defRPr>
      </a:lvl8pPr>
      <a:lvl9pPr marL="3095625" indent="-193675" algn="l" rtl="0" eaLnBrk="1" fontAlgn="base" hangingPunct="1">
        <a:spcBef>
          <a:spcPct val="20000"/>
        </a:spcBef>
        <a:spcAft>
          <a:spcPct val="0"/>
        </a:spcAft>
        <a:buSzPct val="80000"/>
        <a:buBlip>
          <a:blip r:embed="rId9"/>
        </a:buBlip>
        <a:tabLst>
          <a:tab pos="1274763" algn="l"/>
        </a:tabLst>
        <a:defRPr sz="1600">
          <a:solidFill>
            <a:schemeClr val="tx1"/>
          </a:solidFill>
          <a:latin typeface="+mn-lt"/>
        </a:defRPr>
      </a:lvl9pPr>
    </p:bodyStyle>
    <p:otherStyle>
      <a:defPPr>
        <a:defRPr lang="da-DK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slide" Target="slide129.xml"/><Relationship Id="rId13" Type="http://schemas.openxmlformats.org/officeDocument/2006/relationships/slide" Target="slide134.xml"/><Relationship Id="rId18" Type="http://schemas.openxmlformats.org/officeDocument/2006/relationships/slide" Target="slide138.xml"/><Relationship Id="rId3" Type="http://schemas.openxmlformats.org/officeDocument/2006/relationships/slide" Target="slide12.xml"/><Relationship Id="rId21" Type="http://schemas.openxmlformats.org/officeDocument/2006/relationships/slide" Target="slide141.xml"/><Relationship Id="rId7" Type="http://schemas.openxmlformats.org/officeDocument/2006/relationships/slide" Target="slide147.xml"/><Relationship Id="rId12" Type="http://schemas.openxmlformats.org/officeDocument/2006/relationships/image" Target="../media/image2.emf"/><Relationship Id="rId17" Type="http://schemas.openxmlformats.org/officeDocument/2006/relationships/slide" Target="slide137.xml"/><Relationship Id="rId25" Type="http://schemas.openxmlformats.org/officeDocument/2006/relationships/slide" Target="slide172.xml"/><Relationship Id="rId2" Type="http://schemas.openxmlformats.org/officeDocument/2006/relationships/slide" Target="slide11.xml"/><Relationship Id="rId16" Type="http://schemas.openxmlformats.org/officeDocument/2006/relationships/slide" Target="slide219.xml"/><Relationship Id="rId20" Type="http://schemas.openxmlformats.org/officeDocument/2006/relationships/slide" Target="slide140.xml"/><Relationship Id="rId1" Type="http://schemas.openxmlformats.org/officeDocument/2006/relationships/slideLayout" Target="../slideLayouts/slideLayout2.xml"/><Relationship Id="rId6" Type="http://schemas.openxmlformats.org/officeDocument/2006/relationships/slide" Target="slide144.xml"/><Relationship Id="rId11" Type="http://schemas.openxmlformats.org/officeDocument/2006/relationships/slide" Target="slide2.xml"/><Relationship Id="rId24" Type="http://schemas.openxmlformats.org/officeDocument/2006/relationships/slide" Target="slide171.xml"/><Relationship Id="rId5" Type="http://schemas.openxmlformats.org/officeDocument/2006/relationships/slide" Target="slide125.xml"/><Relationship Id="rId15" Type="http://schemas.openxmlformats.org/officeDocument/2006/relationships/slide" Target="slide128.xml"/><Relationship Id="rId23" Type="http://schemas.openxmlformats.org/officeDocument/2006/relationships/slide" Target="slide143.xml"/><Relationship Id="rId10" Type="http://schemas.openxmlformats.org/officeDocument/2006/relationships/slide" Target="slide133.xml"/><Relationship Id="rId19" Type="http://schemas.openxmlformats.org/officeDocument/2006/relationships/slide" Target="slide139.xml"/><Relationship Id="rId4" Type="http://schemas.openxmlformats.org/officeDocument/2006/relationships/slide" Target="slide22.xml"/><Relationship Id="rId9" Type="http://schemas.openxmlformats.org/officeDocument/2006/relationships/slide" Target="slide130.xml"/><Relationship Id="rId14" Type="http://schemas.openxmlformats.org/officeDocument/2006/relationships/slide" Target="slide220.xml"/><Relationship Id="rId22" Type="http://schemas.openxmlformats.org/officeDocument/2006/relationships/slide" Target="slide142.xml"/></Relationships>
</file>

<file path=ppt/slides/_rels/slide100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2.xml"/><Relationship Id="rId6" Type="http://schemas.openxmlformats.org/officeDocument/2006/relationships/slide" Target="slide3.xml"/><Relationship Id="rId5" Type="http://schemas.openxmlformats.org/officeDocument/2006/relationships/image" Target="../media/image25.png"/><Relationship Id="rId4" Type="http://schemas.openxmlformats.org/officeDocument/2006/relationships/image" Target="../media/image2.emf"/></Relationships>
</file>

<file path=ppt/slides/_rels/slide10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slide" Target="slide2.xml"/><Relationship Id="rId1" Type="http://schemas.openxmlformats.org/officeDocument/2006/relationships/slideLayout" Target="../slideLayouts/slideLayout2.xml"/><Relationship Id="rId5" Type="http://schemas.openxmlformats.org/officeDocument/2006/relationships/slide" Target="slide3.xml"/><Relationship Id="rId4" Type="http://schemas.openxmlformats.org/officeDocument/2006/relationships/image" Target="../media/image25.png"/></Relationships>
</file>

<file path=ppt/slides/_rels/slide102.xml.rels><?xml version="1.0" encoding="UTF-8" standalone="yes"?>
<Relationships xmlns="http://schemas.openxmlformats.org/package/2006/relationships"><Relationship Id="rId8" Type="http://schemas.openxmlformats.org/officeDocument/2006/relationships/slide" Target="slide280.xml"/><Relationship Id="rId3" Type="http://schemas.openxmlformats.org/officeDocument/2006/relationships/slide" Target="slide104.xml"/><Relationship Id="rId7" Type="http://schemas.openxmlformats.org/officeDocument/2006/relationships/image" Target="../media/image26.png"/><Relationship Id="rId2" Type="http://schemas.openxmlformats.org/officeDocument/2006/relationships/slide" Target="slide103.xml"/><Relationship Id="rId1" Type="http://schemas.openxmlformats.org/officeDocument/2006/relationships/slideLayout" Target="../slideLayouts/slideLayout2.xml"/><Relationship Id="rId6" Type="http://schemas.openxmlformats.org/officeDocument/2006/relationships/slide" Target="slide2.xml"/><Relationship Id="rId5" Type="http://schemas.openxmlformats.org/officeDocument/2006/relationships/slide" Target="slide106.xml"/><Relationship Id="rId4" Type="http://schemas.openxmlformats.org/officeDocument/2006/relationships/slide" Target="slide105.xml"/><Relationship Id="rId9" Type="http://schemas.openxmlformats.org/officeDocument/2006/relationships/slide" Target="slide3.xml"/></Relationships>
</file>

<file path=ppt/slides/_rels/slide103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2.xml"/><Relationship Id="rId6" Type="http://schemas.openxmlformats.org/officeDocument/2006/relationships/slide" Target="slide3.xml"/><Relationship Id="rId5" Type="http://schemas.openxmlformats.org/officeDocument/2006/relationships/image" Target="../media/image2.emf"/><Relationship Id="rId4" Type="http://schemas.openxmlformats.org/officeDocument/2006/relationships/image" Target="../media/image26.png"/></Relationships>
</file>

<file path=ppt/slides/_rels/slide104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2.xml"/><Relationship Id="rId6" Type="http://schemas.openxmlformats.org/officeDocument/2006/relationships/slide" Target="slide3.xml"/><Relationship Id="rId5" Type="http://schemas.openxmlformats.org/officeDocument/2006/relationships/image" Target="../media/image2.emf"/><Relationship Id="rId4" Type="http://schemas.openxmlformats.org/officeDocument/2006/relationships/image" Target="../media/image26.png"/></Relationships>
</file>

<file path=ppt/slides/_rels/slide105.xml.rels><?xml version="1.0" encoding="UTF-8" standalone="yes"?>
<Relationships xmlns="http://schemas.openxmlformats.org/package/2006/relationships"><Relationship Id="rId3" Type="http://schemas.openxmlformats.org/officeDocument/2006/relationships/slide" Target="slide109.xml"/><Relationship Id="rId2" Type="http://schemas.openxmlformats.org/officeDocument/2006/relationships/slide" Target="slide108.xml"/><Relationship Id="rId1" Type="http://schemas.openxmlformats.org/officeDocument/2006/relationships/slideLayout" Target="../slideLayouts/slideLayout2.xml"/><Relationship Id="rId6" Type="http://schemas.openxmlformats.org/officeDocument/2006/relationships/slide" Target="slide3.xml"/><Relationship Id="rId5" Type="http://schemas.openxmlformats.org/officeDocument/2006/relationships/image" Target="../media/image26.png"/><Relationship Id="rId4" Type="http://schemas.openxmlformats.org/officeDocument/2006/relationships/slide" Target="slide2.xml"/></Relationships>
</file>

<file path=ppt/slides/_rels/slide106.xml.rels><?xml version="1.0" encoding="UTF-8" standalone="yes"?>
<Relationships xmlns="http://schemas.openxmlformats.org/package/2006/relationships"><Relationship Id="rId3" Type="http://schemas.openxmlformats.org/officeDocument/2006/relationships/slide" Target="slide111.xml"/><Relationship Id="rId2" Type="http://schemas.openxmlformats.org/officeDocument/2006/relationships/slide" Target="slide110.xml"/><Relationship Id="rId1" Type="http://schemas.openxmlformats.org/officeDocument/2006/relationships/slideLayout" Target="../slideLayouts/slideLayout2.xml"/><Relationship Id="rId6" Type="http://schemas.openxmlformats.org/officeDocument/2006/relationships/slide" Target="slide3.xml"/><Relationship Id="rId5" Type="http://schemas.openxmlformats.org/officeDocument/2006/relationships/image" Target="../media/image26.png"/><Relationship Id="rId4" Type="http://schemas.openxmlformats.org/officeDocument/2006/relationships/slide" Target="slide2.xml"/></Relationships>
</file>

<file path=ppt/slides/_rels/slide107.xml.rels><?xml version="1.0" encoding="UTF-8" standalone="yes"?>
<Relationships xmlns="http://schemas.openxmlformats.org/package/2006/relationships"><Relationship Id="rId3" Type="http://schemas.openxmlformats.org/officeDocument/2006/relationships/slide" Target="slide104.xml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2.xml"/><Relationship Id="rId6" Type="http://schemas.openxmlformats.org/officeDocument/2006/relationships/slide" Target="slide3.xml"/><Relationship Id="rId5" Type="http://schemas.openxmlformats.org/officeDocument/2006/relationships/image" Target="../media/image26.png"/><Relationship Id="rId4" Type="http://schemas.openxmlformats.org/officeDocument/2006/relationships/slide" Target="slide2.xml"/></Relationships>
</file>

<file path=ppt/slides/_rels/slide10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slide" Target="slide2.xml"/><Relationship Id="rId1" Type="http://schemas.openxmlformats.org/officeDocument/2006/relationships/slideLayout" Target="../slideLayouts/slideLayout2.xml"/><Relationship Id="rId5" Type="http://schemas.openxmlformats.org/officeDocument/2006/relationships/slide" Target="slide3.xml"/><Relationship Id="rId4" Type="http://schemas.openxmlformats.org/officeDocument/2006/relationships/image" Target="../media/image26.png"/></Relationships>
</file>

<file path=ppt/slides/_rels/slide10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slide" Target="slide2.xml"/><Relationship Id="rId1" Type="http://schemas.openxmlformats.org/officeDocument/2006/relationships/slideLayout" Target="../slideLayouts/slideLayout2.xml"/><Relationship Id="rId5" Type="http://schemas.openxmlformats.org/officeDocument/2006/relationships/slide" Target="slide3.xml"/><Relationship Id="rId4" Type="http://schemas.openxmlformats.org/officeDocument/2006/relationships/image" Target="../media/image26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slide" Target="slide56.xml"/><Relationship Id="rId13" Type="http://schemas.openxmlformats.org/officeDocument/2006/relationships/slide" Target="slide97.xml"/><Relationship Id="rId3" Type="http://schemas.openxmlformats.org/officeDocument/2006/relationships/image" Target="../media/image10.png"/><Relationship Id="rId7" Type="http://schemas.openxmlformats.org/officeDocument/2006/relationships/slide" Target="slide12.xml"/><Relationship Id="rId12" Type="http://schemas.openxmlformats.org/officeDocument/2006/relationships/slide" Target="slide102.xml"/><Relationship Id="rId2" Type="http://schemas.openxmlformats.org/officeDocument/2006/relationships/slide" Target="slide2.xml"/><Relationship Id="rId1" Type="http://schemas.openxmlformats.org/officeDocument/2006/relationships/slideLayout" Target="../slideLayouts/slideLayout2.xml"/><Relationship Id="rId6" Type="http://schemas.openxmlformats.org/officeDocument/2006/relationships/slide" Target="slide49.xml"/><Relationship Id="rId11" Type="http://schemas.openxmlformats.org/officeDocument/2006/relationships/slide" Target="slide89.xml"/><Relationship Id="rId5" Type="http://schemas.openxmlformats.org/officeDocument/2006/relationships/slide" Target="slide38.xml"/><Relationship Id="rId10" Type="http://schemas.openxmlformats.org/officeDocument/2006/relationships/slide" Target="slide78.xml"/><Relationship Id="rId4" Type="http://schemas.openxmlformats.org/officeDocument/2006/relationships/slide" Target="slide28.xml"/><Relationship Id="rId9" Type="http://schemas.openxmlformats.org/officeDocument/2006/relationships/slide" Target="slide67.xml"/><Relationship Id="rId14" Type="http://schemas.openxmlformats.org/officeDocument/2006/relationships/slide" Target="slide112.xml"/></Relationships>
</file>

<file path=ppt/slides/_rels/slide1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slide" Target="slide2.xml"/><Relationship Id="rId1" Type="http://schemas.openxmlformats.org/officeDocument/2006/relationships/slideLayout" Target="../slideLayouts/slideLayout2.xml"/><Relationship Id="rId5" Type="http://schemas.openxmlformats.org/officeDocument/2006/relationships/slide" Target="slide3.xml"/><Relationship Id="rId4" Type="http://schemas.openxmlformats.org/officeDocument/2006/relationships/image" Target="../media/image26.png"/></Relationships>
</file>

<file path=ppt/slides/_rels/slide1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slide" Target="slide2.xml"/><Relationship Id="rId1" Type="http://schemas.openxmlformats.org/officeDocument/2006/relationships/slideLayout" Target="../slideLayouts/slideLayout2.xml"/><Relationship Id="rId5" Type="http://schemas.openxmlformats.org/officeDocument/2006/relationships/slide" Target="slide3.xml"/><Relationship Id="rId4" Type="http://schemas.openxmlformats.org/officeDocument/2006/relationships/image" Target="../media/image26.png"/></Relationships>
</file>

<file path=ppt/slides/_rels/slide112.xml.rels><?xml version="1.0" encoding="UTF-8" standalone="yes"?>
<Relationships xmlns="http://schemas.openxmlformats.org/package/2006/relationships"><Relationship Id="rId8" Type="http://schemas.openxmlformats.org/officeDocument/2006/relationships/slide" Target="slide118.xml"/><Relationship Id="rId13" Type="http://schemas.openxmlformats.org/officeDocument/2006/relationships/slide" Target="slide123.xml"/><Relationship Id="rId3" Type="http://schemas.openxmlformats.org/officeDocument/2006/relationships/slide" Target="slide113.xml"/><Relationship Id="rId7" Type="http://schemas.openxmlformats.org/officeDocument/2006/relationships/slide" Target="slide117.xml"/><Relationship Id="rId12" Type="http://schemas.openxmlformats.org/officeDocument/2006/relationships/slide" Target="slide122.xml"/><Relationship Id="rId17" Type="http://schemas.openxmlformats.org/officeDocument/2006/relationships/image" Target="../media/image27.jpeg"/><Relationship Id="rId2" Type="http://schemas.openxmlformats.org/officeDocument/2006/relationships/notesSlide" Target="../notesSlides/notesSlide41.xml"/><Relationship Id="rId16" Type="http://schemas.openxmlformats.org/officeDocument/2006/relationships/slide" Target="slide3.xml"/><Relationship Id="rId1" Type="http://schemas.openxmlformats.org/officeDocument/2006/relationships/slideLayout" Target="../slideLayouts/slideLayout2.xml"/><Relationship Id="rId6" Type="http://schemas.openxmlformats.org/officeDocument/2006/relationships/slide" Target="slide116.xml"/><Relationship Id="rId11" Type="http://schemas.openxmlformats.org/officeDocument/2006/relationships/slide" Target="slide121.xml"/><Relationship Id="rId5" Type="http://schemas.openxmlformats.org/officeDocument/2006/relationships/slide" Target="slide115.xml"/><Relationship Id="rId15" Type="http://schemas.openxmlformats.org/officeDocument/2006/relationships/slide" Target="slide2.xml"/><Relationship Id="rId10" Type="http://schemas.openxmlformats.org/officeDocument/2006/relationships/slide" Target="slide120.xml"/><Relationship Id="rId4" Type="http://schemas.openxmlformats.org/officeDocument/2006/relationships/slide" Target="slide114.xml"/><Relationship Id="rId9" Type="http://schemas.openxmlformats.org/officeDocument/2006/relationships/slide" Target="slide119.xml"/><Relationship Id="rId14" Type="http://schemas.openxmlformats.org/officeDocument/2006/relationships/slide" Target="slide124.xml"/></Relationships>
</file>

<file path=ppt/slides/_rels/slide113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2.xml"/><Relationship Id="rId4" Type="http://schemas.openxmlformats.org/officeDocument/2006/relationships/slide" Target="slide2.xml"/></Relationships>
</file>

<file path=ppt/slides/_rels/slide114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2.xml"/><Relationship Id="rId4" Type="http://schemas.openxmlformats.org/officeDocument/2006/relationships/slide" Target="slide2.xml"/></Relationships>
</file>

<file path=ppt/slides/_rels/slide115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2.xml"/><Relationship Id="rId4" Type="http://schemas.openxmlformats.org/officeDocument/2006/relationships/slide" Target="slide2.xml"/></Relationships>
</file>

<file path=ppt/slides/_rels/slide116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2.xml"/><Relationship Id="rId4" Type="http://schemas.openxmlformats.org/officeDocument/2006/relationships/slide" Target="slide2.xml"/></Relationships>
</file>

<file path=ppt/slides/_rels/slide117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2.xml"/><Relationship Id="rId4" Type="http://schemas.openxmlformats.org/officeDocument/2006/relationships/slide" Target="slide2.xml"/></Relationships>
</file>

<file path=ppt/slides/_rels/slide118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2.xml"/><Relationship Id="rId4" Type="http://schemas.openxmlformats.org/officeDocument/2006/relationships/slide" Target="slide2.xml"/></Relationships>
</file>

<file path=ppt/slides/_rels/slide119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2.xml"/><Relationship Id="rId4" Type="http://schemas.openxmlformats.org/officeDocument/2006/relationships/slide" Target="slide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" Target="slide13.xml"/><Relationship Id="rId7" Type="http://schemas.openxmlformats.org/officeDocument/2006/relationships/slide" Target="slide3.xm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slide" Target="slide280.xml"/><Relationship Id="rId5" Type="http://schemas.openxmlformats.org/officeDocument/2006/relationships/slide" Target="slide2.xml"/><Relationship Id="rId4" Type="http://schemas.openxmlformats.org/officeDocument/2006/relationships/slide" Target="slide17.xml"/></Relationships>
</file>

<file path=ppt/slides/_rels/slide120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2.xml"/><Relationship Id="rId4" Type="http://schemas.openxmlformats.org/officeDocument/2006/relationships/slide" Target="slide2.xml"/></Relationships>
</file>

<file path=ppt/slides/_rels/slide121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2.xml"/><Relationship Id="rId4" Type="http://schemas.openxmlformats.org/officeDocument/2006/relationships/slide" Target="slide2.xml"/></Relationships>
</file>

<file path=ppt/slides/_rels/slide122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2.xml"/><Relationship Id="rId4" Type="http://schemas.openxmlformats.org/officeDocument/2006/relationships/slide" Target="slide2.xml"/></Relationships>
</file>

<file path=ppt/slides/_rels/slide123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2.xml"/><Relationship Id="rId4" Type="http://schemas.openxmlformats.org/officeDocument/2006/relationships/slide" Target="slide2.xml"/></Relationships>
</file>

<file path=ppt/slides/_rels/slide124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2.xml"/><Relationship Id="rId4" Type="http://schemas.openxmlformats.org/officeDocument/2006/relationships/slide" Target="slide2.xml"/></Relationships>
</file>

<file path=ppt/slides/_rels/slide125.xml.rels><?xml version="1.0" encoding="UTF-8" standalone="yes"?>
<Relationships xmlns="http://schemas.openxmlformats.org/package/2006/relationships"><Relationship Id="rId3" Type="http://schemas.openxmlformats.org/officeDocument/2006/relationships/slide" Target="slide126.xml"/><Relationship Id="rId7" Type="http://schemas.openxmlformats.org/officeDocument/2006/relationships/slide" Target="slide2.xml"/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2.xml"/><Relationship Id="rId6" Type="http://schemas.openxmlformats.org/officeDocument/2006/relationships/slide" Target="slide3.xml"/><Relationship Id="rId5" Type="http://schemas.openxmlformats.org/officeDocument/2006/relationships/slide" Target="slide128.xml"/><Relationship Id="rId4" Type="http://schemas.openxmlformats.org/officeDocument/2006/relationships/slide" Target="slide127.xml"/></Relationships>
</file>

<file path=ppt/slides/_rels/slide126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2.xml"/><Relationship Id="rId5" Type="http://schemas.openxmlformats.org/officeDocument/2006/relationships/slide" Target="slide3.xml"/><Relationship Id="rId4" Type="http://schemas.openxmlformats.org/officeDocument/2006/relationships/image" Target="../media/image2.emf"/></Relationships>
</file>

<file path=ppt/slides/_rels/slide127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2.xml"/><Relationship Id="rId5" Type="http://schemas.openxmlformats.org/officeDocument/2006/relationships/slide" Target="slide3.xml"/><Relationship Id="rId4" Type="http://schemas.openxmlformats.org/officeDocument/2006/relationships/image" Target="../media/image2.emf"/></Relationships>
</file>

<file path=ppt/slides/_rels/slide1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slide" Target="slide2.xml"/><Relationship Id="rId1" Type="http://schemas.openxmlformats.org/officeDocument/2006/relationships/slideLayout" Target="../slideLayouts/slideLayout2.xml"/><Relationship Id="rId4" Type="http://schemas.openxmlformats.org/officeDocument/2006/relationships/slide" Target="slide3.xml"/></Relationships>
</file>

<file path=ppt/slides/_rels/slide129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notesSlide" Target="../notesSlides/notesSlide5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emf"/><Relationship Id="rId5" Type="http://schemas.openxmlformats.org/officeDocument/2006/relationships/image" Target="../media/image28.emf"/><Relationship Id="rId4" Type="http://schemas.openxmlformats.org/officeDocument/2006/relationships/slide" Target="slide3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slide" Target="slide14.xml"/><Relationship Id="rId7" Type="http://schemas.openxmlformats.org/officeDocument/2006/relationships/slide" Target="slide2.xm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emf"/><Relationship Id="rId5" Type="http://schemas.openxmlformats.org/officeDocument/2006/relationships/slide" Target="slide16.xml"/><Relationship Id="rId4" Type="http://schemas.openxmlformats.org/officeDocument/2006/relationships/slide" Target="slide15.xml"/><Relationship Id="rId9" Type="http://schemas.openxmlformats.org/officeDocument/2006/relationships/slide" Target="slide3.xml"/></Relationships>
</file>

<file path=ppt/slides/_rels/slide130.xml.rels><?xml version="1.0" encoding="UTF-8" standalone="yes"?>
<Relationships xmlns="http://schemas.openxmlformats.org/package/2006/relationships"><Relationship Id="rId3" Type="http://schemas.openxmlformats.org/officeDocument/2006/relationships/slide" Target="slide132.xml"/><Relationship Id="rId7" Type="http://schemas.openxmlformats.org/officeDocument/2006/relationships/slide" Target="slide3.xml"/><Relationship Id="rId2" Type="http://schemas.openxmlformats.org/officeDocument/2006/relationships/slide" Target="slide131.xml"/><Relationship Id="rId1" Type="http://schemas.openxmlformats.org/officeDocument/2006/relationships/slideLayout" Target="../slideLayouts/slideLayout2.xml"/><Relationship Id="rId6" Type="http://schemas.openxmlformats.org/officeDocument/2006/relationships/slide" Target="slide149.xml"/><Relationship Id="rId5" Type="http://schemas.openxmlformats.org/officeDocument/2006/relationships/image" Target="../media/image29.png"/><Relationship Id="rId4" Type="http://schemas.openxmlformats.org/officeDocument/2006/relationships/slide" Target="slide2.xml"/></Relationships>
</file>

<file path=ppt/slides/_rels/slide1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slide" Target="slide2.xml"/><Relationship Id="rId1" Type="http://schemas.openxmlformats.org/officeDocument/2006/relationships/slideLayout" Target="../slideLayouts/slideLayout2.xml"/><Relationship Id="rId5" Type="http://schemas.openxmlformats.org/officeDocument/2006/relationships/slide" Target="slide3.xml"/><Relationship Id="rId4" Type="http://schemas.openxmlformats.org/officeDocument/2006/relationships/slide" Target="slide149.xml"/></Relationships>
</file>

<file path=ppt/slides/_rels/slide1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slide" Target="slide2.xml"/><Relationship Id="rId1" Type="http://schemas.openxmlformats.org/officeDocument/2006/relationships/slideLayout" Target="../slideLayouts/slideLayout2.xml"/><Relationship Id="rId5" Type="http://schemas.openxmlformats.org/officeDocument/2006/relationships/slide" Target="slide3.xml"/><Relationship Id="rId4" Type="http://schemas.openxmlformats.org/officeDocument/2006/relationships/slide" Target="slide149.xml"/></Relationships>
</file>

<file path=ppt/slides/_rels/slide1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slide" Target="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1.png"/><Relationship Id="rId4" Type="http://schemas.openxmlformats.org/officeDocument/2006/relationships/slide" Target="slide3.xml"/></Relationships>
</file>

<file path=ppt/slides/_rels/slide134.xml.rels><?xml version="1.0" encoding="UTF-8" standalone="yes"?>
<Relationships xmlns="http://schemas.openxmlformats.org/package/2006/relationships"><Relationship Id="rId3" Type="http://schemas.openxmlformats.org/officeDocument/2006/relationships/slide" Target="slide136.xml"/><Relationship Id="rId2" Type="http://schemas.openxmlformats.org/officeDocument/2006/relationships/slide" Target="slide135.xml"/><Relationship Id="rId1" Type="http://schemas.openxmlformats.org/officeDocument/2006/relationships/slideLayout" Target="../slideLayouts/slideLayout2.xml"/><Relationship Id="rId4" Type="http://schemas.openxmlformats.org/officeDocument/2006/relationships/slide" Target="slide2.xml"/></Relationships>
</file>

<file path=ppt/slides/_rels/slide135.xml.rels><?xml version="1.0" encoding="UTF-8" standalone="yes"?>
<Relationships xmlns="http://schemas.openxmlformats.org/package/2006/relationships"><Relationship Id="rId2" Type="http://schemas.openxmlformats.org/officeDocument/2006/relationships/slide" Target="slide2.xml"/><Relationship Id="rId1" Type="http://schemas.openxmlformats.org/officeDocument/2006/relationships/slideLayout" Target="../slideLayouts/slideLayout2.xml"/></Relationships>
</file>

<file path=ppt/slides/_rels/slide136.xml.rels><?xml version="1.0" encoding="UTF-8" standalone="yes"?>
<Relationships xmlns="http://schemas.openxmlformats.org/package/2006/relationships"><Relationship Id="rId2" Type="http://schemas.openxmlformats.org/officeDocument/2006/relationships/slide" Target="slide2.xml"/><Relationship Id="rId1" Type="http://schemas.openxmlformats.org/officeDocument/2006/relationships/slideLayout" Target="../slideLayouts/slideLayout2.xml"/></Relationships>
</file>

<file path=ppt/slides/_rels/slide137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Relationship Id="rId4" Type="http://schemas.openxmlformats.org/officeDocument/2006/relationships/slide" Target="slide3.xml"/></Relationships>
</file>

<file path=ppt/slides/_rels/slide1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Relationship Id="rId5" Type="http://schemas.openxmlformats.org/officeDocument/2006/relationships/slide" Target="slide3.xml"/><Relationship Id="rId4" Type="http://schemas.openxmlformats.org/officeDocument/2006/relationships/slide" Target="slide2.xml"/></Relationships>
</file>

<file path=ppt/slides/_rels/slide139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Relationship Id="rId4" Type="http://schemas.openxmlformats.org/officeDocument/2006/relationships/slide" Target="slide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emf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140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Relationship Id="rId4" Type="http://schemas.openxmlformats.org/officeDocument/2006/relationships/slide" Target="slide2.xml"/></Relationships>
</file>

<file path=ppt/slides/_rels/slide141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Relationship Id="rId4" Type="http://schemas.openxmlformats.org/officeDocument/2006/relationships/slide" Target="slide2.xml"/></Relationships>
</file>

<file path=ppt/slides/_rels/slide1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slide" Target="slide2.xml"/><Relationship Id="rId1" Type="http://schemas.openxmlformats.org/officeDocument/2006/relationships/slideLayout" Target="../slideLayouts/slideLayout2.xml"/><Relationship Id="rId5" Type="http://schemas.openxmlformats.org/officeDocument/2006/relationships/slide" Target="slide3.xml"/><Relationship Id="rId4" Type="http://schemas.openxmlformats.org/officeDocument/2006/relationships/image" Target="../media/image2.emf"/></Relationships>
</file>

<file path=ppt/slides/_rels/slide143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Relationship Id="rId4" Type="http://schemas.openxmlformats.org/officeDocument/2006/relationships/slide" Target="slide2.xml"/></Relationships>
</file>

<file path=ppt/slides/_rels/slide144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7" Type="http://schemas.openxmlformats.org/officeDocument/2006/relationships/slide" Target="slide147.xml"/><Relationship Id="rId2" Type="http://schemas.openxmlformats.org/officeDocument/2006/relationships/notesSlide" Target="../notesSlides/notesSlide58.xml"/><Relationship Id="rId1" Type="http://schemas.openxmlformats.org/officeDocument/2006/relationships/slideLayout" Target="../slideLayouts/slideLayout2.xml"/><Relationship Id="rId6" Type="http://schemas.openxmlformats.org/officeDocument/2006/relationships/slide" Target="slide146.xml"/><Relationship Id="rId5" Type="http://schemas.openxmlformats.org/officeDocument/2006/relationships/slide" Target="slide145.xml"/><Relationship Id="rId4" Type="http://schemas.openxmlformats.org/officeDocument/2006/relationships/image" Target="../media/image2.emf"/></Relationships>
</file>

<file path=ppt/slides/_rels/slide145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notesSlide" Target="../notesSlides/notesSlide59.xml"/><Relationship Id="rId1" Type="http://schemas.openxmlformats.org/officeDocument/2006/relationships/slideLayout" Target="../slideLayouts/slideLayout2.xml"/><Relationship Id="rId6" Type="http://schemas.openxmlformats.org/officeDocument/2006/relationships/slide" Target="slide3.xml"/><Relationship Id="rId5" Type="http://schemas.openxmlformats.org/officeDocument/2006/relationships/image" Target="../media/image2.emf"/><Relationship Id="rId4" Type="http://schemas.openxmlformats.org/officeDocument/2006/relationships/image" Target="../media/image40.png"/></Relationships>
</file>

<file path=ppt/slides/_rels/slide146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7" Type="http://schemas.openxmlformats.org/officeDocument/2006/relationships/image" Target="../media/image43.emf"/><Relationship Id="rId2" Type="http://schemas.openxmlformats.org/officeDocument/2006/relationships/notesSlide" Target="../notesSlides/notesSlide6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2.png"/><Relationship Id="rId5" Type="http://schemas.openxmlformats.org/officeDocument/2006/relationships/image" Target="../media/image41.png"/><Relationship Id="rId4" Type="http://schemas.openxmlformats.org/officeDocument/2006/relationships/slide" Target="slide3.xml"/></Relationships>
</file>

<file path=ppt/slides/_rels/slide1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slide" Target="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6.png"/><Relationship Id="rId5" Type="http://schemas.openxmlformats.org/officeDocument/2006/relationships/image" Target="../media/image45.tiff"/><Relationship Id="rId4" Type="http://schemas.openxmlformats.org/officeDocument/2006/relationships/slide" Target="slide3.xml"/></Relationships>
</file>

<file path=ppt/slides/_rels/slide148.xml.rels><?xml version="1.0" encoding="UTF-8" standalone="yes"?>
<Relationships xmlns="http://schemas.openxmlformats.org/package/2006/relationships"><Relationship Id="rId8" Type="http://schemas.openxmlformats.org/officeDocument/2006/relationships/slide" Target="slide173.xml"/><Relationship Id="rId3" Type="http://schemas.openxmlformats.org/officeDocument/2006/relationships/slide" Target="slide150.xml"/><Relationship Id="rId7" Type="http://schemas.openxmlformats.org/officeDocument/2006/relationships/slide" Target="slide171.xml"/><Relationship Id="rId2" Type="http://schemas.openxmlformats.org/officeDocument/2006/relationships/slide" Target="slide149.xml"/><Relationship Id="rId1" Type="http://schemas.openxmlformats.org/officeDocument/2006/relationships/slideLayout" Target="../slideLayouts/slideLayout2.xml"/><Relationship Id="rId6" Type="http://schemas.openxmlformats.org/officeDocument/2006/relationships/slide" Target="slide160.xml"/><Relationship Id="rId11" Type="http://schemas.openxmlformats.org/officeDocument/2006/relationships/slide" Target="slide2.xml"/><Relationship Id="rId5" Type="http://schemas.openxmlformats.org/officeDocument/2006/relationships/slide" Target="slide159.xml"/><Relationship Id="rId10" Type="http://schemas.openxmlformats.org/officeDocument/2006/relationships/slide" Target="slide175.xml"/><Relationship Id="rId4" Type="http://schemas.openxmlformats.org/officeDocument/2006/relationships/slide" Target="slide155.xml"/><Relationship Id="rId9" Type="http://schemas.openxmlformats.org/officeDocument/2006/relationships/slide" Target="slide174.xml"/></Relationships>
</file>

<file path=ppt/slides/_rels/slide1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slide" Target="slide2.xml"/><Relationship Id="rId1" Type="http://schemas.openxmlformats.org/officeDocument/2006/relationships/slideLayout" Target="../slideLayouts/slideLayout2.xml"/><Relationship Id="rId5" Type="http://schemas.openxmlformats.org/officeDocument/2006/relationships/slide" Target="slide280.xml"/><Relationship Id="rId4" Type="http://schemas.openxmlformats.org/officeDocument/2006/relationships/slide" Target="slide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.png"/><Relationship Id="rId4" Type="http://schemas.openxmlformats.org/officeDocument/2006/relationships/image" Target="../media/image2.emf"/></Relationships>
</file>

<file path=ppt/slides/_rels/slide150.xml.rels><?xml version="1.0" encoding="UTF-8" standalone="yes"?>
<Relationships xmlns="http://schemas.openxmlformats.org/package/2006/relationships"><Relationship Id="rId8" Type="http://schemas.openxmlformats.org/officeDocument/2006/relationships/slide" Target="slide3.xml"/><Relationship Id="rId3" Type="http://schemas.openxmlformats.org/officeDocument/2006/relationships/slide" Target="slide151.xml"/><Relationship Id="rId7" Type="http://schemas.openxmlformats.org/officeDocument/2006/relationships/slide" Target="slide2.xml"/><Relationship Id="rId2" Type="http://schemas.openxmlformats.org/officeDocument/2006/relationships/notesSlide" Target="../notesSlides/notesSlide61.xml"/><Relationship Id="rId1" Type="http://schemas.openxmlformats.org/officeDocument/2006/relationships/slideLayout" Target="../slideLayouts/slideLayout2.xml"/><Relationship Id="rId6" Type="http://schemas.openxmlformats.org/officeDocument/2006/relationships/slide" Target="slide154.xml"/><Relationship Id="rId5" Type="http://schemas.openxmlformats.org/officeDocument/2006/relationships/slide" Target="slide153.xml"/><Relationship Id="rId4" Type="http://schemas.openxmlformats.org/officeDocument/2006/relationships/slide" Target="slide152.xml"/></Relationships>
</file>

<file path=ppt/slides/_rels/slide151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notesSlide" Target="../notesSlides/notesSlide6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8.png"/><Relationship Id="rId4" Type="http://schemas.openxmlformats.org/officeDocument/2006/relationships/slide" Target="slide3.xml"/></Relationships>
</file>

<file path=ppt/slides/_rels/slide1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slide" Target="slide2.xml"/><Relationship Id="rId1" Type="http://schemas.openxmlformats.org/officeDocument/2006/relationships/slideLayout" Target="../slideLayouts/slideLayout2.xml"/><Relationship Id="rId4" Type="http://schemas.openxmlformats.org/officeDocument/2006/relationships/slide" Target="slide3.xml"/></Relationships>
</file>

<file path=ppt/slides/_rels/slide153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notesSlide" Target="../notesSlides/notesSlide6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0.emf"/><Relationship Id="rId4" Type="http://schemas.openxmlformats.org/officeDocument/2006/relationships/slide" Target="slide3.xml"/></Relationships>
</file>

<file path=ppt/slides/_rels/slide154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slide" Target="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1.jpeg"/></Relationships>
</file>

<file path=ppt/slides/_rels/slide155.xml.rels><?xml version="1.0" encoding="UTF-8" standalone="yes"?>
<Relationships xmlns="http://schemas.openxmlformats.org/package/2006/relationships"><Relationship Id="rId3" Type="http://schemas.openxmlformats.org/officeDocument/2006/relationships/slide" Target="slide156.xml"/><Relationship Id="rId7" Type="http://schemas.openxmlformats.org/officeDocument/2006/relationships/slide" Target="slide2.xml"/><Relationship Id="rId2" Type="http://schemas.openxmlformats.org/officeDocument/2006/relationships/notesSlide" Target="../notesSlides/notesSlide64.xml"/><Relationship Id="rId1" Type="http://schemas.openxmlformats.org/officeDocument/2006/relationships/slideLayout" Target="../slideLayouts/slideLayout2.xml"/><Relationship Id="rId6" Type="http://schemas.openxmlformats.org/officeDocument/2006/relationships/slide" Target="slide3.xml"/><Relationship Id="rId5" Type="http://schemas.openxmlformats.org/officeDocument/2006/relationships/slide" Target="slide158.xml"/><Relationship Id="rId4" Type="http://schemas.openxmlformats.org/officeDocument/2006/relationships/slide" Target="slide157.xml"/></Relationships>
</file>

<file path=ppt/slides/_rels/slide156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notesSlide" Target="../notesSlides/notesSlide6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2.png"/><Relationship Id="rId4" Type="http://schemas.openxmlformats.org/officeDocument/2006/relationships/slide" Target="slide3.xml"/></Relationships>
</file>

<file path=ppt/slides/_rels/slide1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notesSlide" Target="../notesSlides/notesSlide6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emf"/><Relationship Id="rId5" Type="http://schemas.openxmlformats.org/officeDocument/2006/relationships/slide" Target="slide2.xml"/><Relationship Id="rId4" Type="http://schemas.openxmlformats.org/officeDocument/2006/relationships/slide" Target="slide3.xml"/></Relationships>
</file>

<file path=ppt/slides/_rels/slide1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slide" Target="slide2.xml"/><Relationship Id="rId1" Type="http://schemas.openxmlformats.org/officeDocument/2006/relationships/slideLayout" Target="../slideLayouts/slideLayout2.xml"/><Relationship Id="rId4" Type="http://schemas.openxmlformats.org/officeDocument/2006/relationships/slide" Target="slide3.xml"/></Relationships>
</file>

<file path=ppt/slides/_rels/slide1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notesSlide" Target="../notesSlides/notesSlide6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emf"/><Relationship Id="rId5" Type="http://schemas.openxmlformats.org/officeDocument/2006/relationships/slide" Target="slide3.xml"/><Relationship Id="rId4" Type="http://schemas.openxmlformats.org/officeDocument/2006/relationships/slide" Target="slide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.png"/><Relationship Id="rId4" Type="http://schemas.openxmlformats.org/officeDocument/2006/relationships/image" Target="../media/image2.emf"/></Relationships>
</file>

<file path=ppt/slides/_rels/slide160.xml.rels><?xml version="1.0" encoding="UTF-8" standalone="yes"?>
<Relationships xmlns="http://schemas.openxmlformats.org/package/2006/relationships"><Relationship Id="rId8" Type="http://schemas.openxmlformats.org/officeDocument/2006/relationships/slide" Target="slide164.xml"/><Relationship Id="rId13" Type="http://schemas.openxmlformats.org/officeDocument/2006/relationships/slide" Target="slide169.xml"/><Relationship Id="rId3" Type="http://schemas.openxmlformats.org/officeDocument/2006/relationships/slide" Target="slide160.xml"/><Relationship Id="rId7" Type="http://schemas.openxmlformats.org/officeDocument/2006/relationships/slide" Target="slide163.xml"/><Relationship Id="rId12" Type="http://schemas.openxmlformats.org/officeDocument/2006/relationships/slide" Target="slide168.xml"/><Relationship Id="rId2" Type="http://schemas.openxmlformats.org/officeDocument/2006/relationships/notesSlide" Target="../notesSlides/notesSlide68.xml"/><Relationship Id="rId16" Type="http://schemas.openxmlformats.org/officeDocument/2006/relationships/slide" Target="slide3.xml"/><Relationship Id="rId1" Type="http://schemas.openxmlformats.org/officeDocument/2006/relationships/slideLayout" Target="../slideLayouts/slideLayout2.xml"/><Relationship Id="rId6" Type="http://schemas.openxmlformats.org/officeDocument/2006/relationships/slide" Target="slide129.xml"/><Relationship Id="rId11" Type="http://schemas.openxmlformats.org/officeDocument/2006/relationships/slide" Target="slide167.xml"/><Relationship Id="rId5" Type="http://schemas.openxmlformats.org/officeDocument/2006/relationships/slide" Target="slide162.xml"/><Relationship Id="rId15" Type="http://schemas.openxmlformats.org/officeDocument/2006/relationships/slide" Target="slide2.xml"/><Relationship Id="rId10" Type="http://schemas.openxmlformats.org/officeDocument/2006/relationships/slide" Target="slide166.xml"/><Relationship Id="rId4" Type="http://schemas.openxmlformats.org/officeDocument/2006/relationships/slide" Target="slide130.xml"/><Relationship Id="rId9" Type="http://schemas.openxmlformats.org/officeDocument/2006/relationships/slide" Target="slide165.xml"/><Relationship Id="rId14" Type="http://schemas.openxmlformats.org/officeDocument/2006/relationships/slide" Target="slide170.xml"/></Relationships>
</file>

<file path=ppt/slides/_rels/slide1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slide" Target="slide2.xml"/><Relationship Id="rId1" Type="http://schemas.openxmlformats.org/officeDocument/2006/relationships/slideLayout" Target="../slideLayouts/slideLayout2.xml"/><Relationship Id="rId5" Type="http://schemas.openxmlformats.org/officeDocument/2006/relationships/slide" Target="slide3.xml"/><Relationship Id="rId4" Type="http://schemas.openxmlformats.org/officeDocument/2006/relationships/image" Target="../media/image56.png"/></Relationships>
</file>

<file path=ppt/slides/_rels/slide162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notesSlide" Target="../notesSlides/notesSlide6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7.emf"/><Relationship Id="rId5" Type="http://schemas.openxmlformats.org/officeDocument/2006/relationships/slide" Target="slide3.xml"/><Relationship Id="rId4" Type="http://schemas.openxmlformats.org/officeDocument/2006/relationships/image" Target="../media/image2.emf"/></Relationships>
</file>

<file path=ppt/slides/_rels/slide163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notesSlide" Target="../notesSlides/notesSlide7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8.emf"/><Relationship Id="rId5" Type="http://schemas.openxmlformats.org/officeDocument/2006/relationships/slide" Target="slide3.xml"/><Relationship Id="rId4" Type="http://schemas.openxmlformats.org/officeDocument/2006/relationships/image" Target="../media/image2.emf"/></Relationships>
</file>

<file path=ppt/slides/_rels/slide164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notesSlide" Target="../notesSlides/notesSlide7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9.png"/><Relationship Id="rId5" Type="http://schemas.openxmlformats.org/officeDocument/2006/relationships/slide" Target="slide3.xml"/><Relationship Id="rId4" Type="http://schemas.openxmlformats.org/officeDocument/2006/relationships/image" Target="../media/image2.emf"/></Relationships>
</file>

<file path=ppt/slides/_rels/slide165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emf"/><Relationship Id="rId4" Type="http://schemas.openxmlformats.org/officeDocument/2006/relationships/slide" Target="slide3.xml"/></Relationships>
</file>

<file path=ppt/slides/_rels/slide1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slide" Target="slide2.xml"/><Relationship Id="rId1" Type="http://schemas.openxmlformats.org/officeDocument/2006/relationships/slideLayout" Target="../slideLayouts/slideLayout2.xml"/><Relationship Id="rId5" Type="http://schemas.openxmlformats.org/officeDocument/2006/relationships/slide" Target="slide3.xml"/><Relationship Id="rId4" Type="http://schemas.openxmlformats.org/officeDocument/2006/relationships/image" Target="../media/image60.png"/></Relationships>
</file>

<file path=ppt/slides/_rels/slide1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slide" Target="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1.png"/><Relationship Id="rId4" Type="http://schemas.openxmlformats.org/officeDocument/2006/relationships/slide" Target="slide3.xml"/></Relationships>
</file>

<file path=ppt/slides/_rels/slide168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slide" Target="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2.png"/><Relationship Id="rId4" Type="http://schemas.openxmlformats.org/officeDocument/2006/relationships/image" Target="../media/image2.emf"/></Relationships>
</file>

<file path=ppt/slides/_rels/slide169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slide" Target="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3.png"/><Relationship Id="rId4" Type="http://schemas.openxmlformats.org/officeDocument/2006/relationships/image" Target="../media/image2.emf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slide" Target="slide102.xml"/><Relationship Id="rId3" Type="http://schemas.openxmlformats.org/officeDocument/2006/relationships/slide" Target="slide28.xml"/><Relationship Id="rId7" Type="http://schemas.openxmlformats.org/officeDocument/2006/relationships/slide" Target="slide78.xml"/><Relationship Id="rId2" Type="http://schemas.openxmlformats.org/officeDocument/2006/relationships/slide" Target="slide18.xml"/><Relationship Id="rId1" Type="http://schemas.openxmlformats.org/officeDocument/2006/relationships/slideLayout" Target="../slideLayouts/slideLayout2.xml"/><Relationship Id="rId6" Type="http://schemas.openxmlformats.org/officeDocument/2006/relationships/slide" Target="slide89.xml"/><Relationship Id="rId11" Type="http://schemas.openxmlformats.org/officeDocument/2006/relationships/slide" Target="slide2.xml"/><Relationship Id="rId5" Type="http://schemas.openxmlformats.org/officeDocument/2006/relationships/slide" Target="slide38.xml"/><Relationship Id="rId10" Type="http://schemas.openxmlformats.org/officeDocument/2006/relationships/image" Target="../media/image15.emf"/><Relationship Id="rId4" Type="http://schemas.openxmlformats.org/officeDocument/2006/relationships/slide" Target="slide49.xml"/><Relationship Id="rId9" Type="http://schemas.openxmlformats.org/officeDocument/2006/relationships/image" Target="../media/image14.jpeg"/></Relationships>
</file>

<file path=ppt/slides/_rels/slide170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slide" Target="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3.png"/><Relationship Id="rId4" Type="http://schemas.openxmlformats.org/officeDocument/2006/relationships/image" Target="../media/image2.emf"/></Relationships>
</file>

<file path=ppt/slides/_rels/slide1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slide" Target="slide2.xml"/><Relationship Id="rId1" Type="http://schemas.openxmlformats.org/officeDocument/2006/relationships/slideLayout" Target="../slideLayouts/slideLayout2.xml"/><Relationship Id="rId4" Type="http://schemas.openxmlformats.org/officeDocument/2006/relationships/slide" Target="slide3.xml"/></Relationships>
</file>

<file path=ppt/slides/_rels/slide1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slide" Target="slide2.xml"/><Relationship Id="rId1" Type="http://schemas.openxmlformats.org/officeDocument/2006/relationships/slideLayout" Target="../slideLayouts/slideLayout2.xml"/></Relationships>
</file>

<file path=ppt/slides/_rels/slide1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2" Type="http://schemas.openxmlformats.org/officeDocument/2006/relationships/slide" Target="slide2.xml"/><Relationship Id="rId1" Type="http://schemas.openxmlformats.org/officeDocument/2006/relationships/slideLayout" Target="../slideLayouts/slideLayout2.xml"/><Relationship Id="rId5" Type="http://schemas.openxmlformats.org/officeDocument/2006/relationships/slide" Target="slide3.xml"/><Relationship Id="rId4" Type="http://schemas.openxmlformats.org/officeDocument/2006/relationships/slide" Target="slide174.xml"/></Relationships>
</file>

<file path=ppt/slides/_rels/slide1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slide" Target="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8.png"/><Relationship Id="rId5" Type="http://schemas.openxmlformats.org/officeDocument/2006/relationships/slide" Target="slide3.xml"/><Relationship Id="rId4" Type="http://schemas.openxmlformats.org/officeDocument/2006/relationships/slide" Target="slide173.xml"/></Relationships>
</file>

<file path=ppt/slides/_rels/slide1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notesSlide" Target="../notesSlides/notesSlide72.xml"/><Relationship Id="rId1" Type="http://schemas.openxmlformats.org/officeDocument/2006/relationships/slideLayout" Target="../slideLayouts/slideLayout2.xml"/><Relationship Id="rId5" Type="http://schemas.openxmlformats.org/officeDocument/2006/relationships/slide" Target="slide2.xml"/><Relationship Id="rId4" Type="http://schemas.openxmlformats.org/officeDocument/2006/relationships/slide" Target="slide3.xml"/></Relationships>
</file>

<file path=ppt/slides/_rels/slide176.xml.rels><?xml version="1.0" encoding="UTF-8" standalone="yes"?>
<Relationships xmlns="http://schemas.openxmlformats.org/package/2006/relationships"><Relationship Id="rId8" Type="http://schemas.openxmlformats.org/officeDocument/2006/relationships/slide" Target="slide181.xml"/><Relationship Id="rId3" Type="http://schemas.openxmlformats.org/officeDocument/2006/relationships/slide" Target="slide2.xml"/><Relationship Id="rId7" Type="http://schemas.openxmlformats.org/officeDocument/2006/relationships/slide" Target="slide180.xml"/><Relationship Id="rId2" Type="http://schemas.openxmlformats.org/officeDocument/2006/relationships/slide" Target="slide177.xml"/><Relationship Id="rId1" Type="http://schemas.openxmlformats.org/officeDocument/2006/relationships/slideLayout" Target="../slideLayouts/slideLayout2.xml"/><Relationship Id="rId6" Type="http://schemas.openxmlformats.org/officeDocument/2006/relationships/slide" Target="slide179.xml"/><Relationship Id="rId5" Type="http://schemas.openxmlformats.org/officeDocument/2006/relationships/image" Target="../media/image2.emf"/><Relationship Id="rId4" Type="http://schemas.openxmlformats.org/officeDocument/2006/relationships/slide" Target="slide178.xml"/></Relationships>
</file>

<file path=ppt/slides/_rels/slide177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2.xml"/><Relationship Id="rId4" Type="http://schemas.openxmlformats.org/officeDocument/2006/relationships/slide" Target="slide176.xml"/></Relationships>
</file>

<file path=ppt/slides/_rels/slide178.xml.rels><?xml version="1.0" encoding="UTF-8" standalone="yes"?>
<Relationships xmlns="http://schemas.openxmlformats.org/package/2006/relationships"><Relationship Id="rId3" Type="http://schemas.openxmlformats.org/officeDocument/2006/relationships/slide" Target="slide176.xml"/><Relationship Id="rId2" Type="http://schemas.openxmlformats.org/officeDocument/2006/relationships/slide" Target="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3.png"/><Relationship Id="rId5" Type="http://schemas.openxmlformats.org/officeDocument/2006/relationships/image" Target="../media/image72.png"/><Relationship Id="rId4" Type="http://schemas.openxmlformats.org/officeDocument/2006/relationships/image" Target="../media/image71.png"/></Relationships>
</file>

<file path=ppt/slides/_rels/slide179.xml.rels><?xml version="1.0" encoding="UTF-8" standalone="yes"?>
<Relationships xmlns="http://schemas.openxmlformats.org/package/2006/relationships"><Relationship Id="rId3" Type="http://schemas.openxmlformats.org/officeDocument/2006/relationships/slide" Target="slide176.xml"/><Relationship Id="rId2" Type="http://schemas.openxmlformats.org/officeDocument/2006/relationships/notesSlide" Target="../notesSlides/notesSlide73.xml"/><Relationship Id="rId1" Type="http://schemas.openxmlformats.org/officeDocument/2006/relationships/slideLayout" Target="../slideLayouts/slideLayout2.xml"/><Relationship Id="rId4" Type="http://schemas.openxmlformats.org/officeDocument/2006/relationships/slide" Target="slide2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slide" Target="slide2.xml"/><Relationship Id="rId3" Type="http://schemas.openxmlformats.org/officeDocument/2006/relationships/slide" Target="slide19.xml"/><Relationship Id="rId7" Type="http://schemas.openxmlformats.org/officeDocument/2006/relationships/image" Target="../media/image15.emf"/><Relationship Id="rId2" Type="http://schemas.openxmlformats.org/officeDocument/2006/relationships/image" Target="../media/image2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jpeg"/><Relationship Id="rId5" Type="http://schemas.openxmlformats.org/officeDocument/2006/relationships/slide" Target="slide21.xml"/><Relationship Id="rId4" Type="http://schemas.openxmlformats.org/officeDocument/2006/relationships/slide" Target="slide20.xml"/></Relationships>
</file>

<file path=ppt/slides/_rels/slide180.xml.rels><?xml version="1.0" encoding="UTF-8" standalone="yes"?>
<Relationships xmlns="http://schemas.openxmlformats.org/package/2006/relationships"><Relationship Id="rId3" Type="http://schemas.openxmlformats.org/officeDocument/2006/relationships/slide" Target="slide176.xml"/><Relationship Id="rId2" Type="http://schemas.openxmlformats.org/officeDocument/2006/relationships/notesSlide" Target="../notesSlides/notesSlide74.xml"/><Relationship Id="rId1" Type="http://schemas.openxmlformats.org/officeDocument/2006/relationships/slideLayout" Target="../slideLayouts/slideLayout2.xml"/><Relationship Id="rId4" Type="http://schemas.openxmlformats.org/officeDocument/2006/relationships/slide" Target="slide2.xml"/></Relationships>
</file>

<file path=ppt/slides/_rels/slide181.xml.rels><?xml version="1.0" encoding="UTF-8" standalone="yes"?>
<Relationships xmlns="http://schemas.openxmlformats.org/package/2006/relationships"><Relationship Id="rId3" Type="http://schemas.openxmlformats.org/officeDocument/2006/relationships/slide" Target="slide178.xml"/><Relationship Id="rId7" Type="http://schemas.openxmlformats.org/officeDocument/2006/relationships/slide" Target="slide177.xml"/><Relationship Id="rId2" Type="http://schemas.openxmlformats.org/officeDocument/2006/relationships/notesSlide" Target="../notesSlides/notesSlide75.xml"/><Relationship Id="rId1" Type="http://schemas.openxmlformats.org/officeDocument/2006/relationships/slideLayout" Target="../slideLayouts/slideLayout2.xml"/><Relationship Id="rId6" Type="http://schemas.openxmlformats.org/officeDocument/2006/relationships/slide" Target="slide184.xml"/><Relationship Id="rId5" Type="http://schemas.openxmlformats.org/officeDocument/2006/relationships/slide" Target="slide183.xml"/><Relationship Id="rId4" Type="http://schemas.openxmlformats.org/officeDocument/2006/relationships/slide" Target="slide182.xml"/></Relationships>
</file>

<file path=ppt/slides/_rels/slide182.xml.rels><?xml version="1.0" encoding="UTF-8" standalone="yes"?>
<Relationships xmlns="http://schemas.openxmlformats.org/package/2006/relationships"><Relationship Id="rId3" Type="http://schemas.openxmlformats.org/officeDocument/2006/relationships/slide" Target="slide176.xml"/><Relationship Id="rId2" Type="http://schemas.openxmlformats.org/officeDocument/2006/relationships/slide" Target="slide2.xml"/><Relationship Id="rId1" Type="http://schemas.openxmlformats.org/officeDocument/2006/relationships/slideLayout" Target="../slideLayouts/slideLayout2.xml"/></Relationships>
</file>

<file path=ppt/slides/_rels/slide183.xml.rels><?xml version="1.0" encoding="UTF-8" standalone="yes"?>
<Relationships xmlns="http://schemas.openxmlformats.org/package/2006/relationships"><Relationship Id="rId3" Type="http://schemas.openxmlformats.org/officeDocument/2006/relationships/slide" Target="slide176.xml"/><Relationship Id="rId2" Type="http://schemas.openxmlformats.org/officeDocument/2006/relationships/slide" Target="slide2.xml"/><Relationship Id="rId1" Type="http://schemas.openxmlformats.org/officeDocument/2006/relationships/slideLayout" Target="../slideLayouts/slideLayout2.xml"/></Relationships>
</file>

<file path=ppt/slides/_rels/slide184.xml.rels><?xml version="1.0" encoding="UTF-8" standalone="yes"?>
<Relationships xmlns="http://schemas.openxmlformats.org/package/2006/relationships"><Relationship Id="rId3" Type="http://schemas.openxmlformats.org/officeDocument/2006/relationships/slide" Target="slide187.xml"/><Relationship Id="rId2" Type="http://schemas.openxmlformats.org/officeDocument/2006/relationships/slide" Target="slide185.xml"/><Relationship Id="rId1" Type="http://schemas.openxmlformats.org/officeDocument/2006/relationships/slideLayout" Target="../slideLayouts/slideLayout2.xml"/><Relationship Id="rId4" Type="http://schemas.openxmlformats.org/officeDocument/2006/relationships/slide" Target="slide2.xml"/></Relationships>
</file>

<file path=ppt/slides/_rels/slide185.xml.rels><?xml version="1.0" encoding="UTF-8" standalone="yes"?>
<Relationships xmlns="http://schemas.openxmlformats.org/package/2006/relationships"><Relationship Id="rId3" Type="http://schemas.openxmlformats.org/officeDocument/2006/relationships/slide" Target="slide176.xml"/><Relationship Id="rId2" Type="http://schemas.openxmlformats.org/officeDocument/2006/relationships/slide" Target="slide2.xml"/><Relationship Id="rId1" Type="http://schemas.openxmlformats.org/officeDocument/2006/relationships/slideLayout" Target="../slideLayouts/slideLayout2.xml"/></Relationships>
</file>

<file path=ppt/slides/_rels/slide186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notesSlide" Target="../notesSlides/notesSlide76.xml"/><Relationship Id="rId1" Type="http://schemas.openxmlformats.org/officeDocument/2006/relationships/slideLayout" Target="../slideLayouts/slideLayout2.xml"/><Relationship Id="rId4" Type="http://schemas.openxmlformats.org/officeDocument/2006/relationships/slide" Target="slide176.xml"/></Relationships>
</file>

<file path=ppt/slides/_rels/slide187.xml.rels><?xml version="1.0" encoding="UTF-8" standalone="yes"?>
<Relationships xmlns="http://schemas.openxmlformats.org/package/2006/relationships"><Relationship Id="rId3" Type="http://schemas.openxmlformats.org/officeDocument/2006/relationships/slide" Target="slide176.xml"/><Relationship Id="rId2" Type="http://schemas.openxmlformats.org/officeDocument/2006/relationships/slide" Target="slide2.xml"/><Relationship Id="rId1" Type="http://schemas.openxmlformats.org/officeDocument/2006/relationships/slideLayout" Target="../slideLayouts/slideLayout2.xml"/></Relationships>
</file>

<file path=ppt/slides/_rels/slide188.xml.rels><?xml version="1.0" encoding="UTF-8" standalone="yes"?>
<Relationships xmlns="http://schemas.openxmlformats.org/package/2006/relationships"><Relationship Id="rId3" Type="http://schemas.openxmlformats.org/officeDocument/2006/relationships/slide" Target="slide192.xml"/><Relationship Id="rId7" Type="http://schemas.openxmlformats.org/officeDocument/2006/relationships/slide" Target="slide196.xml"/><Relationship Id="rId2" Type="http://schemas.openxmlformats.org/officeDocument/2006/relationships/slide" Target="slide189.xml"/><Relationship Id="rId1" Type="http://schemas.openxmlformats.org/officeDocument/2006/relationships/slideLayout" Target="../slideLayouts/slideLayout2.xml"/><Relationship Id="rId6" Type="http://schemas.openxmlformats.org/officeDocument/2006/relationships/slide" Target="slide2.xml"/><Relationship Id="rId5" Type="http://schemas.openxmlformats.org/officeDocument/2006/relationships/slide" Target="slide197.xml"/><Relationship Id="rId4" Type="http://schemas.openxmlformats.org/officeDocument/2006/relationships/slide" Target="slide195.xml"/></Relationships>
</file>

<file path=ppt/slides/_rels/slide189.xml.rels><?xml version="1.0" encoding="UTF-8" standalone="yes"?>
<Relationships xmlns="http://schemas.openxmlformats.org/package/2006/relationships"><Relationship Id="rId3" Type="http://schemas.openxmlformats.org/officeDocument/2006/relationships/slide" Target="slide190.xml"/><Relationship Id="rId2" Type="http://schemas.openxmlformats.org/officeDocument/2006/relationships/notesSlide" Target="../notesSlides/notesSlide77.xml"/><Relationship Id="rId1" Type="http://schemas.openxmlformats.org/officeDocument/2006/relationships/slideLayout" Target="../slideLayouts/slideLayout2.xml"/><Relationship Id="rId6" Type="http://schemas.openxmlformats.org/officeDocument/2006/relationships/slide" Target="slide188.xml"/><Relationship Id="rId5" Type="http://schemas.openxmlformats.org/officeDocument/2006/relationships/slide" Target="slide2.xml"/><Relationship Id="rId4" Type="http://schemas.openxmlformats.org/officeDocument/2006/relationships/slide" Target="slide19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image" Target="../media/image2.emf"/><Relationship Id="rId1" Type="http://schemas.openxmlformats.org/officeDocument/2006/relationships/slideLayout" Target="../slideLayouts/slideLayout2.xml"/></Relationships>
</file>

<file path=ppt/slides/_rels/slide1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slide" Target="slide2.xml"/><Relationship Id="rId1" Type="http://schemas.openxmlformats.org/officeDocument/2006/relationships/slideLayout" Target="../slideLayouts/slideLayout2.xml"/><Relationship Id="rId5" Type="http://schemas.openxmlformats.org/officeDocument/2006/relationships/slide" Target="slide188.xml"/><Relationship Id="rId4" Type="http://schemas.openxmlformats.org/officeDocument/2006/relationships/image" Target="../media/image74.jpeg"/></Relationships>
</file>

<file path=ppt/slides/_rels/slide1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jpeg"/><Relationship Id="rId2" Type="http://schemas.openxmlformats.org/officeDocument/2006/relationships/notesSlide" Target="../notesSlides/notesSlide78.xml"/><Relationship Id="rId1" Type="http://schemas.openxmlformats.org/officeDocument/2006/relationships/slideLayout" Target="../slideLayouts/slideLayout2.xml"/><Relationship Id="rId6" Type="http://schemas.openxmlformats.org/officeDocument/2006/relationships/slide" Target="slide188.xml"/><Relationship Id="rId5" Type="http://schemas.openxmlformats.org/officeDocument/2006/relationships/slide" Target="slide2.xml"/><Relationship Id="rId4" Type="http://schemas.openxmlformats.org/officeDocument/2006/relationships/image" Target="../media/image2.emf"/></Relationships>
</file>

<file path=ppt/slides/_rels/slide192.xml.rels><?xml version="1.0" encoding="UTF-8" standalone="yes"?>
<Relationships xmlns="http://schemas.openxmlformats.org/package/2006/relationships"><Relationship Id="rId3" Type="http://schemas.openxmlformats.org/officeDocument/2006/relationships/slide" Target="slide193.xml"/><Relationship Id="rId2" Type="http://schemas.openxmlformats.org/officeDocument/2006/relationships/notesSlide" Target="../notesSlides/notesSlide79.xml"/><Relationship Id="rId1" Type="http://schemas.openxmlformats.org/officeDocument/2006/relationships/slideLayout" Target="../slideLayouts/slideLayout2.xml"/><Relationship Id="rId6" Type="http://schemas.openxmlformats.org/officeDocument/2006/relationships/slide" Target="slide188.xml"/><Relationship Id="rId5" Type="http://schemas.openxmlformats.org/officeDocument/2006/relationships/slide" Target="slide2.xml"/><Relationship Id="rId4" Type="http://schemas.openxmlformats.org/officeDocument/2006/relationships/slide" Target="slide194.xml"/></Relationships>
</file>

<file path=ppt/slides/_rels/slide193.xml.rels><?xml version="1.0" encoding="UTF-8" standalone="yes"?>
<Relationships xmlns="http://schemas.openxmlformats.org/package/2006/relationships"><Relationship Id="rId8" Type="http://schemas.openxmlformats.org/officeDocument/2006/relationships/slide" Target="slide188.xml"/><Relationship Id="rId3" Type="http://schemas.openxmlformats.org/officeDocument/2006/relationships/slide" Target="slide2.xml"/><Relationship Id="rId7" Type="http://schemas.openxmlformats.org/officeDocument/2006/relationships/image" Target="../media/image77.png"/><Relationship Id="rId2" Type="http://schemas.openxmlformats.org/officeDocument/2006/relationships/notesSlide" Target="../notesSlides/notesSlide8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6.png"/><Relationship Id="rId5" Type="http://schemas.openxmlformats.org/officeDocument/2006/relationships/slide" Target="slide196.xml"/><Relationship Id="rId4" Type="http://schemas.openxmlformats.org/officeDocument/2006/relationships/image" Target="../media/image2.emf"/></Relationships>
</file>

<file path=ppt/slides/_rels/slide19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8.png"/><Relationship Id="rId3" Type="http://schemas.openxmlformats.org/officeDocument/2006/relationships/slide" Target="slide2.xml"/><Relationship Id="rId7" Type="http://schemas.openxmlformats.org/officeDocument/2006/relationships/slide" Target="slide188.xml"/><Relationship Id="rId2" Type="http://schemas.openxmlformats.org/officeDocument/2006/relationships/notesSlide" Target="../notesSlides/notesSlide8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7.png"/><Relationship Id="rId5" Type="http://schemas.openxmlformats.org/officeDocument/2006/relationships/image" Target="../media/image76.png"/><Relationship Id="rId4" Type="http://schemas.openxmlformats.org/officeDocument/2006/relationships/slide" Target="slide196.xml"/><Relationship Id="rId9" Type="http://schemas.openxmlformats.org/officeDocument/2006/relationships/image" Target="../media/image2.emf"/></Relationships>
</file>

<file path=ppt/slides/_rels/slide19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7" Type="http://schemas.openxmlformats.org/officeDocument/2006/relationships/image" Target="../media/image79.png"/><Relationship Id="rId2" Type="http://schemas.openxmlformats.org/officeDocument/2006/relationships/slide" Target="slide2.xml"/><Relationship Id="rId1" Type="http://schemas.openxmlformats.org/officeDocument/2006/relationships/slideLayout" Target="../slideLayouts/slideLayout2.xml"/><Relationship Id="rId6" Type="http://schemas.openxmlformats.org/officeDocument/2006/relationships/slide" Target="slide188.xml"/><Relationship Id="rId5" Type="http://schemas.openxmlformats.org/officeDocument/2006/relationships/image" Target="../media/image5.jpeg"/><Relationship Id="rId4" Type="http://schemas.openxmlformats.org/officeDocument/2006/relationships/slide" Target="slide196.xml"/></Relationships>
</file>

<file path=ppt/slides/_rels/slide196.xml.rels><?xml version="1.0" encoding="UTF-8" standalone="yes"?>
<Relationships xmlns="http://schemas.openxmlformats.org/package/2006/relationships"><Relationship Id="rId3" Type="http://schemas.openxmlformats.org/officeDocument/2006/relationships/slide" Target="slide188.xml"/><Relationship Id="rId2" Type="http://schemas.openxmlformats.org/officeDocument/2006/relationships/slide" Target="slide2.xml"/><Relationship Id="rId1" Type="http://schemas.openxmlformats.org/officeDocument/2006/relationships/slideLayout" Target="../slideLayouts/slideLayout2.xml"/></Relationships>
</file>

<file path=ppt/slides/_rels/slide19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jpeg"/><Relationship Id="rId2" Type="http://schemas.openxmlformats.org/officeDocument/2006/relationships/slide" Target="slide2.xml"/><Relationship Id="rId1" Type="http://schemas.openxmlformats.org/officeDocument/2006/relationships/slideLayout" Target="../slideLayouts/slideLayout2.xml"/><Relationship Id="rId5" Type="http://schemas.openxmlformats.org/officeDocument/2006/relationships/slide" Target="slide188.xml"/><Relationship Id="rId4" Type="http://schemas.openxmlformats.org/officeDocument/2006/relationships/slide" Target="slide196.xml"/></Relationships>
</file>

<file path=ppt/slides/_rels/slide198.xml.rels><?xml version="1.0" encoding="UTF-8" standalone="yes"?>
<Relationships xmlns="http://schemas.openxmlformats.org/package/2006/relationships"><Relationship Id="rId3" Type="http://schemas.openxmlformats.org/officeDocument/2006/relationships/slide" Target="slide199.xml"/><Relationship Id="rId2" Type="http://schemas.openxmlformats.org/officeDocument/2006/relationships/notesSlide" Target="../notesSlides/notesSlide82.xml"/><Relationship Id="rId1" Type="http://schemas.openxmlformats.org/officeDocument/2006/relationships/slideLayout" Target="../slideLayouts/slideLayout2.xml"/><Relationship Id="rId5" Type="http://schemas.openxmlformats.org/officeDocument/2006/relationships/slide" Target="slide2.xml"/><Relationship Id="rId4" Type="http://schemas.openxmlformats.org/officeDocument/2006/relationships/slide" Target="slide204.xml"/></Relationships>
</file>

<file path=ppt/slides/_rels/slide199.xml.rels><?xml version="1.0" encoding="UTF-8" standalone="yes"?>
<Relationships xmlns="http://schemas.openxmlformats.org/package/2006/relationships"><Relationship Id="rId8" Type="http://schemas.openxmlformats.org/officeDocument/2006/relationships/slide" Target="slide2.xml"/><Relationship Id="rId3" Type="http://schemas.openxmlformats.org/officeDocument/2006/relationships/slide" Target="slide200.xml"/><Relationship Id="rId7" Type="http://schemas.openxmlformats.org/officeDocument/2006/relationships/slide" Target="slide203.xml"/><Relationship Id="rId2" Type="http://schemas.openxmlformats.org/officeDocument/2006/relationships/notesSlide" Target="../notesSlides/notesSlide83.xml"/><Relationship Id="rId1" Type="http://schemas.openxmlformats.org/officeDocument/2006/relationships/slideLayout" Target="../slideLayouts/slideLayout2.xml"/><Relationship Id="rId6" Type="http://schemas.openxmlformats.org/officeDocument/2006/relationships/slide" Target="slide210.xml"/><Relationship Id="rId5" Type="http://schemas.openxmlformats.org/officeDocument/2006/relationships/slide" Target="slide202.xml"/><Relationship Id="rId4" Type="http://schemas.openxmlformats.org/officeDocument/2006/relationships/slide" Target="slide201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slide" Target="slide269.xml"/><Relationship Id="rId3" Type="http://schemas.openxmlformats.org/officeDocument/2006/relationships/slide" Target="slide221.xml"/><Relationship Id="rId7" Type="http://schemas.openxmlformats.org/officeDocument/2006/relationships/slide" Target="slide238.xml"/><Relationship Id="rId2" Type="http://schemas.openxmlformats.org/officeDocument/2006/relationships/slide" Target="slide3.xml"/><Relationship Id="rId1" Type="http://schemas.openxmlformats.org/officeDocument/2006/relationships/slideLayout" Target="../slideLayouts/slideLayout2.xml"/><Relationship Id="rId6" Type="http://schemas.openxmlformats.org/officeDocument/2006/relationships/slide" Target="slide234.xml"/><Relationship Id="rId5" Type="http://schemas.openxmlformats.org/officeDocument/2006/relationships/slide" Target="slide226.xml"/><Relationship Id="rId10" Type="http://schemas.openxmlformats.org/officeDocument/2006/relationships/slide" Target="slide250.xml"/><Relationship Id="rId4" Type="http://schemas.openxmlformats.org/officeDocument/2006/relationships/slide" Target="slide223.xml"/><Relationship Id="rId9" Type="http://schemas.openxmlformats.org/officeDocument/2006/relationships/slide" Target="slide265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5" Type="http://schemas.openxmlformats.org/officeDocument/2006/relationships/slide" Target="slide3.xml"/><Relationship Id="rId4" Type="http://schemas.openxmlformats.org/officeDocument/2006/relationships/slide" Target="slide2.xml"/></Relationships>
</file>

<file path=ppt/slides/_rels/slide200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notesSlide" Target="../notesSlides/notesSlide8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1.png"/></Relationships>
</file>

<file path=ppt/slides/_rels/slide201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notesSlide" Target="../notesSlides/notesSlide8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2.png"/><Relationship Id="rId4" Type="http://schemas.openxmlformats.org/officeDocument/2006/relationships/image" Target="../media/image2.emf"/></Relationships>
</file>

<file path=ppt/slides/_rels/slide202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notesSlide" Target="../notesSlides/notesSlide8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3.png"/></Relationships>
</file>

<file path=ppt/slides/_rels/slide203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notesSlide" Target="../notesSlides/notesSlide8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4.png"/></Relationships>
</file>

<file path=ppt/slides/_rels/slide204.xml.rels><?xml version="1.0" encoding="UTF-8" standalone="yes"?>
<Relationships xmlns="http://schemas.openxmlformats.org/package/2006/relationships"><Relationship Id="rId8" Type="http://schemas.openxmlformats.org/officeDocument/2006/relationships/slide" Target="slide210.xml"/><Relationship Id="rId13" Type="http://schemas.openxmlformats.org/officeDocument/2006/relationships/slide" Target="slide214.xml"/><Relationship Id="rId3" Type="http://schemas.openxmlformats.org/officeDocument/2006/relationships/slide" Target="slide205.xml"/><Relationship Id="rId7" Type="http://schemas.openxmlformats.org/officeDocument/2006/relationships/slide" Target="slide209.xml"/><Relationship Id="rId12" Type="http://schemas.openxmlformats.org/officeDocument/2006/relationships/slide" Target="slide213.xml"/><Relationship Id="rId2" Type="http://schemas.openxmlformats.org/officeDocument/2006/relationships/slide" Target="slide211.xml"/><Relationship Id="rId1" Type="http://schemas.openxmlformats.org/officeDocument/2006/relationships/slideLayout" Target="../slideLayouts/slideLayout2.xml"/><Relationship Id="rId6" Type="http://schemas.openxmlformats.org/officeDocument/2006/relationships/slide" Target="slide208.xml"/><Relationship Id="rId11" Type="http://schemas.openxmlformats.org/officeDocument/2006/relationships/slide" Target="slide212.xml"/><Relationship Id="rId5" Type="http://schemas.openxmlformats.org/officeDocument/2006/relationships/slide" Target="slide207.xml"/><Relationship Id="rId10" Type="http://schemas.openxmlformats.org/officeDocument/2006/relationships/image" Target="../media/image2.emf"/><Relationship Id="rId4" Type="http://schemas.openxmlformats.org/officeDocument/2006/relationships/slide" Target="slide206.xml"/><Relationship Id="rId9" Type="http://schemas.openxmlformats.org/officeDocument/2006/relationships/slide" Target="slide2.xml"/><Relationship Id="rId14" Type="http://schemas.openxmlformats.org/officeDocument/2006/relationships/slide" Target="slide215.xml"/></Relationships>
</file>

<file path=ppt/slides/_rels/slide20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png"/><Relationship Id="rId2" Type="http://schemas.openxmlformats.org/officeDocument/2006/relationships/slide" Target="slide2.xml"/><Relationship Id="rId1" Type="http://schemas.openxmlformats.org/officeDocument/2006/relationships/slideLayout" Target="../slideLayouts/slideLayout2.xml"/></Relationships>
</file>

<file path=ppt/slides/_rels/slide20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slide" Target="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6.png"/></Relationships>
</file>

<file path=ppt/slides/_rels/slide20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png"/><Relationship Id="rId2" Type="http://schemas.openxmlformats.org/officeDocument/2006/relationships/slide" Target="slide2.xml"/><Relationship Id="rId1" Type="http://schemas.openxmlformats.org/officeDocument/2006/relationships/slideLayout" Target="../slideLayouts/slideLayout2.xml"/></Relationships>
</file>

<file path=ppt/slides/_rels/slide20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png"/><Relationship Id="rId2" Type="http://schemas.openxmlformats.org/officeDocument/2006/relationships/slide" Target="slide2.xml"/><Relationship Id="rId1" Type="http://schemas.openxmlformats.org/officeDocument/2006/relationships/slideLayout" Target="../slideLayouts/slideLayout2.xml"/></Relationships>
</file>

<file path=ppt/slides/_rels/slide20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png"/><Relationship Id="rId2" Type="http://schemas.openxmlformats.org/officeDocument/2006/relationships/slide" Target="slide2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image" Target="../media/image2.emf"/><Relationship Id="rId1" Type="http://schemas.openxmlformats.org/officeDocument/2006/relationships/slideLayout" Target="../slideLayouts/slideLayout2.xml"/></Relationships>
</file>

<file path=ppt/slides/_rels/slide2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png"/><Relationship Id="rId2" Type="http://schemas.openxmlformats.org/officeDocument/2006/relationships/slide" Target="slide2.xml"/><Relationship Id="rId1" Type="http://schemas.openxmlformats.org/officeDocument/2006/relationships/slideLayout" Target="../slideLayouts/slideLayout2.xml"/></Relationships>
</file>

<file path=ppt/slides/_rels/slide2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jpeg"/><Relationship Id="rId2" Type="http://schemas.openxmlformats.org/officeDocument/2006/relationships/slide" Target="slide2.xml"/><Relationship Id="rId1" Type="http://schemas.openxmlformats.org/officeDocument/2006/relationships/slideLayout" Target="../slideLayouts/slideLayout2.xml"/></Relationships>
</file>

<file path=ppt/slides/_rels/slide2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png"/><Relationship Id="rId2" Type="http://schemas.openxmlformats.org/officeDocument/2006/relationships/slide" Target="slide2.xml"/><Relationship Id="rId1" Type="http://schemas.openxmlformats.org/officeDocument/2006/relationships/slideLayout" Target="../slideLayouts/slideLayout2.xml"/></Relationships>
</file>

<file path=ppt/slides/_rels/slide2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png"/><Relationship Id="rId2" Type="http://schemas.openxmlformats.org/officeDocument/2006/relationships/slide" Target="slide2.xml"/><Relationship Id="rId1" Type="http://schemas.openxmlformats.org/officeDocument/2006/relationships/slideLayout" Target="../slideLayouts/slideLayout2.xml"/></Relationships>
</file>

<file path=ppt/slides/_rels/slide2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png"/><Relationship Id="rId2" Type="http://schemas.openxmlformats.org/officeDocument/2006/relationships/slide" Target="slide2.xml"/><Relationship Id="rId1" Type="http://schemas.openxmlformats.org/officeDocument/2006/relationships/slideLayout" Target="../slideLayouts/slideLayout2.xml"/></Relationships>
</file>

<file path=ppt/slides/_rels/slide2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png"/><Relationship Id="rId2" Type="http://schemas.openxmlformats.org/officeDocument/2006/relationships/slide" Target="slide2.xml"/><Relationship Id="rId1" Type="http://schemas.openxmlformats.org/officeDocument/2006/relationships/slideLayout" Target="../slideLayouts/slideLayout2.xml"/></Relationships>
</file>

<file path=ppt/slides/_rels/slide2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png"/><Relationship Id="rId2" Type="http://schemas.openxmlformats.org/officeDocument/2006/relationships/slide" Target="slide2.xml"/><Relationship Id="rId1" Type="http://schemas.openxmlformats.org/officeDocument/2006/relationships/slideLayout" Target="../slideLayouts/slideLayout2.xml"/></Relationships>
</file>

<file path=ppt/slides/_rels/slide217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image" Target="../media/image97.png"/><Relationship Id="rId1" Type="http://schemas.openxmlformats.org/officeDocument/2006/relationships/slideLayout" Target="../slideLayouts/slideLayout2.xml"/></Relationships>
</file>

<file path=ppt/slides/_rels/slide218.xml.rels><?xml version="1.0" encoding="UTF-8" standalone="yes"?>
<Relationships xmlns="http://schemas.openxmlformats.org/package/2006/relationships"><Relationship Id="rId3" Type="http://schemas.openxmlformats.org/officeDocument/2006/relationships/slide" Target="slide220.xml"/><Relationship Id="rId2" Type="http://schemas.openxmlformats.org/officeDocument/2006/relationships/slide" Target="slide219.xml"/><Relationship Id="rId1" Type="http://schemas.openxmlformats.org/officeDocument/2006/relationships/slideLayout" Target="../slideLayouts/slideLayout2.xml"/><Relationship Id="rId4" Type="http://schemas.openxmlformats.org/officeDocument/2006/relationships/slide" Target="slide2.xml"/></Relationships>
</file>

<file path=ppt/slides/_rels/slide219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image" Target="../media/image98.png"/><Relationship Id="rId1" Type="http://schemas.openxmlformats.org/officeDocument/2006/relationships/slideLayout" Target="../slideLayouts/slideLayout2.xml"/><Relationship Id="rId4" Type="http://schemas.openxmlformats.org/officeDocument/2006/relationships/slide" Target="slide3.xm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slide" Target="slide2.xml"/><Relationship Id="rId3" Type="http://schemas.openxmlformats.org/officeDocument/2006/relationships/slide" Target="slide23.xml"/><Relationship Id="rId7" Type="http://schemas.openxmlformats.org/officeDocument/2006/relationships/slide" Target="slide27.xml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6" Type="http://schemas.openxmlformats.org/officeDocument/2006/relationships/slide" Target="slide26.xml"/><Relationship Id="rId5" Type="http://schemas.openxmlformats.org/officeDocument/2006/relationships/slide" Target="slide25.xml"/><Relationship Id="rId10" Type="http://schemas.openxmlformats.org/officeDocument/2006/relationships/slide" Target="slide3.xml"/><Relationship Id="rId4" Type="http://schemas.openxmlformats.org/officeDocument/2006/relationships/slide" Target="slide24.xml"/><Relationship Id="rId9" Type="http://schemas.openxmlformats.org/officeDocument/2006/relationships/slide" Target="slide280.xml"/></Relationships>
</file>

<file path=ppt/slides/_rels/slide2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png"/><Relationship Id="rId2" Type="http://schemas.openxmlformats.org/officeDocument/2006/relationships/slide" Target="slide2.xml"/><Relationship Id="rId1" Type="http://schemas.openxmlformats.org/officeDocument/2006/relationships/slideLayout" Target="../slideLayouts/slideLayout2.xml"/><Relationship Id="rId4" Type="http://schemas.openxmlformats.org/officeDocument/2006/relationships/slide" Target="slide3.xml"/></Relationships>
</file>

<file path=ppt/slides/_rels/slide221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slide" Target="slide222.xml"/><Relationship Id="rId1" Type="http://schemas.openxmlformats.org/officeDocument/2006/relationships/slideLayout" Target="../slideLayouts/slideLayout2.xml"/></Relationships>
</file>

<file path=ppt/slides/_rels/slide2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png"/><Relationship Id="rId2" Type="http://schemas.openxmlformats.org/officeDocument/2006/relationships/slide" Target="slide2.xml"/><Relationship Id="rId1" Type="http://schemas.openxmlformats.org/officeDocument/2006/relationships/slideLayout" Target="../slideLayouts/slideLayout2.xml"/></Relationships>
</file>

<file path=ppt/slides/_rels/slide223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slide" Target="slide225.xml"/><Relationship Id="rId1" Type="http://schemas.openxmlformats.org/officeDocument/2006/relationships/slideLayout" Target="../slideLayouts/slideLayout2.xml"/></Relationships>
</file>

<file path=ppt/slides/_rels/slide2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png"/><Relationship Id="rId2" Type="http://schemas.openxmlformats.org/officeDocument/2006/relationships/slide" Target="slide2.xml"/><Relationship Id="rId1" Type="http://schemas.openxmlformats.org/officeDocument/2006/relationships/slideLayout" Target="../slideLayouts/slideLayout2.xml"/></Relationships>
</file>

<file path=ppt/slides/_rels/slide225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7" Type="http://schemas.openxmlformats.org/officeDocument/2006/relationships/image" Target="../media/image105.png"/><Relationship Id="rId2" Type="http://schemas.openxmlformats.org/officeDocument/2006/relationships/notesSlide" Target="../notesSlides/notesSlide8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4.png"/><Relationship Id="rId5" Type="http://schemas.openxmlformats.org/officeDocument/2006/relationships/image" Target="../media/image103.png"/><Relationship Id="rId4" Type="http://schemas.openxmlformats.org/officeDocument/2006/relationships/image" Target="../media/image102.png"/></Relationships>
</file>

<file path=ppt/slides/_rels/slide226.xml.rels><?xml version="1.0" encoding="UTF-8" standalone="yes"?>
<Relationships xmlns="http://schemas.openxmlformats.org/package/2006/relationships"><Relationship Id="rId8" Type="http://schemas.openxmlformats.org/officeDocument/2006/relationships/slide" Target="slide2.xml"/><Relationship Id="rId3" Type="http://schemas.openxmlformats.org/officeDocument/2006/relationships/slide" Target="slide227.xml"/><Relationship Id="rId7" Type="http://schemas.openxmlformats.org/officeDocument/2006/relationships/slide" Target="slide231.xml"/><Relationship Id="rId2" Type="http://schemas.openxmlformats.org/officeDocument/2006/relationships/notesSlide" Target="../notesSlides/notesSlide89.xml"/><Relationship Id="rId1" Type="http://schemas.openxmlformats.org/officeDocument/2006/relationships/slideLayout" Target="../slideLayouts/slideLayout2.xml"/><Relationship Id="rId6" Type="http://schemas.openxmlformats.org/officeDocument/2006/relationships/slide" Target="slide230.xml"/><Relationship Id="rId5" Type="http://schemas.openxmlformats.org/officeDocument/2006/relationships/slide" Target="slide229.xml"/><Relationship Id="rId4" Type="http://schemas.openxmlformats.org/officeDocument/2006/relationships/slide" Target="slide228.xml"/></Relationships>
</file>

<file path=ppt/slides/_rels/slide227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notesSlide" Target="../notesSlides/notesSlide9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6.jpeg"/></Relationships>
</file>

<file path=ppt/slides/_rels/slide228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notesSlide" Target="../notesSlides/notesSlide9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7.png"/></Relationships>
</file>

<file path=ppt/slides/_rels/slide2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8.jpeg"/><Relationship Id="rId2" Type="http://schemas.openxmlformats.org/officeDocument/2006/relationships/notesSlide" Target="../notesSlides/notesSlide92.xml"/><Relationship Id="rId1" Type="http://schemas.openxmlformats.org/officeDocument/2006/relationships/slideLayout" Target="../slideLayouts/slideLayout2.xml"/><Relationship Id="rId4" Type="http://schemas.openxmlformats.org/officeDocument/2006/relationships/slide" Target="slide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5" Type="http://schemas.openxmlformats.org/officeDocument/2006/relationships/slide" Target="slide3.xml"/><Relationship Id="rId4" Type="http://schemas.openxmlformats.org/officeDocument/2006/relationships/slide" Target="slide2.xml"/></Relationships>
</file>

<file path=ppt/slides/_rels/slide230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notesSlide" Target="../notesSlides/notesSlide9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1.jpeg"/><Relationship Id="rId5" Type="http://schemas.openxmlformats.org/officeDocument/2006/relationships/image" Target="../media/image110.jpeg"/><Relationship Id="rId4" Type="http://schemas.openxmlformats.org/officeDocument/2006/relationships/image" Target="../media/image109.jpeg"/></Relationships>
</file>

<file path=ppt/slides/_rels/slide231.xml.rels><?xml version="1.0" encoding="UTF-8" standalone="yes"?>
<Relationships xmlns="http://schemas.openxmlformats.org/package/2006/relationships"><Relationship Id="rId3" Type="http://schemas.openxmlformats.org/officeDocument/2006/relationships/slide" Target="slide232.xml"/><Relationship Id="rId2" Type="http://schemas.openxmlformats.org/officeDocument/2006/relationships/notesSlide" Target="../notesSlides/notesSlide94.xml"/><Relationship Id="rId1" Type="http://schemas.openxmlformats.org/officeDocument/2006/relationships/slideLayout" Target="../slideLayouts/slideLayout2.xml"/><Relationship Id="rId5" Type="http://schemas.openxmlformats.org/officeDocument/2006/relationships/slide" Target="slide2.xml"/><Relationship Id="rId4" Type="http://schemas.openxmlformats.org/officeDocument/2006/relationships/slide" Target="slide233.xml"/></Relationships>
</file>

<file path=ppt/slides/_rels/slide232.xml.rels><?xml version="1.0" encoding="UTF-8" standalone="yes"?>
<Relationships xmlns="http://schemas.openxmlformats.org/package/2006/relationships"><Relationship Id="rId8" Type="http://schemas.openxmlformats.org/officeDocument/2006/relationships/slide" Target="slide231.xml"/><Relationship Id="rId3" Type="http://schemas.openxmlformats.org/officeDocument/2006/relationships/image" Target="../media/image112.png"/><Relationship Id="rId7" Type="http://schemas.openxmlformats.org/officeDocument/2006/relationships/image" Target="../media/image116.png"/><Relationship Id="rId2" Type="http://schemas.openxmlformats.org/officeDocument/2006/relationships/notesSlide" Target="../notesSlides/notesSlide9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5.png"/><Relationship Id="rId5" Type="http://schemas.openxmlformats.org/officeDocument/2006/relationships/image" Target="../media/image114.png"/><Relationship Id="rId4" Type="http://schemas.openxmlformats.org/officeDocument/2006/relationships/image" Target="../media/image113.png"/></Relationships>
</file>

<file path=ppt/slides/_rels/slide2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2.png"/><Relationship Id="rId3" Type="http://schemas.openxmlformats.org/officeDocument/2006/relationships/image" Target="../media/image117.png"/><Relationship Id="rId7" Type="http://schemas.openxmlformats.org/officeDocument/2006/relationships/image" Target="../media/image121.png"/><Relationship Id="rId2" Type="http://schemas.openxmlformats.org/officeDocument/2006/relationships/notesSlide" Target="../notesSlides/notesSlide9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0.png"/><Relationship Id="rId5" Type="http://schemas.openxmlformats.org/officeDocument/2006/relationships/image" Target="../media/image119.png"/><Relationship Id="rId10" Type="http://schemas.openxmlformats.org/officeDocument/2006/relationships/slide" Target="slide231.xml"/><Relationship Id="rId4" Type="http://schemas.openxmlformats.org/officeDocument/2006/relationships/image" Target="../media/image118.png"/><Relationship Id="rId9" Type="http://schemas.openxmlformats.org/officeDocument/2006/relationships/image" Target="../media/image123.png"/></Relationships>
</file>

<file path=ppt/slides/_rels/slide234.xml.rels><?xml version="1.0" encoding="UTF-8" standalone="yes"?>
<Relationships xmlns="http://schemas.openxmlformats.org/package/2006/relationships"><Relationship Id="rId8" Type="http://schemas.openxmlformats.org/officeDocument/2006/relationships/slide" Target="slide216.xml"/><Relationship Id="rId3" Type="http://schemas.openxmlformats.org/officeDocument/2006/relationships/slide" Target="slide235.xml"/><Relationship Id="rId7" Type="http://schemas.openxmlformats.org/officeDocument/2006/relationships/slide" Target="slide209.xml"/><Relationship Id="rId2" Type="http://schemas.openxmlformats.org/officeDocument/2006/relationships/slide" Target="slide198.xml"/><Relationship Id="rId1" Type="http://schemas.openxmlformats.org/officeDocument/2006/relationships/slideLayout" Target="../slideLayouts/slideLayout2.xml"/><Relationship Id="rId6" Type="http://schemas.openxmlformats.org/officeDocument/2006/relationships/slide" Target="slide210.xml"/><Relationship Id="rId5" Type="http://schemas.openxmlformats.org/officeDocument/2006/relationships/slide" Target="slide237.xml"/><Relationship Id="rId10" Type="http://schemas.openxmlformats.org/officeDocument/2006/relationships/slide" Target="slide2.xml"/><Relationship Id="rId4" Type="http://schemas.openxmlformats.org/officeDocument/2006/relationships/slide" Target="slide236.xml"/><Relationship Id="rId9" Type="http://schemas.openxmlformats.org/officeDocument/2006/relationships/slide" Target="slide217.xml"/></Relationships>
</file>

<file path=ppt/slides/_rels/slide2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4.png"/><Relationship Id="rId2" Type="http://schemas.openxmlformats.org/officeDocument/2006/relationships/slide" Target="slide2.xml"/><Relationship Id="rId1" Type="http://schemas.openxmlformats.org/officeDocument/2006/relationships/slideLayout" Target="../slideLayouts/slideLayout2.xml"/></Relationships>
</file>

<file path=ppt/slides/_rels/slide2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5.png"/><Relationship Id="rId2" Type="http://schemas.openxmlformats.org/officeDocument/2006/relationships/slide" Target="slide2.xml"/><Relationship Id="rId1" Type="http://schemas.openxmlformats.org/officeDocument/2006/relationships/slideLayout" Target="../slideLayouts/slideLayout2.xml"/></Relationships>
</file>

<file path=ppt/slides/_rels/slide2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6.png"/><Relationship Id="rId2" Type="http://schemas.openxmlformats.org/officeDocument/2006/relationships/slide" Target="slide2.xml"/><Relationship Id="rId1" Type="http://schemas.openxmlformats.org/officeDocument/2006/relationships/slideLayout" Target="../slideLayouts/slideLayout2.xml"/></Relationships>
</file>

<file path=ppt/slides/_rels/slide238.xml.rels><?xml version="1.0" encoding="UTF-8" standalone="yes"?>
<Relationships xmlns="http://schemas.openxmlformats.org/package/2006/relationships"><Relationship Id="rId8" Type="http://schemas.openxmlformats.org/officeDocument/2006/relationships/slide" Target="slide252.xml"/><Relationship Id="rId13" Type="http://schemas.openxmlformats.org/officeDocument/2006/relationships/slide" Target="slide264.xml"/><Relationship Id="rId3" Type="http://schemas.openxmlformats.org/officeDocument/2006/relationships/slide" Target="slide242.xml"/><Relationship Id="rId7" Type="http://schemas.openxmlformats.org/officeDocument/2006/relationships/slide" Target="slide250.xml"/><Relationship Id="rId12" Type="http://schemas.openxmlformats.org/officeDocument/2006/relationships/slide" Target="slide263.xml"/><Relationship Id="rId2" Type="http://schemas.openxmlformats.org/officeDocument/2006/relationships/slide" Target="slide239.xml"/><Relationship Id="rId1" Type="http://schemas.openxmlformats.org/officeDocument/2006/relationships/slideLayout" Target="../slideLayouts/slideLayout2.xml"/><Relationship Id="rId6" Type="http://schemas.openxmlformats.org/officeDocument/2006/relationships/slide" Target="slide249.xml"/><Relationship Id="rId11" Type="http://schemas.openxmlformats.org/officeDocument/2006/relationships/slide" Target="slide262.xml"/><Relationship Id="rId5" Type="http://schemas.openxmlformats.org/officeDocument/2006/relationships/slide" Target="slide247.xml"/><Relationship Id="rId15" Type="http://schemas.openxmlformats.org/officeDocument/2006/relationships/slide" Target="slide2.xml"/><Relationship Id="rId10" Type="http://schemas.openxmlformats.org/officeDocument/2006/relationships/slide" Target="slide261.xml"/><Relationship Id="rId4" Type="http://schemas.openxmlformats.org/officeDocument/2006/relationships/slide" Target="slide244.xml"/><Relationship Id="rId9" Type="http://schemas.openxmlformats.org/officeDocument/2006/relationships/slide" Target="slide253.xml"/><Relationship Id="rId14" Type="http://schemas.openxmlformats.org/officeDocument/2006/relationships/slide" Target="slide265.xml"/></Relationships>
</file>

<file path=ppt/slides/_rels/slide239.xml.rels><?xml version="1.0" encoding="UTF-8" standalone="yes"?>
<Relationships xmlns="http://schemas.openxmlformats.org/package/2006/relationships"><Relationship Id="rId3" Type="http://schemas.openxmlformats.org/officeDocument/2006/relationships/slide" Target="slide241.xml"/><Relationship Id="rId2" Type="http://schemas.openxmlformats.org/officeDocument/2006/relationships/slide" Target="slide240.xml"/><Relationship Id="rId1" Type="http://schemas.openxmlformats.org/officeDocument/2006/relationships/slideLayout" Target="../slideLayouts/slideLayout2.xml"/><Relationship Id="rId4" Type="http://schemas.openxmlformats.org/officeDocument/2006/relationships/slide" Target="slide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5" Type="http://schemas.openxmlformats.org/officeDocument/2006/relationships/slide" Target="slide3.xml"/><Relationship Id="rId4" Type="http://schemas.openxmlformats.org/officeDocument/2006/relationships/slide" Target="slide2.xml"/></Relationships>
</file>

<file path=ppt/slides/_rels/slide2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7.png"/><Relationship Id="rId2" Type="http://schemas.openxmlformats.org/officeDocument/2006/relationships/slide" Target="slide2.xml"/><Relationship Id="rId1" Type="http://schemas.openxmlformats.org/officeDocument/2006/relationships/slideLayout" Target="../slideLayouts/slideLayout2.xml"/><Relationship Id="rId4" Type="http://schemas.openxmlformats.org/officeDocument/2006/relationships/slide" Target="slide238.xml"/></Relationships>
</file>

<file path=ppt/slides/_rels/slide2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8.png"/><Relationship Id="rId2" Type="http://schemas.openxmlformats.org/officeDocument/2006/relationships/slide" Target="slide2.xml"/><Relationship Id="rId1" Type="http://schemas.openxmlformats.org/officeDocument/2006/relationships/slideLayout" Target="../slideLayouts/slideLayout2.xml"/><Relationship Id="rId4" Type="http://schemas.openxmlformats.org/officeDocument/2006/relationships/slide" Target="slide238.xml"/></Relationships>
</file>

<file path=ppt/slides/_rels/slide242.xml.rels><?xml version="1.0" encoding="UTF-8" standalone="yes"?>
<Relationships xmlns="http://schemas.openxmlformats.org/package/2006/relationships"><Relationship Id="rId3" Type="http://schemas.openxmlformats.org/officeDocument/2006/relationships/slide" Target="slide240.xml"/><Relationship Id="rId2" Type="http://schemas.openxmlformats.org/officeDocument/2006/relationships/slide" Target="slide243.xml"/><Relationship Id="rId1" Type="http://schemas.openxmlformats.org/officeDocument/2006/relationships/slideLayout" Target="../slideLayouts/slideLayout2.xml"/><Relationship Id="rId5" Type="http://schemas.openxmlformats.org/officeDocument/2006/relationships/slide" Target="slide2.xml"/><Relationship Id="rId4" Type="http://schemas.openxmlformats.org/officeDocument/2006/relationships/slide" Target="slide241.xml"/></Relationships>
</file>

<file path=ppt/slides/_rels/slide2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9.png"/><Relationship Id="rId2" Type="http://schemas.openxmlformats.org/officeDocument/2006/relationships/slide" Target="slide2.xml"/><Relationship Id="rId1" Type="http://schemas.openxmlformats.org/officeDocument/2006/relationships/slideLayout" Target="../slideLayouts/slideLayout2.xml"/><Relationship Id="rId4" Type="http://schemas.openxmlformats.org/officeDocument/2006/relationships/slide" Target="slide238.xml"/></Relationships>
</file>

<file path=ppt/slides/_rels/slide244.xml.rels><?xml version="1.0" encoding="UTF-8" standalone="yes"?>
<Relationships xmlns="http://schemas.openxmlformats.org/package/2006/relationships"><Relationship Id="rId3" Type="http://schemas.openxmlformats.org/officeDocument/2006/relationships/slide" Target="slide246.xml"/><Relationship Id="rId2" Type="http://schemas.openxmlformats.org/officeDocument/2006/relationships/slide" Target="slide245.xml"/><Relationship Id="rId1" Type="http://schemas.openxmlformats.org/officeDocument/2006/relationships/slideLayout" Target="../slideLayouts/slideLayout2.xml"/><Relationship Id="rId4" Type="http://schemas.openxmlformats.org/officeDocument/2006/relationships/slide" Target="slide2.xml"/></Relationships>
</file>

<file path=ppt/slides/_rels/slide2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0.png"/><Relationship Id="rId2" Type="http://schemas.openxmlformats.org/officeDocument/2006/relationships/slide" Target="slide2.xml"/><Relationship Id="rId1" Type="http://schemas.openxmlformats.org/officeDocument/2006/relationships/slideLayout" Target="../slideLayouts/slideLayout2.xml"/><Relationship Id="rId4" Type="http://schemas.openxmlformats.org/officeDocument/2006/relationships/slide" Target="slide238.xml"/></Relationships>
</file>

<file path=ppt/slides/_rels/slide246.xml.rels><?xml version="1.0" encoding="UTF-8" standalone="yes"?>
<Relationships xmlns="http://schemas.openxmlformats.org/package/2006/relationships"><Relationship Id="rId3" Type="http://schemas.openxmlformats.org/officeDocument/2006/relationships/slide" Target="slide238.xml"/><Relationship Id="rId2" Type="http://schemas.openxmlformats.org/officeDocument/2006/relationships/image" Target="../media/image131.png"/><Relationship Id="rId1" Type="http://schemas.openxmlformats.org/officeDocument/2006/relationships/slideLayout" Target="../slideLayouts/slideLayout2.xml"/><Relationship Id="rId4" Type="http://schemas.openxmlformats.org/officeDocument/2006/relationships/slide" Target="slide2.xml"/></Relationships>
</file>

<file path=ppt/slides/_rels/slide247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slide" Target="slide248.xml"/><Relationship Id="rId1" Type="http://schemas.openxmlformats.org/officeDocument/2006/relationships/slideLayout" Target="../slideLayouts/slideLayout2.xml"/></Relationships>
</file>

<file path=ppt/slides/_rels/slide2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2.png"/><Relationship Id="rId2" Type="http://schemas.openxmlformats.org/officeDocument/2006/relationships/slide" Target="slide2.xml"/><Relationship Id="rId1" Type="http://schemas.openxmlformats.org/officeDocument/2006/relationships/slideLayout" Target="../slideLayouts/slideLayout2.xml"/><Relationship Id="rId4" Type="http://schemas.openxmlformats.org/officeDocument/2006/relationships/slide" Target="slide238.xml"/></Relationships>
</file>

<file path=ppt/slides/_rels/slide249.xml.rels><?xml version="1.0" encoding="UTF-8" standalone="yes"?>
<Relationships xmlns="http://schemas.openxmlformats.org/package/2006/relationships"><Relationship Id="rId3" Type="http://schemas.openxmlformats.org/officeDocument/2006/relationships/slide" Target="slide241.xml"/><Relationship Id="rId2" Type="http://schemas.openxmlformats.org/officeDocument/2006/relationships/slide" Target="slide248.xml"/><Relationship Id="rId1" Type="http://schemas.openxmlformats.org/officeDocument/2006/relationships/slideLayout" Target="../slideLayouts/slideLayout2.xml"/><Relationship Id="rId4" Type="http://schemas.openxmlformats.org/officeDocument/2006/relationships/slide" Target="slide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5" Type="http://schemas.openxmlformats.org/officeDocument/2006/relationships/slide" Target="slide3.xml"/><Relationship Id="rId4" Type="http://schemas.openxmlformats.org/officeDocument/2006/relationships/slide" Target="slide2.xml"/></Relationships>
</file>

<file path=ppt/slides/_rels/slide250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slide" Target="slide251.xml"/><Relationship Id="rId1" Type="http://schemas.openxmlformats.org/officeDocument/2006/relationships/slideLayout" Target="../slideLayouts/slideLayout2.xml"/></Relationships>
</file>

<file path=ppt/slides/_rels/slide2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3.png"/><Relationship Id="rId2" Type="http://schemas.openxmlformats.org/officeDocument/2006/relationships/slide" Target="slide2.xml"/><Relationship Id="rId1" Type="http://schemas.openxmlformats.org/officeDocument/2006/relationships/slideLayout" Target="../slideLayouts/slideLayout2.xml"/><Relationship Id="rId4" Type="http://schemas.openxmlformats.org/officeDocument/2006/relationships/slide" Target="slide238.xml"/></Relationships>
</file>

<file path=ppt/slides/_rels/slide2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4.png"/><Relationship Id="rId2" Type="http://schemas.openxmlformats.org/officeDocument/2006/relationships/slide" Target="slide2.xml"/><Relationship Id="rId1" Type="http://schemas.openxmlformats.org/officeDocument/2006/relationships/slideLayout" Target="../slideLayouts/slideLayout2.xml"/><Relationship Id="rId4" Type="http://schemas.openxmlformats.org/officeDocument/2006/relationships/slide" Target="slide238.xml"/></Relationships>
</file>

<file path=ppt/slides/_rels/slide253.xml.rels><?xml version="1.0" encoding="UTF-8" standalone="yes"?>
<Relationships xmlns="http://schemas.openxmlformats.org/package/2006/relationships"><Relationship Id="rId8" Type="http://schemas.openxmlformats.org/officeDocument/2006/relationships/slide" Target="slide260.xml"/><Relationship Id="rId3" Type="http://schemas.openxmlformats.org/officeDocument/2006/relationships/slide" Target="slide255.xml"/><Relationship Id="rId7" Type="http://schemas.openxmlformats.org/officeDocument/2006/relationships/slide" Target="slide259.xml"/><Relationship Id="rId2" Type="http://schemas.openxmlformats.org/officeDocument/2006/relationships/slide" Target="slide254.xml"/><Relationship Id="rId1" Type="http://schemas.openxmlformats.org/officeDocument/2006/relationships/slideLayout" Target="../slideLayouts/slideLayout2.xml"/><Relationship Id="rId6" Type="http://schemas.openxmlformats.org/officeDocument/2006/relationships/slide" Target="slide258.xml"/><Relationship Id="rId5" Type="http://schemas.openxmlformats.org/officeDocument/2006/relationships/slide" Target="slide257.xml"/><Relationship Id="rId4" Type="http://schemas.openxmlformats.org/officeDocument/2006/relationships/slide" Target="slide256.xml"/><Relationship Id="rId9" Type="http://schemas.openxmlformats.org/officeDocument/2006/relationships/slide" Target="slide2.xml"/></Relationships>
</file>

<file path=ppt/slides/_rels/slide2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5.png"/><Relationship Id="rId2" Type="http://schemas.openxmlformats.org/officeDocument/2006/relationships/slide" Target="slide2.xml"/><Relationship Id="rId1" Type="http://schemas.openxmlformats.org/officeDocument/2006/relationships/slideLayout" Target="../slideLayouts/slideLayout2.xml"/><Relationship Id="rId4" Type="http://schemas.openxmlformats.org/officeDocument/2006/relationships/slide" Target="slide238.xml"/></Relationships>
</file>

<file path=ppt/slides/_rels/slide2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6.png"/><Relationship Id="rId2" Type="http://schemas.openxmlformats.org/officeDocument/2006/relationships/slide" Target="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8.png"/><Relationship Id="rId5" Type="http://schemas.openxmlformats.org/officeDocument/2006/relationships/image" Target="../media/image137.png"/><Relationship Id="rId4" Type="http://schemas.openxmlformats.org/officeDocument/2006/relationships/slide" Target="slide238.xml"/></Relationships>
</file>

<file path=ppt/slides/_rels/slide256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notesSlide" Target="../notesSlides/notesSlide9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9.png"/><Relationship Id="rId4" Type="http://schemas.openxmlformats.org/officeDocument/2006/relationships/slide" Target="slide238.xml"/></Relationships>
</file>

<file path=ppt/slides/_rels/slide2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0.png"/><Relationship Id="rId2" Type="http://schemas.openxmlformats.org/officeDocument/2006/relationships/slide" Target="slide2.xml"/><Relationship Id="rId1" Type="http://schemas.openxmlformats.org/officeDocument/2006/relationships/slideLayout" Target="../slideLayouts/slideLayout2.xml"/><Relationship Id="rId4" Type="http://schemas.openxmlformats.org/officeDocument/2006/relationships/slide" Target="slide238.xml"/></Relationships>
</file>

<file path=ppt/slides/_rels/slide2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1.png"/><Relationship Id="rId2" Type="http://schemas.openxmlformats.org/officeDocument/2006/relationships/slide" Target="slide2.xml"/><Relationship Id="rId1" Type="http://schemas.openxmlformats.org/officeDocument/2006/relationships/slideLayout" Target="../slideLayouts/slideLayout2.xml"/><Relationship Id="rId4" Type="http://schemas.openxmlformats.org/officeDocument/2006/relationships/slide" Target="slide238.xml"/></Relationships>
</file>

<file path=ppt/slides/_rels/slide2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3.png"/><Relationship Id="rId2" Type="http://schemas.openxmlformats.org/officeDocument/2006/relationships/image" Target="../media/image142.png"/><Relationship Id="rId1" Type="http://schemas.openxmlformats.org/officeDocument/2006/relationships/slideLayout" Target="../slideLayouts/slideLayout2.xml"/><Relationship Id="rId5" Type="http://schemas.openxmlformats.org/officeDocument/2006/relationships/slide" Target="slide2.xml"/><Relationship Id="rId4" Type="http://schemas.openxmlformats.org/officeDocument/2006/relationships/slide" Target="slide238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260.xml.rels><?xml version="1.0" encoding="UTF-8" standalone="yes"?>
<Relationships xmlns="http://schemas.openxmlformats.org/package/2006/relationships"><Relationship Id="rId3" Type="http://schemas.openxmlformats.org/officeDocument/2006/relationships/slide" Target="slide238.xml"/><Relationship Id="rId2" Type="http://schemas.openxmlformats.org/officeDocument/2006/relationships/image" Target="../media/image144.png"/><Relationship Id="rId1" Type="http://schemas.openxmlformats.org/officeDocument/2006/relationships/slideLayout" Target="../slideLayouts/slideLayout2.xml"/><Relationship Id="rId4" Type="http://schemas.openxmlformats.org/officeDocument/2006/relationships/slide" Target="slide2.xml"/></Relationships>
</file>

<file path=ppt/slides/_rels/slide261.xml.rels><?xml version="1.0" encoding="UTF-8" standalone="yes"?>
<Relationships xmlns="http://schemas.openxmlformats.org/package/2006/relationships"><Relationship Id="rId3" Type="http://schemas.openxmlformats.org/officeDocument/2006/relationships/slide" Target="slide257.xml"/><Relationship Id="rId2" Type="http://schemas.openxmlformats.org/officeDocument/2006/relationships/slide" Target="slide256.xml"/><Relationship Id="rId1" Type="http://schemas.openxmlformats.org/officeDocument/2006/relationships/slideLayout" Target="../slideLayouts/slideLayout2.xml"/><Relationship Id="rId6" Type="http://schemas.openxmlformats.org/officeDocument/2006/relationships/slide" Target="slide2.xml"/><Relationship Id="rId5" Type="http://schemas.openxmlformats.org/officeDocument/2006/relationships/slide" Target="slide260.xml"/><Relationship Id="rId4" Type="http://schemas.openxmlformats.org/officeDocument/2006/relationships/slide" Target="slide259.xml"/></Relationships>
</file>

<file path=ppt/slides/_rels/slide262.xml.rels><?xml version="1.0" encoding="UTF-8" standalone="yes"?>
<Relationships xmlns="http://schemas.openxmlformats.org/package/2006/relationships"><Relationship Id="rId3" Type="http://schemas.openxmlformats.org/officeDocument/2006/relationships/slide" Target="slide238.xml"/><Relationship Id="rId2" Type="http://schemas.openxmlformats.org/officeDocument/2006/relationships/slide" Target="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5.png"/></Relationships>
</file>

<file path=ppt/slides/_rels/slide263.xml.rels><?xml version="1.0" encoding="UTF-8" standalone="yes"?>
<Relationships xmlns="http://schemas.openxmlformats.org/package/2006/relationships"><Relationship Id="rId3" Type="http://schemas.openxmlformats.org/officeDocument/2006/relationships/slide" Target="slide240.xml"/><Relationship Id="rId2" Type="http://schemas.openxmlformats.org/officeDocument/2006/relationships/slide" Target="slide243.xml"/><Relationship Id="rId1" Type="http://schemas.openxmlformats.org/officeDocument/2006/relationships/slideLayout" Target="../slideLayouts/slideLayout2.xml"/><Relationship Id="rId5" Type="http://schemas.openxmlformats.org/officeDocument/2006/relationships/slide" Target="slide2.xml"/><Relationship Id="rId4" Type="http://schemas.openxmlformats.org/officeDocument/2006/relationships/slide" Target="slide241.xml"/></Relationships>
</file>

<file path=ppt/slides/_rels/slide264.xml.rels><?xml version="1.0" encoding="UTF-8" standalone="yes"?>
<Relationships xmlns="http://schemas.openxmlformats.org/package/2006/relationships"><Relationship Id="rId3" Type="http://schemas.openxmlformats.org/officeDocument/2006/relationships/slide" Target="slide246.xml"/><Relationship Id="rId2" Type="http://schemas.openxmlformats.org/officeDocument/2006/relationships/slide" Target="slide245.xml"/><Relationship Id="rId1" Type="http://schemas.openxmlformats.org/officeDocument/2006/relationships/slideLayout" Target="../slideLayouts/slideLayout2.xml"/><Relationship Id="rId4" Type="http://schemas.openxmlformats.org/officeDocument/2006/relationships/slide" Target="slide2.xml"/></Relationships>
</file>

<file path=ppt/slides/_rels/slide2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slide" Target="slide2.xml"/><Relationship Id="rId1" Type="http://schemas.openxmlformats.org/officeDocument/2006/relationships/slideLayout" Target="../slideLayouts/slideLayout2.xml"/><Relationship Id="rId6" Type="http://schemas.openxmlformats.org/officeDocument/2006/relationships/slide" Target="slide268.xml"/><Relationship Id="rId5" Type="http://schemas.openxmlformats.org/officeDocument/2006/relationships/slide" Target="slide267.xml"/><Relationship Id="rId4" Type="http://schemas.openxmlformats.org/officeDocument/2006/relationships/slide" Target="slide266.xml"/></Relationships>
</file>

<file path=ppt/slides/_rels/slide2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6.png"/><Relationship Id="rId2" Type="http://schemas.openxmlformats.org/officeDocument/2006/relationships/slide" Target="slide2.xml"/><Relationship Id="rId1" Type="http://schemas.openxmlformats.org/officeDocument/2006/relationships/slideLayout" Target="../slideLayouts/slideLayout2.xml"/><Relationship Id="rId4" Type="http://schemas.openxmlformats.org/officeDocument/2006/relationships/slide" Target="slide265.xml"/></Relationships>
</file>

<file path=ppt/slides/_rels/slide267.xml.rels><?xml version="1.0" encoding="UTF-8" standalone="yes"?>
<Relationships xmlns="http://schemas.openxmlformats.org/package/2006/relationships"><Relationship Id="rId3" Type="http://schemas.openxmlformats.org/officeDocument/2006/relationships/slide" Target="slide265.xml"/><Relationship Id="rId2" Type="http://schemas.openxmlformats.org/officeDocument/2006/relationships/slide" Target="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7.png"/></Relationships>
</file>

<file path=ppt/slides/_rels/slide2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8.png"/><Relationship Id="rId2" Type="http://schemas.openxmlformats.org/officeDocument/2006/relationships/slide" Target="slide2.xml"/><Relationship Id="rId1" Type="http://schemas.openxmlformats.org/officeDocument/2006/relationships/slideLayout" Target="../slideLayouts/slideLayout2.xml"/><Relationship Id="rId4" Type="http://schemas.openxmlformats.org/officeDocument/2006/relationships/slide" Target="slide265.xml"/></Relationships>
</file>

<file path=ppt/slides/_rels/slide269.xml.rels><?xml version="1.0" encoding="UTF-8" standalone="yes"?>
<Relationships xmlns="http://schemas.openxmlformats.org/package/2006/relationships"><Relationship Id="rId8" Type="http://schemas.openxmlformats.org/officeDocument/2006/relationships/slide" Target="slide276.xml"/><Relationship Id="rId3" Type="http://schemas.openxmlformats.org/officeDocument/2006/relationships/slide" Target="slide271.xml"/><Relationship Id="rId7" Type="http://schemas.openxmlformats.org/officeDocument/2006/relationships/slide" Target="slide275.xml"/><Relationship Id="rId12" Type="http://schemas.openxmlformats.org/officeDocument/2006/relationships/slide" Target="slide2.xml"/><Relationship Id="rId2" Type="http://schemas.openxmlformats.org/officeDocument/2006/relationships/slide" Target="slide270.xml"/><Relationship Id="rId1" Type="http://schemas.openxmlformats.org/officeDocument/2006/relationships/slideLayout" Target="../slideLayouts/slideLayout2.xml"/><Relationship Id="rId6" Type="http://schemas.openxmlformats.org/officeDocument/2006/relationships/slide" Target="slide274.xml"/><Relationship Id="rId11" Type="http://schemas.openxmlformats.org/officeDocument/2006/relationships/slide" Target="slide279.xml"/><Relationship Id="rId5" Type="http://schemas.openxmlformats.org/officeDocument/2006/relationships/slide" Target="slide273.xml"/><Relationship Id="rId10" Type="http://schemas.openxmlformats.org/officeDocument/2006/relationships/slide" Target="slide278.xml"/><Relationship Id="rId4" Type="http://schemas.openxmlformats.org/officeDocument/2006/relationships/slide" Target="slide272.xml"/><Relationship Id="rId9" Type="http://schemas.openxmlformats.org/officeDocument/2006/relationships/slide" Target="slide27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slide" Target="slide2.xml"/><Relationship Id="rId1" Type="http://schemas.openxmlformats.org/officeDocument/2006/relationships/slideLayout" Target="../slideLayouts/slideLayout2.xml"/></Relationships>
</file>

<file path=ppt/slides/_rels/slide270.xml.rels><?xml version="1.0" encoding="UTF-8" standalone="yes"?>
<Relationships xmlns="http://schemas.openxmlformats.org/package/2006/relationships"><Relationship Id="rId3" Type="http://schemas.openxmlformats.org/officeDocument/2006/relationships/slide" Target="slide269.xml"/><Relationship Id="rId2" Type="http://schemas.openxmlformats.org/officeDocument/2006/relationships/slide" Target="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9.png"/></Relationships>
</file>

<file path=ppt/slides/_rels/slide2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0.png"/><Relationship Id="rId2" Type="http://schemas.openxmlformats.org/officeDocument/2006/relationships/slide" Target="slide2.xml"/><Relationship Id="rId1" Type="http://schemas.openxmlformats.org/officeDocument/2006/relationships/slideLayout" Target="../slideLayouts/slideLayout2.xml"/><Relationship Id="rId5" Type="http://schemas.openxmlformats.org/officeDocument/2006/relationships/slide" Target="slide269.xml"/><Relationship Id="rId4" Type="http://schemas.openxmlformats.org/officeDocument/2006/relationships/image" Target="../media/image151.png"/></Relationships>
</file>

<file path=ppt/slides/_rels/slide2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2.png"/><Relationship Id="rId2" Type="http://schemas.openxmlformats.org/officeDocument/2006/relationships/slide" Target="slide2.xml"/><Relationship Id="rId1" Type="http://schemas.openxmlformats.org/officeDocument/2006/relationships/slideLayout" Target="../slideLayouts/slideLayout2.xml"/><Relationship Id="rId4" Type="http://schemas.openxmlformats.org/officeDocument/2006/relationships/slide" Target="slide269.xml"/></Relationships>
</file>

<file path=ppt/slides/_rels/slide2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3.jpeg"/><Relationship Id="rId2" Type="http://schemas.openxmlformats.org/officeDocument/2006/relationships/slide" Target="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54.png"/><Relationship Id="rId4" Type="http://schemas.openxmlformats.org/officeDocument/2006/relationships/slide" Target="slide269.xml"/></Relationships>
</file>

<file path=ppt/slides/_rels/slide2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5.png"/><Relationship Id="rId2" Type="http://schemas.openxmlformats.org/officeDocument/2006/relationships/slide" Target="slide2.xml"/><Relationship Id="rId1" Type="http://schemas.openxmlformats.org/officeDocument/2006/relationships/slideLayout" Target="../slideLayouts/slideLayout2.xml"/><Relationship Id="rId5" Type="http://schemas.openxmlformats.org/officeDocument/2006/relationships/slide" Target="slide269.xml"/><Relationship Id="rId4" Type="http://schemas.openxmlformats.org/officeDocument/2006/relationships/image" Target="../media/image156.png"/></Relationships>
</file>

<file path=ppt/slides/_rels/slide275.xml.rels><?xml version="1.0" encoding="UTF-8" standalone="yes"?>
<Relationships xmlns="http://schemas.openxmlformats.org/package/2006/relationships"><Relationship Id="rId3" Type="http://schemas.openxmlformats.org/officeDocument/2006/relationships/slide" Target="slide269.xml"/><Relationship Id="rId2" Type="http://schemas.openxmlformats.org/officeDocument/2006/relationships/slide" Target="slide2.xml"/><Relationship Id="rId1" Type="http://schemas.openxmlformats.org/officeDocument/2006/relationships/slideLayout" Target="../slideLayouts/slideLayout2.xml"/></Relationships>
</file>

<file path=ppt/slides/_rels/slide276.xml.rels><?xml version="1.0" encoding="UTF-8" standalone="yes"?>
<Relationships xmlns="http://schemas.openxmlformats.org/package/2006/relationships"><Relationship Id="rId3" Type="http://schemas.openxmlformats.org/officeDocument/2006/relationships/slide" Target="slide269.xml"/><Relationship Id="rId2" Type="http://schemas.openxmlformats.org/officeDocument/2006/relationships/slide" Target="slide2.xml"/><Relationship Id="rId1" Type="http://schemas.openxmlformats.org/officeDocument/2006/relationships/slideLayout" Target="../slideLayouts/slideLayout2.xml"/></Relationships>
</file>

<file path=ppt/slides/_rels/slide2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7.png"/><Relationship Id="rId2" Type="http://schemas.openxmlformats.org/officeDocument/2006/relationships/slide" Target="slide2.xml"/><Relationship Id="rId1" Type="http://schemas.openxmlformats.org/officeDocument/2006/relationships/slideLayout" Target="../slideLayouts/slideLayout2.xml"/><Relationship Id="rId4" Type="http://schemas.openxmlformats.org/officeDocument/2006/relationships/slide" Target="slide269.xml"/></Relationships>
</file>

<file path=ppt/slides/_rels/slide2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8.png"/><Relationship Id="rId2" Type="http://schemas.openxmlformats.org/officeDocument/2006/relationships/slide" Target="slide2.xml"/><Relationship Id="rId1" Type="http://schemas.openxmlformats.org/officeDocument/2006/relationships/slideLayout" Target="../slideLayouts/slideLayout2.xml"/><Relationship Id="rId4" Type="http://schemas.openxmlformats.org/officeDocument/2006/relationships/slide" Target="slide269.xml"/></Relationships>
</file>

<file path=ppt/slides/_rels/slide2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9.png"/><Relationship Id="rId2" Type="http://schemas.openxmlformats.org/officeDocument/2006/relationships/slide" Target="slide2.xml"/><Relationship Id="rId1" Type="http://schemas.openxmlformats.org/officeDocument/2006/relationships/slideLayout" Target="../slideLayouts/slideLayout2.xml"/><Relationship Id="rId4" Type="http://schemas.openxmlformats.org/officeDocument/2006/relationships/slide" Target="slide269.xml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slide" Target="slide280.xml"/><Relationship Id="rId3" Type="http://schemas.openxmlformats.org/officeDocument/2006/relationships/slide" Target="slide30.xml"/><Relationship Id="rId7" Type="http://schemas.openxmlformats.org/officeDocument/2006/relationships/image" Target="../media/image17.emf"/><Relationship Id="rId2" Type="http://schemas.openxmlformats.org/officeDocument/2006/relationships/slide" Target="slide32.xml"/><Relationship Id="rId1" Type="http://schemas.openxmlformats.org/officeDocument/2006/relationships/slideLayout" Target="../slideLayouts/slideLayout2.xml"/><Relationship Id="rId6" Type="http://schemas.openxmlformats.org/officeDocument/2006/relationships/slide" Target="slide2.xml"/><Relationship Id="rId5" Type="http://schemas.openxmlformats.org/officeDocument/2006/relationships/slide" Target="slide31.xml"/><Relationship Id="rId4" Type="http://schemas.openxmlformats.org/officeDocument/2006/relationships/slide" Target="slide29.xml"/></Relationships>
</file>

<file path=ppt/slides/_rels/slide2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0.emf"/><Relationship Id="rId2" Type="http://schemas.openxmlformats.org/officeDocument/2006/relationships/slide" Target="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3.emf"/><Relationship Id="rId5" Type="http://schemas.openxmlformats.org/officeDocument/2006/relationships/image" Target="../media/image162.emf"/><Relationship Id="rId4" Type="http://schemas.openxmlformats.org/officeDocument/2006/relationships/image" Target="../media/image161.emf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slide" Target="slide33.xml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6" Type="http://schemas.openxmlformats.org/officeDocument/2006/relationships/slide" Target="slide3.xml"/><Relationship Id="rId5" Type="http://schemas.openxmlformats.org/officeDocument/2006/relationships/image" Target="../media/image17.emf"/><Relationship Id="rId4" Type="http://schemas.openxmlformats.org/officeDocument/2006/relationships/slide" Target="slide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slide" Target="slide197.xml"/><Relationship Id="rId3" Type="http://schemas.openxmlformats.org/officeDocument/2006/relationships/slide" Target="slide10.xml"/><Relationship Id="rId7" Type="http://schemas.openxmlformats.org/officeDocument/2006/relationships/slide" Target="slide188.xml"/><Relationship Id="rId2" Type="http://schemas.openxmlformats.org/officeDocument/2006/relationships/slide" Target="slide4.xml"/><Relationship Id="rId1" Type="http://schemas.openxmlformats.org/officeDocument/2006/relationships/slideLayout" Target="../slideLayouts/slideLayout2.xml"/><Relationship Id="rId6" Type="http://schemas.openxmlformats.org/officeDocument/2006/relationships/slide" Target="slide176.xml"/><Relationship Id="rId11" Type="http://schemas.openxmlformats.org/officeDocument/2006/relationships/slide" Target="slide2.xml"/><Relationship Id="rId5" Type="http://schemas.openxmlformats.org/officeDocument/2006/relationships/slide" Target="slide148.xml"/><Relationship Id="rId10" Type="http://schemas.openxmlformats.org/officeDocument/2006/relationships/slide" Target="slide218.xml"/><Relationship Id="rId4" Type="http://schemas.openxmlformats.org/officeDocument/2006/relationships/slide" Target="slide144.xml"/><Relationship Id="rId9" Type="http://schemas.openxmlformats.org/officeDocument/2006/relationships/slide" Target="slide198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slide" Target="slide35.xml"/><Relationship Id="rId2" Type="http://schemas.openxmlformats.org/officeDocument/2006/relationships/slide" Target="slide34.xml"/><Relationship Id="rId1" Type="http://schemas.openxmlformats.org/officeDocument/2006/relationships/slideLayout" Target="../slideLayouts/slideLayout2.xml"/><Relationship Id="rId6" Type="http://schemas.openxmlformats.org/officeDocument/2006/relationships/slide" Target="slide3.xml"/><Relationship Id="rId5" Type="http://schemas.openxmlformats.org/officeDocument/2006/relationships/image" Target="../media/image17.emf"/><Relationship Id="rId4" Type="http://schemas.openxmlformats.org/officeDocument/2006/relationships/slide" Target="slide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slide" Target="slide37.xml"/><Relationship Id="rId2" Type="http://schemas.openxmlformats.org/officeDocument/2006/relationships/slide" Target="slide36.xml"/><Relationship Id="rId1" Type="http://schemas.openxmlformats.org/officeDocument/2006/relationships/slideLayout" Target="../slideLayouts/slideLayout2.xml"/><Relationship Id="rId6" Type="http://schemas.openxmlformats.org/officeDocument/2006/relationships/slide" Target="slide3.xml"/><Relationship Id="rId5" Type="http://schemas.openxmlformats.org/officeDocument/2006/relationships/image" Target="../media/image17.emf"/><Relationship Id="rId4" Type="http://schemas.openxmlformats.org/officeDocument/2006/relationships/slide" Target="slide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7" Type="http://schemas.openxmlformats.org/officeDocument/2006/relationships/slide" Target="slide3.xml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jpeg"/><Relationship Id="rId5" Type="http://schemas.openxmlformats.org/officeDocument/2006/relationships/image" Target="../media/image17.emf"/><Relationship Id="rId4" Type="http://schemas.openxmlformats.org/officeDocument/2006/relationships/image" Target="../media/image2.emf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7" Type="http://schemas.openxmlformats.org/officeDocument/2006/relationships/slide" Target="slide3.xml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jpeg"/><Relationship Id="rId5" Type="http://schemas.openxmlformats.org/officeDocument/2006/relationships/image" Target="../media/image17.emf"/><Relationship Id="rId4" Type="http://schemas.openxmlformats.org/officeDocument/2006/relationships/image" Target="../media/image2.emf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6" Type="http://schemas.openxmlformats.org/officeDocument/2006/relationships/slide" Target="slide3.xml"/><Relationship Id="rId5" Type="http://schemas.openxmlformats.org/officeDocument/2006/relationships/image" Target="../media/image17.emf"/><Relationship Id="rId4" Type="http://schemas.openxmlformats.org/officeDocument/2006/relationships/image" Target="../media/image2.emf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slide" Target="slide2.xml"/><Relationship Id="rId1" Type="http://schemas.openxmlformats.org/officeDocument/2006/relationships/slideLayout" Target="../slideLayouts/slideLayout2.xml"/><Relationship Id="rId6" Type="http://schemas.openxmlformats.org/officeDocument/2006/relationships/slide" Target="slide3.xml"/><Relationship Id="rId5" Type="http://schemas.openxmlformats.org/officeDocument/2006/relationships/image" Target="../media/image19.png"/><Relationship Id="rId4" Type="http://schemas.openxmlformats.org/officeDocument/2006/relationships/image" Target="../media/image17.emf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slide" Target="slide2.xml"/><Relationship Id="rId1" Type="http://schemas.openxmlformats.org/officeDocument/2006/relationships/slideLayout" Target="../slideLayouts/slideLayout2.xml"/><Relationship Id="rId5" Type="http://schemas.openxmlformats.org/officeDocument/2006/relationships/slide" Target="slide3.xml"/><Relationship Id="rId4" Type="http://schemas.openxmlformats.org/officeDocument/2006/relationships/image" Target="../media/image17.emf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slide" Target="slide2.xml"/><Relationship Id="rId1" Type="http://schemas.openxmlformats.org/officeDocument/2006/relationships/slideLayout" Target="../slideLayouts/slideLayout2.xml"/><Relationship Id="rId5" Type="http://schemas.openxmlformats.org/officeDocument/2006/relationships/slide" Target="slide3.xml"/><Relationship Id="rId4" Type="http://schemas.openxmlformats.org/officeDocument/2006/relationships/image" Target="../media/image17.emf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emf"/><Relationship Id="rId3" Type="http://schemas.openxmlformats.org/officeDocument/2006/relationships/slide" Target="slide29.xml"/><Relationship Id="rId7" Type="http://schemas.openxmlformats.org/officeDocument/2006/relationships/slide" Target="slide2.xml"/><Relationship Id="rId2" Type="http://schemas.openxmlformats.org/officeDocument/2006/relationships/slide" Target="slide39.xml"/><Relationship Id="rId1" Type="http://schemas.openxmlformats.org/officeDocument/2006/relationships/slideLayout" Target="../slideLayouts/slideLayout2.xml"/><Relationship Id="rId6" Type="http://schemas.openxmlformats.org/officeDocument/2006/relationships/slide" Target="slide44.xml"/><Relationship Id="rId5" Type="http://schemas.openxmlformats.org/officeDocument/2006/relationships/slide" Target="slide43.xml"/><Relationship Id="rId10" Type="http://schemas.openxmlformats.org/officeDocument/2006/relationships/slide" Target="slide3.xml"/><Relationship Id="rId4" Type="http://schemas.openxmlformats.org/officeDocument/2006/relationships/slide" Target="slide40.xml"/><Relationship Id="rId9" Type="http://schemas.openxmlformats.org/officeDocument/2006/relationships/slide" Target="slide280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slide" Target="slide29.xml"/><Relationship Id="rId7" Type="http://schemas.openxmlformats.org/officeDocument/2006/relationships/slide" Target="slide3.xml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emf"/><Relationship Id="rId5" Type="http://schemas.openxmlformats.org/officeDocument/2006/relationships/image" Target="../media/image2.emf"/><Relationship Id="rId4" Type="http://schemas.openxmlformats.org/officeDocument/2006/relationships/slide" Target="slide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" Target="slide9.xml"/><Relationship Id="rId2" Type="http://schemas.openxmlformats.org/officeDocument/2006/relationships/slide" Target="slide5.xml"/><Relationship Id="rId1" Type="http://schemas.openxmlformats.org/officeDocument/2006/relationships/slideLayout" Target="../slideLayouts/slideLayout2.xml"/><Relationship Id="rId4" Type="http://schemas.openxmlformats.org/officeDocument/2006/relationships/slide" Target="slide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slide" Target="slide41.xml"/><Relationship Id="rId7" Type="http://schemas.openxmlformats.org/officeDocument/2006/relationships/slide" Target="slide3.xml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emf"/><Relationship Id="rId5" Type="http://schemas.openxmlformats.org/officeDocument/2006/relationships/slide" Target="slide2.xml"/><Relationship Id="rId4" Type="http://schemas.openxmlformats.org/officeDocument/2006/relationships/slide" Target="slide4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slide" Target="slide29.xml"/><Relationship Id="rId7" Type="http://schemas.openxmlformats.org/officeDocument/2006/relationships/slide" Target="slide3.xml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emf"/><Relationship Id="rId5" Type="http://schemas.openxmlformats.org/officeDocument/2006/relationships/image" Target="../media/image2.emf"/><Relationship Id="rId4" Type="http://schemas.openxmlformats.org/officeDocument/2006/relationships/slide" Target="slide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slide" Target="slide29.xml"/><Relationship Id="rId7" Type="http://schemas.openxmlformats.org/officeDocument/2006/relationships/slide" Target="slide3.xml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emf"/><Relationship Id="rId5" Type="http://schemas.openxmlformats.org/officeDocument/2006/relationships/image" Target="../media/image2.emf"/><Relationship Id="rId4" Type="http://schemas.openxmlformats.org/officeDocument/2006/relationships/slide" Target="slide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slide" Target="slide46.xml"/><Relationship Id="rId2" Type="http://schemas.openxmlformats.org/officeDocument/2006/relationships/slide" Target="slide45.xml"/><Relationship Id="rId1" Type="http://schemas.openxmlformats.org/officeDocument/2006/relationships/slideLayout" Target="../slideLayouts/slideLayout2.xml"/><Relationship Id="rId6" Type="http://schemas.openxmlformats.org/officeDocument/2006/relationships/slide" Target="slide3.xml"/><Relationship Id="rId5" Type="http://schemas.openxmlformats.org/officeDocument/2006/relationships/image" Target="../media/image20.emf"/><Relationship Id="rId4" Type="http://schemas.openxmlformats.org/officeDocument/2006/relationships/slide" Target="slide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slide" Target="slide48.xml"/><Relationship Id="rId2" Type="http://schemas.openxmlformats.org/officeDocument/2006/relationships/slide" Target="slide47.xml"/><Relationship Id="rId1" Type="http://schemas.openxmlformats.org/officeDocument/2006/relationships/slideLayout" Target="../slideLayouts/slideLayout2.xml"/><Relationship Id="rId6" Type="http://schemas.openxmlformats.org/officeDocument/2006/relationships/slide" Target="slide3.xml"/><Relationship Id="rId5" Type="http://schemas.openxmlformats.org/officeDocument/2006/relationships/image" Target="../media/image20.emf"/><Relationship Id="rId4" Type="http://schemas.openxmlformats.org/officeDocument/2006/relationships/slide" Target="slide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slide" Target="slide2.xml"/><Relationship Id="rId1" Type="http://schemas.openxmlformats.org/officeDocument/2006/relationships/slideLayout" Target="../slideLayouts/slideLayout2.xml"/><Relationship Id="rId5" Type="http://schemas.openxmlformats.org/officeDocument/2006/relationships/slide" Target="slide3.xml"/><Relationship Id="rId4" Type="http://schemas.openxmlformats.org/officeDocument/2006/relationships/image" Target="../media/image20.emf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slide" Target="slide2.xml"/><Relationship Id="rId1" Type="http://schemas.openxmlformats.org/officeDocument/2006/relationships/slideLayout" Target="../slideLayouts/slideLayout2.xml"/><Relationship Id="rId5" Type="http://schemas.openxmlformats.org/officeDocument/2006/relationships/slide" Target="slide3.xml"/><Relationship Id="rId4" Type="http://schemas.openxmlformats.org/officeDocument/2006/relationships/image" Target="../media/image20.emf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slide" Target="slide2.xml"/><Relationship Id="rId1" Type="http://schemas.openxmlformats.org/officeDocument/2006/relationships/slideLayout" Target="../slideLayouts/slideLayout2.xml"/><Relationship Id="rId5" Type="http://schemas.openxmlformats.org/officeDocument/2006/relationships/slide" Target="slide3.xml"/><Relationship Id="rId4" Type="http://schemas.openxmlformats.org/officeDocument/2006/relationships/image" Target="../media/image20.emf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slide" Target="slide2.xml"/><Relationship Id="rId1" Type="http://schemas.openxmlformats.org/officeDocument/2006/relationships/slideLayout" Target="../slideLayouts/slideLayout2.xml"/><Relationship Id="rId5" Type="http://schemas.openxmlformats.org/officeDocument/2006/relationships/slide" Target="slide3.xml"/><Relationship Id="rId4" Type="http://schemas.openxmlformats.org/officeDocument/2006/relationships/image" Target="../media/image20.emf"/></Relationships>
</file>

<file path=ppt/slides/_rels/slide4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emf"/><Relationship Id="rId3" Type="http://schemas.openxmlformats.org/officeDocument/2006/relationships/slide" Target="slide29.xml"/><Relationship Id="rId7" Type="http://schemas.openxmlformats.org/officeDocument/2006/relationships/slide" Target="slide2.xml"/><Relationship Id="rId2" Type="http://schemas.openxmlformats.org/officeDocument/2006/relationships/slide" Target="slide39.xml"/><Relationship Id="rId1" Type="http://schemas.openxmlformats.org/officeDocument/2006/relationships/slideLayout" Target="../slideLayouts/slideLayout2.xml"/><Relationship Id="rId6" Type="http://schemas.openxmlformats.org/officeDocument/2006/relationships/slide" Target="slide53.xml"/><Relationship Id="rId5" Type="http://schemas.openxmlformats.org/officeDocument/2006/relationships/slide" Target="slide43.xml"/><Relationship Id="rId10" Type="http://schemas.openxmlformats.org/officeDocument/2006/relationships/slide" Target="slide3.xml"/><Relationship Id="rId4" Type="http://schemas.openxmlformats.org/officeDocument/2006/relationships/slide" Target="slide50.xml"/><Relationship Id="rId9" Type="http://schemas.openxmlformats.org/officeDocument/2006/relationships/slide" Target="slide280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slide" Target="slide280.xml"/><Relationship Id="rId3" Type="http://schemas.openxmlformats.org/officeDocument/2006/relationships/slide" Target="slide7.xml"/><Relationship Id="rId7" Type="http://schemas.openxmlformats.org/officeDocument/2006/relationships/image" Target="../media/image6.jpeg"/><Relationship Id="rId2" Type="http://schemas.openxmlformats.org/officeDocument/2006/relationships/slide" Target="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jpeg"/><Relationship Id="rId5" Type="http://schemas.openxmlformats.org/officeDocument/2006/relationships/slide" Target="slide2.xml"/><Relationship Id="rId10" Type="http://schemas.openxmlformats.org/officeDocument/2006/relationships/image" Target="../media/image8.jpeg"/><Relationship Id="rId4" Type="http://schemas.openxmlformats.org/officeDocument/2006/relationships/slide" Target="slide8.xml"/><Relationship Id="rId9" Type="http://schemas.openxmlformats.org/officeDocument/2006/relationships/image" Target="../media/image7.emf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slide" Target="slide51.xml"/><Relationship Id="rId7" Type="http://schemas.openxmlformats.org/officeDocument/2006/relationships/slide" Target="slide3.xml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emf"/><Relationship Id="rId5" Type="http://schemas.openxmlformats.org/officeDocument/2006/relationships/slide" Target="slide2.xml"/><Relationship Id="rId4" Type="http://schemas.openxmlformats.org/officeDocument/2006/relationships/slide" Target="slide52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slide" Target="slide29.xml"/><Relationship Id="rId7" Type="http://schemas.openxmlformats.org/officeDocument/2006/relationships/slide" Target="slide3.xml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emf"/><Relationship Id="rId5" Type="http://schemas.openxmlformats.org/officeDocument/2006/relationships/image" Target="../media/image2.emf"/><Relationship Id="rId4" Type="http://schemas.openxmlformats.org/officeDocument/2006/relationships/slide" Target="slide2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slide" Target="slide29.xml"/><Relationship Id="rId7" Type="http://schemas.openxmlformats.org/officeDocument/2006/relationships/slide" Target="slide3.xml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emf"/><Relationship Id="rId5" Type="http://schemas.openxmlformats.org/officeDocument/2006/relationships/image" Target="../media/image2.emf"/><Relationship Id="rId4" Type="http://schemas.openxmlformats.org/officeDocument/2006/relationships/slide" Target="slide2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slide" Target="slide55.xml"/><Relationship Id="rId2" Type="http://schemas.openxmlformats.org/officeDocument/2006/relationships/slide" Target="slide54.xml"/><Relationship Id="rId1" Type="http://schemas.openxmlformats.org/officeDocument/2006/relationships/slideLayout" Target="../slideLayouts/slideLayout2.xml"/><Relationship Id="rId6" Type="http://schemas.openxmlformats.org/officeDocument/2006/relationships/slide" Target="slide3.xml"/><Relationship Id="rId5" Type="http://schemas.openxmlformats.org/officeDocument/2006/relationships/image" Target="../media/image20.emf"/><Relationship Id="rId4" Type="http://schemas.openxmlformats.org/officeDocument/2006/relationships/slide" Target="slide2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slide" Target="slide2.xml"/><Relationship Id="rId1" Type="http://schemas.openxmlformats.org/officeDocument/2006/relationships/slideLayout" Target="../slideLayouts/slideLayout2.xml"/><Relationship Id="rId5" Type="http://schemas.openxmlformats.org/officeDocument/2006/relationships/slide" Target="slide3.xml"/><Relationship Id="rId4" Type="http://schemas.openxmlformats.org/officeDocument/2006/relationships/image" Target="../media/image20.emf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slide" Target="slide2.xml"/><Relationship Id="rId1" Type="http://schemas.openxmlformats.org/officeDocument/2006/relationships/slideLayout" Target="../slideLayouts/slideLayout2.xml"/><Relationship Id="rId5" Type="http://schemas.openxmlformats.org/officeDocument/2006/relationships/slide" Target="slide3.xml"/><Relationship Id="rId4" Type="http://schemas.openxmlformats.org/officeDocument/2006/relationships/image" Target="../media/image20.emf"/></Relationships>
</file>

<file path=ppt/slides/_rels/slide5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slide" Target="slide58.xml"/><Relationship Id="rId7" Type="http://schemas.openxmlformats.org/officeDocument/2006/relationships/slide" Target="slide2.xml"/><Relationship Id="rId2" Type="http://schemas.openxmlformats.org/officeDocument/2006/relationships/slide" Target="slide57.xml"/><Relationship Id="rId1" Type="http://schemas.openxmlformats.org/officeDocument/2006/relationships/slideLayout" Target="../slideLayouts/slideLayout2.xml"/><Relationship Id="rId6" Type="http://schemas.openxmlformats.org/officeDocument/2006/relationships/slide" Target="slide63.xml"/><Relationship Id="rId5" Type="http://schemas.openxmlformats.org/officeDocument/2006/relationships/slide" Target="slide62.xml"/><Relationship Id="rId10" Type="http://schemas.openxmlformats.org/officeDocument/2006/relationships/slide" Target="slide3.xml"/><Relationship Id="rId4" Type="http://schemas.openxmlformats.org/officeDocument/2006/relationships/slide" Target="slide59.xml"/><Relationship Id="rId9" Type="http://schemas.openxmlformats.org/officeDocument/2006/relationships/slide" Target="slide280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Relationship Id="rId6" Type="http://schemas.openxmlformats.org/officeDocument/2006/relationships/slide" Target="slide3.xml"/><Relationship Id="rId5" Type="http://schemas.openxmlformats.org/officeDocument/2006/relationships/image" Target="../media/image2.emf"/><Relationship Id="rId4" Type="http://schemas.openxmlformats.org/officeDocument/2006/relationships/image" Target="../media/image22.pn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slide" Target="slide2.xml"/><Relationship Id="rId1" Type="http://schemas.openxmlformats.org/officeDocument/2006/relationships/slideLayout" Target="../slideLayouts/slideLayout2.xml"/><Relationship Id="rId5" Type="http://schemas.openxmlformats.org/officeDocument/2006/relationships/slide" Target="slide3.xml"/><Relationship Id="rId4" Type="http://schemas.openxmlformats.org/officeDocument/2006/relationships/image" Target="../media/image2.emf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slide" Target="slide60.xml"/><Relationship Id="rId7" Type="http://schemas.openxmlformats.org/officeDocument/2006/relationships/slide" Target="slide3.xml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png"/><Relationship Id="rId5" Type="http://schemas.openxmlformats.org/officeDocument/2006/relationships/slide" Target="slide2.xml"/><Relationship Id="rId4" Type="http://schemas.openxmlformats.org/officeDocument/2006/relationships/slide" Target="slide6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jpeg"/><Relationship Id="rId4" Type="http://schemas.openxmlformats.org/officeDocument/2006/relationships/image" Target="../media/image7.emf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Relationship Id="rId6" Type="http://schemas.openxmlformats.org/officeDocument/2006/relationships/slide" Target="slide3.xml"/><Relationship Id="rId5" Type="http://schemas.openxmlformats.org/officeDocument/2006/relationships/image" Target="../media/image2.emf"/><Relationship Id="rId4" Type="http://schemas.openxmlformats.org/officeDocument/2006/relationships/image" Target="../media/image22.png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Relationship Id="rId6" Type="http://schemas.openxmlformats.org/officeDocument/2006/relationships/slide" Target="slide3.xml"/><Relationship Id="rId5" Type="http://schemas.openxmlformats.org/officeDocument/2006/relationships/image" Target="../media/image2.emf"/><Relationship Id="rId4" Type="http://schemas.openxmlformats.org/officeDocument/2006/relationships/image" Target="../media/image22.png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slide" Target="slide64.xml"/><Relationship Id="rId2" Type="http://schemas.openxmlformats.org/officeDocument/2006/relationships/slide" Target="slide58.xml"/><Relationship Id="rId1" Type="http://schemas.openxmlformats.org/officeDocument/2006/relationships/slideLayout" Target="../slideLayouts/slideLayout2.xml"/><Relationship Id="rId6" Type="http://schemas.openxmlformats.org/officeDocument/2006/relationships/slide" Target="slide3.xml"/><Relationship Id="rId5" Type="http://schemas.openxmlformats.org/officeDocument/2006/relationships/image" Target="../media/image21.png"/><Relationship Id="rId4" Type="http://schemas.openxmlformats.org/officeDocument/2006/relationships/slide" Target="slide2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slide" Target="slide66.xml"/><Relationship Id="rId2" Type="http://schemas.openxmlformats.org/officeDocument/2006/relationships/slide" Target="slide65.xml"/><Relationship Id="rId1" Type="http://schemas.openxmlformats.org/officeDocument/2006/relationships/slideLayout" Target="../slideLayouts/slideLayout2.xml"/><Relationship Id="rId6" Type="http://schemas.openxmlformats.org/officeDocument/2006/relationships/slide" Target="slide3.xml"/><Relationship Id="rId5" Type="http://schemas.openxmlformats.org/officeDocument/2006/relationships/image" Target="../media/image21.png"/><Relationship Id="rId4" Type="http://schemas.openxmlformats.org/officeDocument/2006/relationships/slide" Target="slide2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slide" Target="slide2.xml"/><Relationship Id="rId1" Type="http://schemas.openxmlformats.org/officeDocument/2006/relationships/slideLayout" Target="../slideLayouts/slideLayout2.xml"/><Relationship Id="rId5" Type="http://schemas.openxmlformats.org/officeDocument/2006/relationships/slide" Target="slide3.xml"/><Relationship Id="rId4" Type="http://schemas.openxmlformats.org/officeDocument/2006/relationships/image" Target="../media/image2.emf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slide" Target="slide2.xml"/><Relationship Id="rId1" Type="http://schemas.openxmlformats.org/officeDocument/2006/relationships/slideLayout" Target="../slideLayouts/slideLayout2.xml"/><Relationship Id="rId5" Type="http://schemas.openxmlformats.org/officeDocument/2006/relationships/slide" Target="slide3.xml"/><Relationship Id="rId4" Type="http://schemas.openxmlformats.org/officeDocument/2006/relationships/image" Target="../media/image22.png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slide" Target="slide2.xml"/><Relationship Id="rId1" Type="http://schemas.openxmlformats.org/officeDocument/2006/relationships/slideLayout" Target="../slideLayouts/slideLayout2.xml"/><Relationship Id="rId5" Type="http://schemas.openxmlformats.org/officeDocument/2006/relationships/slide" Target="slide3.xml"/><Relationship Id="rId4" Type="http://schemas.openxmlformats.org/officeDocument/2006/relationships/image" Target="../media/image22.png"/></Relationships>
</file>

<file path=ppt/slides/_rels/slide6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slide" Target="slide69.xml"/><Relationship Id="rId7" Type="http://schemas.openxmlformats.org/officeDocument/2006/relationships/slide" Target="slide2.xml"/><Relationship Id="rId2" Type="http://schemas.openxmlformats.org/officeDocument/2006/relationships/slide" Target="slide68.xml"/><Relationship Id="rId1" Type="http://schemas.openxmlformats.org/officeDocument/2006/relationships/slideLayout" Target="../slideLayouts/slideLayout2.xml"/><Relationship Id="rId6" Type="http://schemas.openxmlformats.org/officeDocument/2006/relationships/slide" Target="slide74.xml"/><Relationship Id="rId5" Type="http://schemas.openxmlformats.org/officeDocument/2006/relationships/slide" Target="slide73.xml"/><Relationship Id="rId10" Type="http://schemas.openxmlformats.org/officeDocument/2006/relationships/slide" Target="slide3.xml"/><Relationship Id="rId4" Type="http://schemas.openxmlformats.org/officeDocument/2006/relationships/slide" Target="slide70.xml"/><Relationship Id="rId9" Type="http://schemas.openxmlformats.org/officeDocument/2006/relationships/slide" Target="slide280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Relationship Id="rId6" Type="http://schemas.openxmlformats.org/officeDocument/2006/relationships/slide" Target="slide3.xml"/><Relationship Id="rId5" Type="http://schemas.openxmlformats.org/officeDocument/2006/relationships/image" Target="../media/image23.png"/><Relationship Id="rId4" Type="http://schemas.openxmlformats.org/officeDocument/2006/relationships/image" Target="../media/image2.emf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slide" Target="slide2.xml"/><Relationship Id="rId1" Type="http://schemas.openxmlformats.org/officeDocument/2006/relationships/slideLayout" Target="../slideLayouts/slideLayout2.xml"/><Relationship Id="rId5" Type="http://schemas.openxmlformats.org/officeDocument/2006/relationships/slide" Target="slide3.xml"/><Relationship Id="rId4" Type="http://schemas.openxmlformats.org/officeDocument/2006/relationships/image" Target="../media/image2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slide" Target="slide2.xml"/><Relationship Id="rId1" Type="http://schemas.openxmlformats.org/officeDocument/2006/relationships/slideLayout" Target="../slideLayouts/slideLayout2.xml"/><Relationship Id="rId5" Type="http://schemas.openxmlformats.org/officeDocument/2006/relationships/slide" Target="slide3.xml"/><Relationship Id="rId4" Type="http://schemas.openxmlformats.org/officeDocument/2006/relationships/image" Target="../media/image6.jpeg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slide" Target="slide71.xml"/><Relationship Id="rId7" Type="http://schemas.openxmlformats.org/officeDocument/2006/relationships/image" Target="../media/image23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Relationship Id="rId6" Type="http://schemas.openxmlformats.org/officeDocument/2006/relationships/slide" Target="slide3.xml"/><Relationship Id="rId5" Type="http://schemas.openxmlformats.org/officeDocument/2006/relationships/slide" Target="slide2.xml"/><Relationship Id="rId4" Type="http://schemas.openxmlformats.org/officeDocument/2006/relationships/slide" Target="slide72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png"/><Relationship Id="rId5" Type="http://schemas.openxmlformats.org/officeDocument/2006/relationships/slide" Target="slide3.xml"/><Relationship Id="rId4" Type="http://schemas.openxmlformats.org/officeDocument/2006/relationships/image" Target="../media/image2.emf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png"/><Relationship Id="rId5" Type="http://schemas.openxmlformats.org/officeDocument/2006/relationships/slide" Target="slide3.xml"/><Relationship Id="rId4" Type="http://schemas.openxmlformats.org/officeDocument/2006/relationships/image" Target="../media/image2.emf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slide" Target="slide75.xml"/><Relationship Id="rId2" Type="http://schemas.openxmlformats.org/officeDocument/2006/relationships/slide" Target="slide69.xml"/><Relationship Id="rId1" Type="http://schemas.openxmlformats.org/officeDocument/2006/relationships/slideLayout" Target="../slideLayouts/slideLayout2.xml"/><Relationship Id="rId6" Type="http://schemas.openxmlformats.org/officeDocument/2006/relationships/slide" Target="slide3.xml"/><Relationship Id="rId5" Type="http://schemas.openxmlformats.org/officeDocument/2006/relationships/image" Target="../media/image23.png"/><Relationship Id="rId4" Type="http://schemas.openxmlformats.org/officeDocument/2006/relationships/slide" Target="slide2.xm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slide" Target="slide77.xml"/><Relationship Id="rId2" Type="http://schemas.openxmlformats.org/officeDocument/2006/relationships/slide" Target="slide76.xml"/><Relationship Id="rId1" Type="http://schemas.openxmlformats.org/officeDocument/2006/relationships/slideLayout" Target="../slideLayouts/slideLayout2.xml"/><Relationship Id="rId6" Type="http://schemas.openxmlformats.org/officeDocument/2006/relationships/slide" Target="slide3.xml"/><Relationship Id="rId5" Type="http://schemas.openxmlformats.org/officeDocument/2006/relationships/image" Target="../media/image23.png"/><Relationship Id="rId4" Type="http://schemas.openxmlformats.org/officeDocument/2006/relationships/slide" Target="slide2.xml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slide" Target="slide2.xml"/><Relationship Id="rId1" Type="http://schemas.openxmlformats.org/officeDocument/2006/relationships/slideLayout" Target="../slideLayouts/slideLayout2.xml"/><Relationship Id="rId5" Type="http://schemas.openxmlformats.org/officeDocument/2006/relationships/slide" Target="slide3.xml"/><Relationship Id="rId4" Type="http://schemas.openxmlformats.org/officeDocument/2006/relationships/image" Target="../media/image23.png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slide" Target="slide2.xml"/><Relationship Id="rId1" Type="http://schemas.openxmlformats.org/officeDocument/2006/relationships/slideLayout" Target="../slideLayouts/slideLayout2.xml"/><Relationship Id="rId5" Type="http://schemas.openxmlformats.org/officeDocument/2006/relationships/slide" Target="slide3.xml"/><Relationship Id="rId4" Type="http://schemas.openxmlformats.org/officeDocument/2006/relationships/image" Target="../media/image23.png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slide" Target="slide2.xml"/><Relationship Id="rId1" Type="http://schemas.openxmlformats.org/officeDocument/2006/relationships/slideLayout" Target="../slideLayouts/slideLayout2.xml"/><Relationship Id="rId5" Type="http://schemas.openxmlformats.org/officeDocument/2006/relationships/slide" Target="slide3.xml"/><Relationship Id="rId4" Type="http://schemas.openxmlformats.org/officeDocument/2006/relationships/image" Target="../media/image23.png"/></Relationships>
</file>

<file path=ppt/slides/_rels/slide7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slide" Target="slide79.xml"/><Relationship Id="rId7" Type="http://schemas.openxmlformats.org/officeDocument/2006/relationships/slide" Target="slide2.xml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Relationship Id="rId6" Type="http://schemas.openxmlformats.org/officeDocument/2006/relationships/slide" Target="slide84.xml"/><Relationship Id="rId5" Type="http://schemas.openxmlformats.org/officeDocument/2006/relationships/slide" Target="slide83.xml"/><Relationship Id="rId10" Type="http://schemas.openxmlformats.org/officeDocument/2006/relationships/slide" Target="slide3.xml"/><Relationship Id="rId4" Type="http://schemas.openxmlformats.org/officeDocument/2006/relationships/slide" Target="slide80.xml"/><Relationship Id="rId9" Type="http://schemas.openxmlformats.org/officeDocument/2006/relationships/slide" Target="slide280.xml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Relationship Id="rId6" Type="http://schemas.openxmlformats.org/officeDocument/2006/relationships/slide" Target="slide3.xml"/><Relationship Id="rId5" Type="http://schemas.openxmlformats.org/officeDocument/2006/relationships/image" Target="../media/image24.png"/><Relationship Id="rId4" Type="http://schemas.openxmlformats.org/officeDocument/2006/relationships/image" Target="../media/image2.em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slide" Target="slide2.xml"/><Relationship Id="rId1" Type="http://schemas.openxmlformats.org/officeDocument/2006/relationships/slideLayout" Target="../slideLayouts/slideLayout2.xml"/><Relationship Id="rId5" Type="http://schemas.openxmlformats.org/officeDocument/2006/relationships/slide" Target="slide280.xml"/><Relationship Id="rId4" Type="http://schemas.openxmlformats.org/officeDocument/2006/relationships/slide" Target="slide3.xml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slide" Target="slide81.xml"/><Relationship Id="rId7" Type="http://schemas.openxmlformats.org/officeDocument/2006/relationships/slide" Target="slide3.xml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png"/><Relationship Id="rId5" Type="http://schemas.openxmlformats.org/officeDocument/2006/relationships/slide" Target="slide2.xml"/><Relationship Id="rId4" Type="http://schemas.openxmlformats.org/officeDocument/2006/relationships/slide" Target="slide82.xml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Relationship Id="rId6" Type="http://schemas.openxmlformats.org/officeDocument/2006/relationships/slide" Target="slide3.xml"/><Relationship Id="rId5" Type="http://schemas.openxmlformats.org/officeDocument/2006/relationships/image" Target="../media/image24.png"/><Relationship Id="rId4" Type="http://schemas.openxmlformats.org/officeDocument/2006/relationships/image" Target="../media/image2.emf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.xml"/><Relationship Id="rId6" Type="http://schemas.openxmlformats.org/officeDocument/2006/relationships/slide" Target="slide3.xml"/><Relationship Id="rId5" Type="http://schemas.openxmlformats.org/officeDocument/2006/relationships/image" Target="../media/image24.png"/><Relationship Id="rId4" Type="http://schemas.openxmlformats.org/officeDocument/2006/relationships/image" Target="../media/image2.emf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slide" Target="slide86.xml"/><Relationship Id="rId2" Type="http://schemas.openxmlformats.org/officeDocument/2006/relationships/slide" Target="slide85.xml"/><Relationship Id="rId1" Type="http://schemas.openxmlformats.org/officeDocument/2006/relationships/slideLayout" Target="../slideLayouts/slideLayout2.xml"/><Relationship Id="rId6" Type="http://schemas.openxmlformats.org/officeDocument/2006/relationships/slide" Target="slide3.xml"/><Relationship Id="rId5" Type="http://schemas.openxmlformats.org/officeDocument/2006/relationships/image" Target="../media/image24.png"/><Relationship Id="rId4" Type="http://schemas.openxmlformats.org/officeDocument/2006/relationships/slide" Target="slide2.xml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slide" Target="slide88.xml"/><Relationship Id="rId2" Type="http://schemas.openxmlformats.org/officeDocument/2006/relationships/slide" Target="slide87.xml"/><Relationship Id="rId1" Type="http://schemas.openxmlformats.org/officeDocument/2006/relationships/slideLayout" Target="../slideLayouts/slideLayout2.xml"/><Relationship Id="rId6" Type="http://schemas.openxmlformats.org/officeDocument/2006/relationships/slide" Target="slide3.xml"/><Relationship Id="rId5" Type="http://schemas.openxmlformats.org/officeDocument/2006/relationships/image" Target="../media/image24.png"/><Relationship Id="rId4" Type="http://schemas.openxmlformats.org/officeDocument/2006/relationships/slide" Target="slide2.xml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slide" Target="slide2.xml"/><Relationship Id="rId1" Type="http://schemas.openxmlformats.org/officeDocument/2006/relationships/slideLayout" Target="../slideLayouts/slideLayout2.xml"/><Relationship Id="rId5" Type="http://schemas.openxmlformats.org/officeDocument/2006/relationships/slide" Target="slide3.xml"/><Relationship Id="rId4" Type="http://schemas.openxmlformats.org/officeDocument/2006/relationships/image" Target="../media/image24.png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slide" Target="slide2.xml"/><Relationship Id="rId1" Type="http://schemas.openxmlformats.org/officeDocument/2006/relationships/slideLayout" Target="../slideLayouts/slideLayout2.xml"/><Relationship Id="rId5" Type="http://schemas.openxmlformats.org/officeDocument/2006/relationships/slide" Target="slide3.xml"/><Relationship Id="rId4" Type="http://schemas.openxmlformats.org/officeDocument/2006/relationships/image" Target="../media/image24.png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slide" Target="slide2.xml"/><Relationship Id="rId1" Type="http://schemas.openxmlformats.org/officeDocument/2006/relationships/slideLayout" Target="../slideLayouts/slideLayout2.xml"/><Relationship Id="rId5" Type="http://schemas.openxmlformats.org/officeDocument/2006/relationships/slide" Target="slide3.xml"/><Relationship Id="rId4" Type="http://schemas.openxmlformats.org/officeDocument/2006/relationships/image" Target="../media/image24.png"/></Relationships>
</file>

<file path=ppt/slides/_rels/slide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slide" Target="slide2.xml"/><Relationship Id="rId1" Type="http://schemas.openxmlformats.org/officeDocument/2006/relationships/slideLayout" Target="../slideLayouts/slideLayout2.xml"/><Relationship Id="rId5" Type="http://schemas.openxmlformats.org/officeDocument/2006/relationships/slide" Target="slide3.xml"/><Relationship Id="rId4" Type="http://schemas.openxmlformats.org/officeDocument/2006/relationships/image" Target="../media/image24.png"/></Relationships>
</file>

<file path=ppt/slides/_rels/slide89.xml.rels><?xml version="1.0" encoding="UTF-8" standalone="yes"?>
<Relationships xmlns="http://schemas.openxmlformats.org/package/2006/relationships"><Relationship Id="rId8" Type="http://schemas.openxmlformats.org/officeDocument/2006/relationships/slide" Target="slide280.xml"/><Relationship Id="rId3" Type="http://schemas.openxmlformats.org/officeDocument/2006/relationships/slide" Target="slide80.xml"/><Relationship Id="rId7" Type="http://schemas.openxmlformats.org/officeDocument/2006/relationships/image" Target="../media/image24.png"/><Relationship Id="rId2" Type="http://schemas.openxmlformats.org/officeDocument/2006/relationships/slide" Target="slide90.xml"/><Relationship Id="rId1" Type="http://schemas.openxmlformats.org/officeDocument/2006/relationships/slideLayout" Target="../slideLayouts/slideLayout2.xml"/><Relationship Id="rId6" Type="http://schemas.openxmlformats.org/officeDocument/2006/relationships/slide" Target="slide2.xml"/><Relationship Id="rId5" Type="http://schemas.openxmlformats.org/officeDocument/2006/relationships/slide" Target="slide92.xml"/><Relationship Id="rId4" Type="http://schemas.openxmlformats.org/officeDocument/2006/relationships/slide" Target="slide91.xml"/><Relationship Id="rId9" Type="http://schemas.openxmlformats.org/officeDocument/2006/relationships/slide" Target="slide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slide" Target="slide2.xml"/><Relationship Id="rId1" Type="http://schemas.openxmlformats.org/officeDocument/2006/relationships/slideLayout" Target="../slideLayouts/slideLayout2.xml"/></Relationships>
</file>

<file path=ppt/slides/_rels/slide90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png"/><Relationship Id="rId5" Type="http://schemas.openxmlformats.org/officeDocument/2006/relationships/slide" Target="slide3.xml"/><Relationship Id="rId4" Type="http://schemas.openxmlformats.org/officeDocument/2006/relationships/image" Target="../media/image2.emf"/></Relationships>
</file>

<file path=ppt/slides/_rels/slide91.xml.rels><?xml version="1.0" encoding="UTF-8" standalone="yes"?>
<Relationships xmlns="http://schemas.openxmlformats.org/package/2006/relationships"><Relationship Id="rId3" Type="http://schemas.openxmlformats.org/officeDocument/2006/relationships/slide" Target="slide94.xml"/><Relationship Id="rId2" Type="http://schemas.openxmlformats.org/officeDocument/2006/relationships/slide" Target="slide93.xml"/><Relationship Id="rId1" Type="http://schemas.openxmlformats.org/officeDocument/2006/relationships/slideLayout" Target="../slideLayouts/slideLayout2.xml"/><Relationship Id="rId6" Type="http://schemas.openxmlformats.org/officeDocument/2006/relationships/slide" Target="slide3.xml"/><Relationship Id="rId5" Type="http://schemas.openxmlformats.org/officeDocument/2006/relationships/image" Target="../media/image24.png"/><Relationship Id="rId4" Type="http://schemas.openxmlformats.org/officeDocument/2006/relationships/slide" Target="slide2.xml"/></Relationships>
</file>

<file path=ppt/slides/_rels/slide92.xml.rels><?xml version="1.0" encoding="UTF-8" standalone="yes"?>
<Relationships xmlns="http://schemas.openxmlformats.org/package/2006/relationships"><Relationship Id="rId3" Type="http://schemas.openxmlformats.org/officeDocument/2006/relationships/slide" Target="slide96.xml"/><Relationship Id="rId2" Type="http://schemas.openxmlformats.org/officeDocument/2006/relationships/slide" Target="slide95.xml"/><Relationship Id="rId1" Type="http://schemas.openxmlformats.org/officeDocument/2006/relationships/slideLayout" Target="../slideLayouts/slideLayout2.xml"/><Relationship Id="rId6" Type="http://schemas.openxmlformats.org/officeDocument/2006/relationships/slide" Target="slide3.xml"/><Relationship Id="rId5" Type="http://schemas.openxmlformats.org/officeDocument/2006/relationships/image" Target="../media/image24.png"/><Relationship Id="rId4" Type="http://schemas.openxmlformats.org/officeDocument/2006/relationships/slide" Target="slide2.xml"/></Relationships>
</file>

<file path=ppt/slides/_rels/slide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slide" Target="slide2.xml"/><Relationship Id="rId1" Type="http://schemas.openxmlformats.org/officeDocument/2006/relationships/slideLayout" Target="../slideLayouts/slideLayout2.xml"/><Relationship Id="rId5" Type="http://schemas.openxmlformats.org/officeDocument/2006/relationships/slide" Target="slide3.xml"/><Relationship Id="rId4" Type="http://schemas.openxmlformats.org/officeDocument/2006/relationships/image" Target="../media/image24.png"/></Relationships>
</file>

<file path=ppt/slides/_rels/slide9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slide" Target="slide2.xml"/><Relationship Id="rId1" Type="http://schemas.openxmlformats.org/officeDocument/2006/relationships/slideLayout" Target="../slideLayouts/slideLayout2.xml"/><Relationship Id="rId5" Type="http://schemas.openxmlformats.org/officeDocument/2006/relationships/slide" Target="slide3.xml"/><Relationship Id="rId4" Type="http://schemas.openxmlformats.org/officeDocument/2006/relationships/image" Target="../media/image24.png"/></Relationships>
</file>

<file path=ppt/slides/_rels/slide9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slide" Target="slide2.xml"/><Relationship Id="rId1" Type="http://schemas.openxmlformats.org/officeDocument/2006/relationships/slideLayout" Target="../slideLayouts/slideLayout2.xml"/><Relationship Id="rId5" Type="http://schemas.openxmlformats.org/officeDocument/2006/relationships/slide" Target="slide3.xml"/><Relationship Id="rId4" Type="http://schemas.openxmlformats.org/officeDocument/2006/relationships/image" Target="../media/image24.png"/></Relationships>
</file>

<file path=ppt/slides/_rels/slide9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slide" Target="slide2.xml"/><Relationship Id="rId1" Type="http://schemas.openxmlformats.org/officeDocument/2006/relationships/slideLayout" Target="../slideLayouts/slideLayout2.xml"/><Relationship Id="rId5" Type="http://schemas.openxmlformats.org/officeDocument/2006/relationships/slide" Target="slide3.xml"/><Relationship Id="rId4" Type="http://schemas.openxmlformats.org/officeDocument/2006/relationships/image" Target="../media/image24.png"/></Relationships>
</file>

<file path=ppt/slides/_rels/slide97.xml.rels><?xml version="1.0" encoding="UTF-8" standalone="yes"?>
<Relationships xmlns="http://schemas.openxmlformats.org/package/2006/relationships"><Relationship Id="rId8" Type="http://schemas.openxmlformats.org/officeDocument/2006/relationships/slide" Target="slide3.xml"/><Relationship Id="rId3" Type="http://schemas.openxmlformats.org/officeDocument/2006/relationships/slide" Target="slide99.xml"/><Relationship Id="rId7" Type="http://schemas.openxmlformats.org/officeDocument/2006/relationships/image" Target="../media/image25.png"/><Relationship Id="rId2" Type="http://schemas.openxmlformats.org/officeDocument/2006/relationships/slide" Target="slide98.xml"/><Relationship Id="rId1" Type="http://schemas.openxmlformats.org/officeDocument/2006/relationships/slideLayout" Target="../slideLayouts/slideLayout2.xml"/><Relationship Id="rId6" Type="http://schemas.openxmlformats.org/officeDocument/2006/relationships/slide" Target="slide2.xml"/><Relationship Id="rId5" Type="http://schemas.openxmlformats.org/officeDocument/2006/relationships/slide" Target="slide101.xml"/><Relationship Id="rId4" Type="http://schemas.openxmlformats.org/officeDocument/2006/relationships/slide" Target="slide100.xml"/></Relationships>
</file>

<file path=ppt/slides/_rels/slide9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slide" Target="slide2.xml"/><Relationship Id="rId1" Type="http://schemas.openxmlformats.org/officeDocument/2006/relationships/slideLayout" Target="../slideLayouts/slideLayout2.xml"/><Relationship Id="rId5" Type="http://schemas.openxmlformats.org/officeDocument/2006/relationships/slide" Target="slide3.xml"/><Relationship Id="rId4" Type="http://schemas.openxmlformats.org/officeDocument/2006/relationships/image" Target="../media/image25.png"/></Relationships>
</file>

<file path=ppt/slides/_rels/slide99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2.xml"/><Relationship Id="rId6" Type="http://schemas.openxmlformats.org/officeDocument/2006/relationships/slide" Target="slide3.xml"/><Relationship Id="rId5" Type="http://schemas.openxmlformats.org/officeDocument/2006/relationships/image" Target="../media/image25.png"/><Relationship Id="rId4" Type="http://schemas.openxmlformats.org/officeDocument/2006/relationships/image" Target="../media/image2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6512" y="0"/>
            <a:ext cx="9689006" cy="6858000"/>
          </a:xfrm>
          <a:prstGeom prst="rect">
            <a:avLst/>
          </a:prstGeom>
        </p:spPr>
      </p:pic>
      <p:sp>
        <p:nvSpPr>
          <p:cNvPr id="187409" name="Rectangle 17"/>
          <p:cNvSpPr>
            <a:spLocks noGrp="1" noChangeArrowheads="1"/>
          </p:cNvSpPr>
          <p:nvPr>
            <p:ph type="ctrTitle"/>
          </p:nvPr>
        </p:nvSpPr>
        <p:spPr>
          <a:xfrm>
            <a:off x="347663" y="1789113"/>
            <a:ext cx="8439150" cy="700087"/>
          </a:xfrm>
          <a:ln/>
        </p:spPr>
        <p:txBody>
          <a:bodyPr/>
          <a:lstStyle/>
          <a:p>
            <a:r>
              <a:rPr lang="ru-RU" sz="5400" dirty="0" smtClean="0"/>
              <a:t>Запчасти</a:t>
            </a:r>
            <a:endParaRPr lang="en-US" sz="5400" dirty="0"/>
          </a:p>
        </p:txBody>
      </p:sp>
      <p:sp>
        <p:nvSpPr>
          <p:cNvPr id="187410" name="Rectangle 18"/>
          <p:cNvSpPr>
            <a:spLocks noGrp="1" noChangeArrowheads="1"/>
          </p:cNvSpPr>
          <p:nvPr>
            <p:ph type="subTitle" idx="1"/>
          </p:nvPr>
        </p:nvSpPr>
        <p:spPr>
          <a:xfrm>
            <a:off x="347663" y="2568575"/>
            <a:ext cx="8439150" cy="1438275"/>
          </a:xfrm>
          <a:ln/>
        </p:spPr>
        <p:txBody>
          <a:bodyPr/>
          <a:lstStyle/>
          <a:p>
            <a:r>
              <a:rPr lang="ru-RU" sz="4800" smtClean="0"/>
              <a:t>каталог</a:t>
            </a:r>
            <a:endParaRPr lang="ru-RU" sz="4800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ru-RU" sz="2400" dirty="0" smtClean="0"/>
              <a:t>Запасные части для окна металлические</a:t>
            </a:r>
            <a:endParaRPr lang="en-US" sz="2400" dirty="0"/>
          </a:p>
        </p:txBody>
      </p:sp>
      <p:sp>
        <p:nvSpPr>
          <p:cNvPr id="6349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47663" y="1219200"/>
            <a:ext cx="8439150" cy="2566990"/>
          </a:xfrm>
        </p:spPr>
        <p:txBody>
          <a:bodyPr/>
          <a:lstStyle/>
          <a:p>
            <a:r>
              <a:rPr lang="ru-RU" dirty="0" smtClean="0">
                <a:hlinkClick r:id="rId2" action="ppaction://hlinksldjump"/>
              </a:rPr>
              <a:t>Накладки</a:t>
            </a:r>
            <a:endParaRPr lang="en-US" dirty="0" smtClean="0"/>
          </a:p>
          <a:p>
            <a:r>
              <a:rPr lang="ru-RU" dirty="0" smtClean="0">
                <a:hlinkClick r:id="rId3" action="ppaction://hlinksldjump"/>
              </a:rPr>
              <a:t>Упаковка с накладками/ </a:t>
            </a:r>
            <a:r>
              <a:rPr lang="ru-RU" dirty="0" err="1" smtClean="0">
                <a:hlinkClick r:id="rId3" action="ppaction://hlinksldjump"/>
              </a:rPr>
              <a:t>Байпак</a:t>
            </a:r>
            <a:endParaRPr lang="en-US" dirty="0" smtClean="0"/>
          </a:p>
          <a:p>
            <a:r>
              <a:rPr lang="ru-RU" dirty="0" smtClean="0">
                <a:hlinkClick r:id="rId4" action="ppaction://hlinksldjump"/>
              </a:rPr>
              <a:t>Прижимная П-образная рамка стеклопакета</a:t>
            </a:r>
            <a:endParaRPr lang="en-US" dirty="0" smtClean="0"/>
          </a:p>
          <a:p>
            <a:r>
              <a:rPr lang="ru-RU" dirty="0" smtClean="0">
                <a:hlinkClick r:id="rId5" action="ppaction://hlinksldjump"/>
              </a:rPr>
              <a:t>Поворотные шарниры</a:t>
            </a:r>
            <a:endParaRPr lang="ru-RU" dirty="0" smtClean="0"/>
          </a:p>
          <a:p>
            <a:r>
              <a:rPr lang="ru-RU" dirty="0" smtClean="0">
                <a:hlinkClick r:id="rId6" action="ppaction://hlinksldjump"/>
              </a:rPr>
              <a:t>Крепеж</a:t>
            </a:r>
            <a:r>
              <a:rPr lang="ru-RU" dirty="0" smtClean="0">
                <a:hlinkClick r:id="rId7" action="ppaction://hlinksldjump"/>
              </a:rPr>
              <a:t> </a:t>
            </a:r>
            <a:endParaRPr lang="ru-RU" dirty="0" smtClean="0"/>
          </a:p>
          <a:p>
            <a:r>
              <a:rPr lang="ru-RU" dirty="0" smtClean="0">
                <a:hlinkClick r:id="rId8" action="ppaction://hlinksldjump"/>
              </a:rPr>
              <a:t>Ручка на окно </a:t>
            </a:r>
            <a:r>
              <a:rPr lang="en-US" dirty="0" smtClean="0">
                <a:hlinkClick r:id="rId8" action="ppaction://hlinksldjump"/>
              </a:rPr>
              <a:t>GZR, GLR (</a:t>
            </a:r>
            <a:r>
              <a:rPr lang="ru-RU" dirty="0" smtClean="0">
                <a:hlinkClick r:id="rId8" action="ppaction://hlinksldjump"/>
              </a:rPr>
              <a:t>верхняя</a:t>
            </a:r>
            <a:r>
              <a:rPr lang="en-US" dirty="0" smtClean="0">
                <a:hlinkClick r:id="rId8" action="ppaction://hlinksldjump"/>
              </a:rPr>
              <a:t>)</a:t>
            </a:r>
            <a:endParaRPr lang="ru-RU" dirty="0" smtClean="0"/>
          </a:p>
          <a:p>
            <a:r>
              <a:rPr lang="ru-RU" dirty="0" smtClean="0">
                <a:hlinkClick r:id="rId9" action="ppaction://hlinksldjump"/>
              </a:rPr>
              <a:t>Ручка на окно </a:t>
            </a:r>
            <a:r>
              <a:rPr lang="en-US" dirty="0" smtClean="0">
                <a:hlinkClick r:id="rId9" action="ppaction://hlinksldjump"/>
              </a:rPr>
              <a:t>GZL (</a:t>
            </a:r>
            <a:r>
              <a:rPr lang="ru-RU" dirty="0" smtClean="0">
                <a:hlinkClick r:id="rId9" action="ppaction://hlinksldjump"/>
              </a:rPr>
              <a:t>без замков</a:t>
            </a:r>
            <a:r>
              <a:rPr lang="en-US" dirty="0" smtClean="0">
                <a:hlinkClick r:id="rId9" action="ppaction://hlinksldjump"/>
              </a:rPr>
              <a:t>)</a:t>
            </a:r>
            <a:endParaRPr lang="ru-RU" dirty="0" smtClean="0"/>
          </a:p>
          <a:p>
            <a:r>
              <a:rPr lang="ru-RU" dirty="0" smtClean="0">
                <a:hlinkClick r:id="rId10" action="ppaction://hlinksldjump"/>
              </a:rPr>
              <a:t>Замок (</a:t>
            </a:r>
            <a:r>
              <a:rPr lang="en-US" dirty="0">
                <a:hlinkClick r:id="rId10" action="ppaction://hlinksldjump"/>
              </a:rPr>
              <a:t>GGL</a:t>
            </a:r>
            <a:r>
              <a:rPr lang="ru-RU" dirty="0">
                <a:hlinkClick r:id="rId10" action="ppaction://hlinksldjump"/>
              </a:rPr>
              <a:t>, </a:t>
            </a:r>
            <a:r>
              <a:rPr lang="en-US" dirty="0">
                <a:hlinkClick r:id="rId10" action="ppaction://hlinksldjump"/>
              </a:rPr>
              <a:t>GGU, GPL, GPU</a:t>
            </a:r>
            <a:r>
              <a:rPr lang="ru-RU" dirty="0" smtClean="0">
                <a:hlinkClick r:id="rId10" action="ppaction://hlinksldjump"/>
              </a:rPr>
              <a:t>)</a:t>
            </a:r>
            <a:endParaRPr lang="en-US" dirty="0" smtClean="0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B5E496-C20A-4259-82D6-EE90691934EF}" type="slidenum">
              <a:rPr lang="da-DK" smtClean="0"/>
              <a:pPr/>
              <a:t>10</a:t>
            </a:fld>
            <a:endParaRPr lang="da-DK"/>
          </a:p>
        </p:txBody>
      </p:sp>
      <p:sp>
        <p:nvSpPr>
          <p:cNvPr id="10" name="Flowchart: Alternate Process 9"/>
          <p:cNvSpPr/>
          <p:nvPr/>
        </p:nvSpPr>
        <p:spPr bwMode="auto">
          <a:xfrm>
            <a:off x="7286644" y="5786454"/>
            <a:ext cx="1357322" cy="500066"/>
          </a:xfrm>
          <a:prstGeom prst="flowChartAlternateProcess">
            <a:avLst/>
          </a:prstGeom>
          <a:solidFill>
            <a:schemeClr val="accent3"/>
          </a:solidFill>
          <a:ln w="9525" cap="flat" cmpd="sng" algn="ctr">
            <a:solidFill>
              <a:srgbClr val="ACACAC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80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Verdana" pitchFamily="34" charset="0"/>
                <a:hlinkClick r:id="rId11" action="ppaction://hlinksldjump"/>
              </a:rPr>
              <a:t>В начало</a:t>
            </a:r>
            <a:endParaRPr kumimoji="0" lang="ru-RU" sz="1800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Verdana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85720" y="4143380"/>
            <a:ext cx="3929090" cy="26653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eaLnBrk="1" hangingPunct="1">
              <a:buSzPct val="80000"/>
              <a:buBlip>
                <a:blip r:embed="rId12"/>
              </a:buBlip>
              <a:tabLst>
                <a:tab pos="1274763" algn="l"/>
              </a:tabLst>
            </a:pPr>
            <a:r>
              <a:rPr lang="ru-RU" sz="1400" dirty="0" smtClean="0">
                <a:latin typeface="+mn-lt"/>
                <a:hlinkClick r:id="rId13" action="ppaction://hlinksldjump"/>
              </a:rPr>
              <a:t>Пружины (</a:t>
            </a:r>
            <a:r>
              <a:rPr lang="en-US" sz="1400" dirty="0" smtClean="0">
                <a:latin typeface="+mn-lt"/>
                <a:hlinkClick r:id="rId13" action="ppaction://hlinksldjump"/>
              </a:rPr>
              <a:t>GPL</a:t>
            </a:r>
            <a:r>
              <a:rPr lang="ru-RU" sz="1400" dirty="0" smtClean="0">
                <a:latin typeface="+mn-lt"/>
                <a:hlinkClick r:id="rId13" action="ppaction://hlinksldjump"/>
              </a:rPr>
              <a:t>)</a:t>
            </a:r>
            <a:endParaRPr lang="ru-RU" sz="1400" dirty="0" smtClean="0">
              <a:latin typeface="+mn-lt"/>
            </a:endParaRPr>
          </a:p>
          <a:p>
            <a:pPr marL="342900" indent="-342900" eaLnBrk="1" hangingPunct="1">
              <a:buSzPct val="80000"/>
              <a:buBlip>
                <a:blip r:embed="rId12"/>
              </a:buBlip>
              <a:tabLst>
                <a:tab pos="1274763" algn="l"/>
              </a:tabLst>
            </a:pPr>
            <a:r>
              <a:rPr lang="ru-RU" sz="1400" dirty="0" smtClean="0">
                <a:latin typeface="+mn-lt"/>
                <a:hlinkClick r:id="rId14" action="ppaction://hlinksldjump"/>
              </a:rPr>
              <a:t>Пружины (</a:t>
            </a:r>
            <a:r>
              <a:rPr lang="en-US" sz="1400" dirty="0" smtClean="0">
                <a:latin typeface="+mn-lt"/>
                <a:hlinkClick r:id="rId14" action="ppaction://hlinksldjump"/>
              </a:rPr>
              <a:t>GDL</a:t>
            </a:r>
            <a:r>
              <a:rPr lang="ru-RU" sz="1400" dirty="0" smtClean="0">
                <a:latin typeface="+mn-lt"/>
                <a:hlinkClick r:id="rId14" action="ppaction://hlinksldjump"/>
              </a:rPr>
              <a:t>)</a:t>
            </a:r>
            <a:endParaRPr lang="en-US" sz="1400" dirty="0" smtClean="0">
              <a:latin typeface="+mn-lt"/>
              <a:hlinkClick r:id="rId15" action="ppaction://hlinksldjump"/>
            </a:endParaRPr>
          </a:p>
          <a:p>
            <a:pPr marL="342900" indent="-342900" eaLnBrk="1" hangingPunct="1">
              <a:buSzPct val="80000"/>
              <a:buBlip>
                <a:blip r:embed="rId12"/>
              </a:buBlip>
              <a:tabLst>
                <a:tab pos="1274763" algn="l"/>
              </a:tabLst>
            </a:pPr>
            <a:r>
              <a:rPr lang="ru-RU" sz="1400" dirty="0" smtClean="0">
                <a:latin typeface="+mn-lt"/>
                <a:hlinkClick r:id="rId16" action="ppaction://hlinksldjump"/>
              </a:rPr>
              <a:t>Балясины (</a:t>
            </a:r>
            <a:r>
              <a:rPr lang="en-US" sz="1400" dirty="0" smtClean="0">
                <a:latin typeface="+mn-lt"/>
                <a:hlinkClick r:id="rId16" action="ppaction://hlinksldjump"/>
              </a:rPr>
              <a:t>GDL</a:t>
            </a:r>
            <a:r>
              <a:rPr lang="ru-RU" sz="1400" dirty="0" smtClean="0">
                <a:latin typeface="+mn-lt"/>
                <a:hlinkClick r:id="rId16" action="ppaction://hlinksldjump"/>
              </a:rPr>
              <a:t>)</a:t>
            </a:r>
            <a:endParaRPr lang="ru-RU" sz="1400" dirty="0" smtClean="0">
              <a:latin typeface="+mn-lt"/>
            </a:endParaRPr>
          </a:p>
          <a:p>
            <a:pPr marL="342900" indent="-342900" eaLnBrk="1" hangingPunct="1">
              <a:buSzPct val="80000"/>
              <a:buBlip>
                <a:blip r:embed="rId12"/>
              </a:buBlip>
              <a:tabLst>
                <a:tab pos="1274763" algn="l"/>
              </a:tabLst>
            </a:pPr>
            <a:r>
              <a:rPr lang="ru-RU" sz="1400" dirty="0" smtClean="0">
                <a:latin typeface="+mn-lt"/>
                <a:hlinkClick r:id="rId17" action="ppaction://hlinksldjump"/>
              </a:rPr>
              <a:t>Пружины (</a:t>
            </a:r>
            <a:r>
              <a:rPr lang="en-US" sz="1400" dirty="0" smtClean="0">
                <a:latin typeface="+mn-lt"/>
                <a:hlinkClick r:id="rId17" action="ppaction://hlinksldjump"/>
              </a:rPr>
              <a:t>GTL</a:t>
            </a:r>
            <a:r>
              <a:rPr lang="ru-RU" sz="1400" dirty="0" smtClean="0">
                <a:latin typeface="+mn-lt"/>
                <a:hlinkClick r:id="rId17" action="ppaction://hlinksldjump"/>
              </a:rPr>
              <a:t>)</a:t>
            </a:r>
            <a:endParaRPr lang="en-US" sz="1400" dirty="0" smtClean="0">
              <a:latin typeface="+mn-lt"/>
            </a:endParaRPr>
          </a:p>
          <a:p>
            <a:pPr marL="342900" indent="-342900" eaLnBrk="1" hangingPunct="1">
              <a:buSzPct val="80000"/>
              <a:buBlip>
                <a:blip r:embed="rId12"/>
              </a:buBlip>
              <a:tabLst>
                <a:tab pos="1274763" algn="l"/>
              </a:tabLst>
            </a:pPr>
            <a:r>
              <a:rPr lang="ru-RU" sz="1400" dirty="0" smtClean="0">
                <a:latin typeface="+mn-lt"/>
                <a:hlinkClick r:id="rId18" action="ppaction://hlinksldjump"/>
              </a:rPr>
              <a:t>Заглушка пружины </a:t>
            </a:r>
            <a:r>
              <a:rPr lang="en-US" sz="1400" dirty="0" smtClean="0">
                <a:latin typeface="+mn-lt"/>
                <a:hlinkClick r:id="rId18" action="ppaction://hlinksldjump"/>
              </a:rPr>
              <a:t>(GPL, GPU, GDL)</a:t>
            </a:r>
            <a:endParaRPr lang="en-US" sz="1400" dirty="0" smtClean="0">
              <a:latin typeface="+mn-lt"/>
            </a:endParaRPr>
          </a:p>
          <a:p>
            <a:pPr marL="342900" indent="-342900" eaLnBrk="1" hangingPunct="1">
              <a:buSzPct val="80000"/>
              <a:buBlip>
                <a:blip r:embed="rId12"/>
              </a:buBlip>
              <a:tabLst>
                <a:tab pos="1274763" algn="l"/>
              </a:tabLst>
            </a:pPr>
            <a:r>
              <a:rPr lang="ru-RU" sz="1400" dirty="0" smtClean="0">
                <a:latin typeface="+mn-lt"/>
                <a:hlinkClick r:id="rId19" action="ppaction://hlinksldjump"/>
              </a:rPr>
              <a:t>Крышка заглушки пружины</a:t>
            </a:r>
            <a:r>
              <a:rPr lang="en-US" sz="1400" dirty="0" smtClean="0">
                <a:latin typeface="+mn-lt"/>
                <a:hlinkClick r:id="rId19" action="ppaction://hlinksldjump"/>
              </a:rPr>
              <a:t> (GPL,GPU)</a:t>
            </a:r>
            <a:endParaRPr lang="ru-RU" sz="1400" dirty="0" smtClean="0">
              <a:latin typeface="+mn-lt"/>
            </a:endParaRPr>
          </a:p>
          <a:p>
            <a:pPr marL="342900" indent="-342900" eaLnBrk="1" hangingPunct="1">
              <a:buSzPct val="80000"/>
              <a:buBlip>
                <a:blip r:embed="rId12"/>
              </a:buBlip>
              <a:tabLst>
                <a:tab pos="1274763" algn="l"/>
              </a:tabLst>
            </a:pPr>
            <a:r>
              <a:rPr lang="ru-RU" sz="1400" dirty="0" smtClean="0">
                <a:latin typeface="+mn-lt"/>
                <a:hlinkClick r:id="rId20" action="ppaction://hlinksldjump"/>
              </a:rPr>
              <a:t>Подъемный механизм (</a:t>
            </a:r>
            <a:r>
              <a:rPr lang="en-US" sz="1400" dirty="0" smtClean="0">
                <a:latin typeface="+mn-lt"/>
                <a:hlinkClick r:id="rId20" action="ppaction://hlinksldjump"/>
              </a:rPr>
              <a:t>GTL</a:t>
            </a:r>
            <a:r>
              <a:rPr lang="ru-RU" sz="1400" dirty="0" smtClean="0">
                <a:latin typeface="+mn-lt"/>
                <a:hlinkClick r:id="rId20" action="ppaction://hlinksldjump"/>
              </a:rPr>
              <a:t>)</a:t>
            </a:r>
            <a:endParaRPr lang="ru-RU" sz="1400" dirty="0" smtClean="0">
              <a:latin typeface="+mn-lt"/>
            </a:endParaRPr>
          </a:p>
          <a:p>
            <a:pPr marL="342900" indent="-342900" eaLnBrk="1" hangingPunct="1">
              <a:buSzPct val="80000"/>
              <a:buBlip>
                <a:blip r:embed="rId12"/>
              </a:buBlip>
              <a:tabLst>
                <a:tab pos="1274763" algn="l"/>
              </a:tabLst>
            </a:pPr>
            <a:r>
              <a:rPr lang="ru-RU" sz="1400" dirty="0" smtClean="0">
                <a:latin typeface="+mn-lt"/>
                <a:hlinkClick r:id="rId21" action="ppaction://hlinksldjump"/>
              </a:rPr>
              <a:t>Шпингалет (</a:t>
            </a:r>
            <a:r>
              <a:rPr lang="en-US" sz="1400" dirty="0" smtClean="0">
                <a:latin typeface="+mn-lt"/>
                <a:hlinkClick r:id="rId21" action="ppaction://hlinksldjump"/>
              </a:rPr>
              <a:t>GPL, GPU, GTL, GTU</a:t>
            </a:r>
            <a:r>
              <a:rPr lang="ru-RU" sz="1400" dirty="0" smtClean="0">
                <a:latin typeface="+mn-lt"/>
                <a:hlinkClick r:id="rId21" action="ppaction://hlinksldjump"/>
              </a:rPr>
              <a:t>)</a:t>
            </a:r>
            <a:endParaRPr lang="en-US" sz="1400" dirty="0" smtClean="0">
              <a:latin typeface="+mn-lt"/>
            </a:endParaRPr>
          </a:p>
          <a:p>
            <a:pPr marL="342900" indent="-342900" eaLnBrk="1" hangingPunct="1">
              <a:buSzPct val="80000"/>
              <a:buBlip>
                <a:blip r:embed="rId12"/>
              </a:buBlip>
              <a:tabLst>
                <a:tab pos="1274763" algn="l"/>
              </a:tabLst>
            </a:pPr>
            <a:endParaRPr lang="ru-RU" dirty="0" smtClean="0">
              <a:latin typeface="+mn-lt"/>
              <a:hlinkClick r:id="rId15" action="ppaction://hlinksldjump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214810" y="4155238"/>
            <a:ext cx="4429156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eaLnBrk="1" hangingPunct="1">
              <a:buSzPct val="80000"/>
              <a:buBlip>
                <a:blip r:embed="rId12"/>
              </a:buBlip>
              <a:tabLst>
                <a:tab pos="1274763" algn="l"/>
              </a:tabLst>
            </a:pPr>
            <a:r>
              <a:rPr lang="ru-RU" sz="1400" dirty="0" smtClean="0">
                <a:latin typeface="+mn-lt"/>
                <a:hlinkClick r:id="rId22" action="ppaction://hlinksldjump"/>
              </a:rPr>
              <a:t>Газовый амортизатор </a:t>
            </a:r>
            <a:r>
              <a:rPr lang="en-US" sz="1400" dirty="0" smtClean="0">
                <a:latin typeface="+mn-lt"/>
                <a:hlinkClick r:id="rId22" action="ppaction://hlinksldjump"/>
              </a:rPr>
              <a:t>(GXL)</a:t>
            </a:r>
            <a:endParaRPr lang="en-US" sz="1400" dirty="0" smtClean="0">
              <a:latin typeface="+mn-lt"/>
              <a:hlinkClick r:id="rId13" action="ppaction://hlinksldjump"/>
            </a:endParaRPr>
          </a:p>
          <a:p>
            <a:pPr marL="342900" indent="-342900" eaLnBrk="1" hangingPunct="1">
              <a:buSzPct val="80000"/>
              <a:buBlip>
                <a:blip r:embed="rId12"/>
              </a:buBlip>
              <a:tabLst>
                <a:tab pos="1274763" algn="l"/>
              </a:tabLst>
            </a:pPr>
            <a:r>
              <a:rPr lang="ru-RU" sz="1400" dirty="0" smtClean="0">
                <a:latin typeface="+mn-lt"/>
                <a:hlinkClick r:id="rId23" action="ppaction://hlinksldjump"/>
              </a:rPr>
              <a:t>Болт подъемного механизма (</a:t>
            </a:r>
            <a:r>
              <a:rPr lang="en-US" sz="1400" dirty="0" smtClean="0">
                <a:latin typeface="+mn-lt"/>
                <a:hlinkClick r:id="rId23" action="ppaction://hlinksldjump"/>
              </a:rPr>
              <a:t>GXL</a:t>
            </a:r>
            <a:r>
              <a:rPr lang="ru-RU" sz="1400" dirty="0" smtClean="0">
                <a:latin typeface="+mn-lt"/>
                <a:hlinkClick r:id="rId23" action="ppaction://hlinksldjump"/>
              </a:rPr>
              <a:t>)</a:t>
            </a:r>
            <a:endParaRPr lang="ru-RU" sz="1400" dirty="0" smtClean="0">
              <a:latin typeface="+mn-lt"/>
              <a:hlinkClick r:id="rId13" action="ppaction://hlinksldjump"/>
            </a:endParaRPr>
          </a:p>
          <a:p>
            <a:pPr marL="342900" indent="-342900" eaLnBrk="1" hangingPunct="1">
              <a:buSzPct val="80000"/>
              <a:buBlip>
                <a:blip r:embed="rId12"/>
              </a:buBlip>
              <a:tabLst>
                <a:tab pos="1274763" algn="l"/>
              </a:tabLst>
            </a:pPr>
            <a:r>
              <a:rPr lang="ru-RU" sz="1400" dirty="0" smtClean="0">
                <a:latin typeface="+mn-lt"/>
                <a:hlinkClick r:id="rId24" action="ppaction://hlinksldjump"/>
              </a:rPr>
              <a:t>Ключи для замков на ручках </a:t>
            </a:r>
            <a:r>
              <a:rPr lang="ru-RU" sz="1400" dirty="0" smtClean="0">
                <a:latin typeface="+mn-lt"/>
              </a:rPr>
              <a:t>(</a:t>
            </a:r>
            <a:r>
              <a:rPr lang="en-US" sz="1400" dirty="0" smtClean="0">
                <a:latin typeface="+mn-lt"/>
              </a:rPr>
              <a:t>GDL, GPL, GPU, GXL, VEA, VEB, VFA, VFB</a:t>
            </a:r>
            <a:r>
              <a:rPr lang="ru-RU" sz="1400" dirty="0" smtClean="0">
                <a:latin typeface="+mn-lt"/>
              </a:rPr>
              <a:t>)</a:t>
            </a:r>
            <a:endParaRPr lang="en-US" sz="1400" dirty="0" smtClean="0">
              <a:latin typeface="+mn-lt"/>
              <a:hlinkClick r:id="rId13" action="ppaction://hlinksldjump"/>
            </a:endParaRPr>
          </a:p>
          <a:p>
            <a:pPr marL="342900" indent="-342900" eaLnBrk="1" hangingPunct="1">
              <a:buSzPct val="80000"/>
              <a:buBlip>
                <a:blip r:embed="rId12"/>
              </a:buBlip>
              <a:tabLst>
                <a:tab pos="1274763" algn="l"/>
              </a:tabLst>
            </a:pPr>
            <a:r>
              <a:rPr lang="ru-RU" sz="1400" dirty="0" smtClean="0">
                <a:latin typeface="+mn-lt"/>
                <a:hlinkClick r:id="rId25" action="ppaction://hlinksldjump"/>
              </a:rPr>
              <a:t>Держатель фильтра</a:t>
            </a:r>
            <a:endParaRPr lang="en-US" sz="1400" dirty="0" smtClean="0">
              <a:latin typeface="+mn-lt"/>
              <a:hlinkClick r:id="rId13" action="ppaction://hlinksldjump"/>
            </a:endParaRPr>
          </a:p>
          <a:p>
            <a:pPr marL="342900" indent="-342900" eaLnBrk="1" hangingPunct="1">
              <a:buSzPct val="80000"/>
              <a:buBlip>
                <a:blip r:embed="rId12"/>
              </a:buBlip>
              <a:tabLst>
                <a:tab pos="1274763" algn="l"/>
              </a:tabLst>
            </a:pPr>
            <a:endParaRPr lang="ru-RU" dirty="0" smtClean="0">
              <a:latin typeface="+mn-lt"/>
              <a:hlinkClick r:id="rId13" action="ppaction://hlinksldjump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B5E496-C20A-4259-82D6-EE90691934EF}" type="slidenum">
              <a:rPr lang="ru-RU" smtClean="0"/>
              <a:pPr/>
              <a:t>100</a:t>
            </a:fld>
            <a:endParaRPr lang="ru-RU" dirty="0"/>
          </a:p>
        </p:txBody>
      </p:sp>
      <p:sp>
        <p:nvSpPr>
          <p:cNvPr id="10" name="Flowchart: Alternate Process 9"/>
          <p:cNvSpPr/>
          <p:nvPr/>
        </p:nvSpPr>
        <p:spPr bwMode="auto">
          <a:xfrm>
            <a:off x="7286644" y="5786454"/>
            <a:ext cx="1357322" cy="500066"/>
          </a:xfrm>
          <a:prstGeom prst="flowChartAlternateProcess">
            <a:avLst/>
          </a:prstGeom>
          <a:solidFill>
            <a:schemeClr val="accent3"/>
          </a:solidFill>
          <a:ln w="9525" cap="flat" cmpd="sng" algn="ctr">
            <a:solidFill>
              <a:srgbClr val="ACACAC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80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Verdana" pitchFamily="34" charset="0"/>
                <a:hlinkClick r:id="rId3" action="ppaction://hlinksldjump"/>
              </a:rPr>
              <a:t>В начало</a:t>
            </a:r>
            <a:endParaRPr kumimoji="0" lang="ru-RU" sz="1800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Verdana" pitchFamily="34" charset="0"/>
            </a:endParaRPr>
          </a:p>
        </p:txBody>
      </p:sp>
      <p:sp>
        <p:nvSpPr>
          <p:cNvPr id="6" name="Rectangle 3"/>
          <p:cNvSpPr txBox="1">
            <a:spLocks noChangeArrowheads="1"/>
          </p:cNvSpPr>
          <p:nvPr/>
        </p:nvSpPr>
        <p:spPr bwMode="auto">
          <a:xfrm>
            <a:off x="347663" y="1237561"/>
            <a:ext cx="8439150" cy="41356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18000" tIns="0" rIns="0" bIns="0" numCol="1" anchor="t" anchorCtr="0" compatLnSpc="1">
            <a:prstTxWarp prst="textNoShape">
              <a:avLst/>
            </a:prstTxWarp>
          </a:bodyPr>
          <a:lstStyle/>
          <a:p>
            <a:pPr lvl="0" eaLnBrk="1" hangingPunct="1">
              <a:buSzPct val="80000"/>
              <a:tabLst>
                <a:tab pos="1274763" algn="l"/>
              </a:tabLst>
              <a:defRPr/>
            </a:pPr>
            <a:endParaRPr kumimoji="0" lang="ru-RU" sz="1600" b="0" i="0" u="none" strike="noStrike" kern="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</a:endParaRPr>
          </a:p>
          <a:p>
            <a:pPr marL="342900" lvl="0" indent="-342900" eaLnBrk="1" hangingPunct="1">
              <a:buSzPct val="80000"/>
              <a:buBlip>
                <a:blip r:embed="rId4"/>
              </a:buBlip>
              <a:tabLst>
                <a:tab pos="1274763" algn="l"/>
              </a:tabLst>
              <a:defRPr/>
            </a:pPr>
            <a:r>
              <a:rPr lang="ru-RU" sz="1600" kern="0" dirty="0" smtClean="0"/>
              <a:t>GGL 3170, GGU 0170, GPL 3170, GPU 0170, GTL 3170:</a:t>
            </a:r>
          </a:p>
          <a:p>
            <a:pPr marL="342900" lvl="0" indent="-342900" eaLnBrk="1" hangingPunct="1">
              <a:buSzPct val="80000"/>
              <a:buBlip>
                <a:blip r:embed="rId4"/>
              </a:buBlip>
              <a:tabLst>
                <a:tab pos="1274763" algn="l"/>
              </a:tabLst>
            </a:pPr>
            <a:r>
              <a:rPr lang="ru-RU" sz="1200" kern="0" dirty="0" smtClean="0">
                <a:solidFill>
                  <a:schemeClr val="accent2">
                    <a:lumMod val="50000"/>
                  </a:schemeClr>
                </a:solidFill>
              </a:rPr>
              <a:t>CK02, CK04				763704CK1	 		</a:t>
            </a:r>
          </a:p>
          <a:p>
            <a:pPr marL="342900" lvl="0" indent="-342900" eaLnBrk="1" hangingPunct="1">
              <a:buSzPct val="80000"/>
              <a:buBlip>
                <a:blip r:embed="rId4"/>
              </a:buBlip>
              <a:tabLst>
                <a:tab pos="1274763" algn="l"/>
              </a:tabLst>
            </a:pPr>
            <a:r>
              <a:rPr lang="ru-RU" sz="1200" kern="0" dirty="0" smtClean="0">
                <a:solidFill>
                  <a:schemeClr val="accent2">
                    <a:lumMod val="50000"/>
                  </a:schemeClr>
                </a:solidFill>
              </a:rPr>
              <a:t>FK04, FK06				763704FK1	 </a:t>
            </a:r>
          </a:p>
          <a:p>
            <a:pPr marL="342900" lvl="0" indent="-342900" eaLnBrk="1" hangingPunct="1">
              <a:buSzPct val="80000"/>
              <a:buBlip>
                <a:blip r:embed="rId4"/>
              </a:buBlip>
              <a:tabLst>
                <a:tab pos="1274763" algn="l"/>
              </a:tabLst>
            </a:pPr>
            <a:r>
              <a:rPr lang="ru-RU" sz="1200" kern="0" dirty="0" smtClean="0">
                <a:solidFill>
                  <a:schemeClr val="accent2">
                    <a:lumMod val="50000"/>
                  </a:schemeClr>
                </a:solidFill>
              </a:rPr>
              <a:t>MK04, MK06, MK08, MK10		763704MK1	 	 </a:t>
            </a:r>
          </a:p>
          <a:p>
            <a:pPr marL="342900" lvl="0" indent="-342900" eaLnBrk="1" hangingPunct="1">
              <a:buSzPct val="80000"/>
              <a:buBlip>
                <a:blip r:embed="rId4"/>
              </a:buBlip>
              <a:tabLst>
                <a:tab pos="1274763" algn="l"/>
              </a:tabLst>
            </a:pPr>
            <a:r>
              <a:rPr lang="ru-RU" sz="1200" kern="0" dirty="0" smtClean="0">
                <a:solidFill>
                  <a:schemeClr val="accent2">
                    <a:lumMod val="50000"/>
                  </a:schemeClr>
                </a:solidFill>
              </a:rPr>
              <a:t>PK06, PK08				763704PK1 	 </a:t>
            </a:r>
          </a:p>
          <a:p>
            <a:pPr marL="342900" lvl="0" indent="-342900" eaLnBrk="1" hangingPunct="1">
              <a:buSzPct val="80000"/>
              <a:buBlip>
                <a:blip r:embed="rId4"/>
              </a:buBlip>
              <a:tabLst>
                <a:tab pos="1274763" algn="l"/>
              </a:tabLst>
            </a:pPr>
            <a:r>
              <a:rPr lang="ru-RU" sz="1200" kern="0" dirty="0" smtClean="0">
                <a:solidFill>
                  <a:schemeClr val="accent2">
                    <a:lumMod val="50000"/>
                  </a:schemeClr>
                </a:solidFill>
              </a:rPr>
              <a:t>SK06, SK08				763704SK1	 	 </a:t>
            </a: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Pct val="80000"/>
              <a:buFontTx/>
              <a:buBlip>
                <a:blip r:embed="rId4"/>
              </a:buBlip>
              <a:tabLst>
                <a:tab pos="1274763" algn="l"/>
              </a:tabLst>
              <a:defRPr/>
            </a:pPr>
            <a:endParaRPr kumimoji="0" lang="ru-RU" sz="1600" b="0" i="0" u="none" strike="noStrike" kern="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</a:endParaRPr>
          </a:p>
        </p:txBody>
      </p:sp>
      <p:grpSp>
        <p:nvGrpSpPr>
          <p:cNvPr id="7" name="Group 6"/>
          <p:cNvGrpSpPr/>
          <p:nvPr/>
        </p:nvGrpSpPr>
        <p:grpSpPr>
          <a:xfrm>
            <a:off x="5244028" y="2847187"/>
            <a:ext cx="3546437" cy="1785950"/>
            <a:chOff x="1508138" y="2500306"/>
            <a:chExt cx="4546569" cy="2428892"/>
          </a:xfrm>
        </p:grpSpPr>
        <p:pic>
          <p:nvPicPr>
            <p:cNvPr id="9" name="Picture 2"/>
            <p:cNvPicPr>
              <a:picLocks noChangeAspect="1" noChangeArrowheads="1"/>
            </p:cNvPicPr>
            <p:nvPr/>
          </p:nvPicPr>
          <p:blipFill>
            <a:blip r:embed="rId5" cstate="print"/>
            <a:srcRect l="17425" t="47881" r="41261" b="16102"/>
            <a:stretch>
              <a:fillRect/>
            </a:stretch>
          </p:blipFill>
          <p:spPr bwMode="auto">
            <a:xfrm>
              <a:off x="1857356" y="2500306"/>
              <a:ext cx="3714776" cy="242889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sp>
          <p:nvSpPr>
            <p:cNvPr id="11" name="Oval 10"/>
            <p:cNvSpPr/>
            <p:nvPr/>
          </p:nvSpPr>
          <p:spPr bwMode="auto">
            <a:xfrm rot="1614067">
              <a:off x="1508138" y="3065600"/>
              <a:ext cx="4546569" cy="1149547"/>
            </a:xfrm>
            <a:prstGeom prst="ellipse">
              <a:avLst/>
            </a:prstGeom>
            <a:solidFill>
              <a:schemeClr val="bg1">
                <a:alpha val="0"/>
              </a:schemeClr>
            </a:solidFill>
            <a:ln w="9525" cap="flat" cmpd="sng" algn="ctr">
              <a:solidFill>
                <a:schemeClr val="accent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0" tIns="0" rIns="0" bIns="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ru-RU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Verdana" pitchFamily="34" charset="0"/>
              </a:endParaRPr>
            </a:p>
          </p:txBody>
        </p:sp>
      </p:grpSp>
      <p:sp>
        <p:nvSpPr>
          <p:cNvPr id="12" name="Rectangle 2"/>
          <p:cNvSpPr>
            <a:spLocks noGrp="1" noChangeArrowheads="1"/>
          </p:cNvSpPr>
          <p:nvPr>
            <p:ph type="title"/>
          </p:nvPr>
        </p:nvSpPr>
        <p:spPr>
          <a:xfrm>
            <a:off x="347663" y="168275"/>
            <a:ext cx="7032625" cy="936625"/>
          </a:xfrm>
        </p:spPr>
        <p:txBody>
          <a:bodyPr/>
          <a:lstStyle/>
          <a:p>
            <a:r>
              <a:rPr lang="ru-RU" sz="1600" dirty="0" smtClean="0"/>
              <a:t>Накладки для окна</a:t>
            </a:r>
            <a:r>
              <a:rPr lang="ru-RU" sz="2400" dirty="0" smtClean="0"/>
              <a:t/>
            </a:r>
            <a:br>
              <a:rPr lang="ru-RU" sz="2400" dirty="0" smtClean="0"/>
            </a:br>
            <a:r>
              <a:rPr lang="ru-RU" sz="2000" dirty="0" smtClean="0"/>
              <a:t>Нижняя накладка поворотной створки</a:t>
            </a:r>
            <a:br>
              <a:rPr lang="ru-RU" sz="2000" dirty="0" smtClean="0"/>
            </a:br>
            <a:r>
              <a:rPr lang="ru-RU" sz="1600" dirty="0" smtClean="0"/>
              <a:t>VELUX PREMIUM (например,  GGL MK08 3</a:t>
            </a:r>
            <a:r>
              <a:rPr lang="en-US" sz="1600" dirty="0" smtClean="0"/>
              <a:t>1</a:t>
            </a:r>
            <a:r>
              <a:rPr lang="ru-RU" sz="1600" dirty="0" smtClean="0"/>
              <a:t>70) - Медь</a:t>
            </a:r>
            <a:endParaRPr lang="ru-RU" sz="1600" dirty="0"/>
          </a:p>
        </p:txBody>
      </p:sp>
      <p:sp>
        <p:nvSpPr>
          <p:cNvPr id="13" name="TextBox 12"/>
          <p:cNvSpPr txBox="1"/>
          <p:nvPr/>
        </p:nvSpPr>
        <p:spPr>
          <a:xfrm>
            <a:off x="500034" y="5857892"/>
            <a:ext cx="55721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hlinkClick r:id="rId6" action="ppaction://hlinksldjump"/>
              </a:rPr>
              <a:t>Вернуться к окнам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1735869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B5E496-C20A-4259-82D6-EE90691934EF}" type="slidenum">
              <a:rPr lang="da-DK" smtClean="0"/>
              <a:pPr/>
              <a:t>101</a:t>
            </a:fld>
            <a:endParaRPr lang="da-DK"/>
          </a:p>
        </p:txBody>
      </p:sp>
      <p:sp>
        <p:nvSpPr>
          <p:cNvPr id="10" name="Flowchart: Alternate Process 9"/>
          <p:cNvSpPr/>
          <p:nvPr/>
        </p:nvSpPr>
        <p:spPr bwMode="auto">
          <a:xfrm>
            <a:off x="7286644" y="5786454"/>
            <a:ext cx="1357322" cy="500066"/>
          </a:xfrm>
          <a:prstGeom prst="flowChartAlternateProcess">
            <a:avLst/>
          </a:prstGeom>
          <a:solidFill>
            <a:schemeClr val="accent3"/>
          </a:solidFill>
          <a:ln w="9525" cap="flat" cmpd="sng" algn="ctr">
            <a:solidFill>
              <a:srgbClr val="ACACAC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80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Verdana" pitchFamily="34" charset="0"/>
                <a:hlinkClick r:id="rId2" action="ppaction://hlinksldjump"/>
              </a:rPr>
              <a:t>В начало</a:t>
            </a:r>
            <a:endParaRPr kumimoji="0" lang="ru-RU" sz="1800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Verdana" pitchFamily="34" charset="0"/>
            </a:endParaRPr>
          </a:p>
        </p:txBody>
      </p:sp>
      <p:sp>
        <p:nvSpPr>
          <p:cNvPr id="6" name="Rectangle 3"/>
          <p:cNvSpPr txBox="1">
            <a:spLocks noChangeArrowheads="1"/>
          </p:cNvSpPr>
          <p:nvPr/>
        </p:nvSpPr>
        <p:spPr bwMode="auto">
          <a:xfrm>
            <a:off x="347663" y="1219200"/>
            <a:ext cx="8439150" cy="440376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18000" tIns="0" rIns="0" bIns="0" numCol="1" anchor="t" anchorCtr="0" compatLnSpc="1">
            <a:prstTxWarp prst="textNoShape">
              <a:avLst/>
            </a:prstTxWarp>
          </a:bodyPr>
          <a:lstStyle/>
          <a:p>
            <a:pPr marL="342900" lvl="0" indent="-342900" eaLnBrk="1" hangingPunct="1">
              <a:buSzPct val="80000"/>
              <a:buBlip>
                <a:blip r:embed="rId3"/>
              </a:buBlip>
              <a:tabLst>
                <a:tab pos="1274763" algn="l"/>
              </a:tabLst>
              <a:defRPr/>
            </a:pPr>
            <a:r>
              <a:rPr lang="en-US" kern="0" dirty="0" smtClean="0"/>
              <a:t>GZL, GGL, GGU</a:t>
            </a:r>
            <a:r>
              <a:rPr lang="ru-RU" kern="0" dirty="0" smtClean="0"/>
              <a:t>, </a:t>
            </a:r>
            <a:r>
              <a:rPr lang="en-US" kern="0" dirty="0" smtClean="0"/>
              <a:t>GPL:</a:t>
            </a:r>
          </a:p>
          <a:p>
            <a:pPr marL="342900" lvl="0" indent="-342900" eaLnBrk="1" hangingPunct="1">
              <a:buSzPct val="80000"/>
              <a:buBlip>
                <a:blip r:embed="rId3"/>
              </a:buBlip>
              <a:tabLst>
                <a:tab pos="1274763" algn="l"/>
              </a:tabLst>
            </a:pPr>
            <a:r>
              <a:rPr lang="en-US" sz="1400" kern="0" dirty="0" smtClean="0">
                <a:solidFill>
                  <a:schemeClr val="accent2">
                    <a:lumMod val="50000"/>
                  </a:schemeClr>
                </a:solidFill>
              </a:rPr>
              <a:t>C02, C04	</a:t>
            </a:r>
            <a:r>
              <a:rPr lang="ru-RU" sz="1400" kern="0" dirty="0" smtClean="0">
                <a:solidFill>
                  <a:schemeClr val="accent2">
                    <a:lumMod val="50000"/>
                  </a:schemeClr>
                </a:solidFill>
              </a:rPr>
              <a:t>			</a:t>
            </a:r>
            <a:r>
              <a:rPr lang="en-US" sz="1400" kern="0" dirty="0" smtClean="0">
                <a:solidFill>
                  <a:schemeClr val="accent2">
                    <a:lumMod val="50000"/>
                  </a:schemeClr>
                </a:solidFill>
              </a:rPr>
              <a:t>760617C1	</a:t>
            </a:r>
            <a:r>
              <a:rPr lang="ru-RU" sz="1400" kern="0" dirty="0" smtClean="0">
                <a:solidFill>
                  <a:schemeClr val="accent2">
                    <a:lumMod val="50000"/>
                  </a:schemeClr>
                </a:solidFill>
              </a:rPr>
              <a:t> </a:t>
            </a:r>
            <a:r>
              <a:rPr lang="en-US" sz="1400" kern="0" dirty="0" smtClean="0">
                <a:solidFill>
                  <a:schemeClr val="accent2">
                    <a:lumMod val="50000"/>
                  </a:schemeClr>
                </a:solidFill>
              </a:rPr>
              <a:t>		</a:t>
            </a:r>
          </a:p>
          <a:p>
            <a:pPr marL="342900" lvl="0" indent="-342900" eaLnBrk="1" hangingPunct="1">
              <a:buSzPct val="80000"/>
              <a:buBlip>
                <a:blip r:embed="rId3"/>
              </a:buBlip>
              <a:tabLst>
                <a:tab pos="1274763" algn="l"/>
              </a:tabLst>
            </a:pPr>
            <a:r>
              <a:rPr lang="en-US" sz="1400" kern="0" dirty="0" smtClean="0">
                <a:solidFill>
                  <a:schemeClr val="accent2">
                    <a:lumMod val="50000"/>
                  </a:schemeClr>
                </a:solidFill>
              </a:rPr>
              <a:t>F04, F06				760617F1</a:t>
            </a:r>
          </a:p>
          <a:p>
            <a:pPr marL="342900" lvl="0" indent="-342900" eaLnBrk="1" hangingPunct="1">
              <a:buSzPct val="80000"/>
              <a:buBlip>
                <a:blip r:embed="rId3"/>
              </a:buBlip>
              <a:tabLst>
                <a:tab pos="1274763" algn="l"/>
              </a:tabLst>
            </a:pPr>
            <a:r>
              <a:rPr lang="en-US" sz="1400" kern="0" dirty="0" smtClean="0">
                <a:solidFill>
                  <a:schemeClr val="accent2">
                    <a:lumMod val="50000"/>
                  </a:schemeClr>
                </a:solidFill>
              </a:rPr>
              <a:t>M04, M06, M08, M10, M12		760617M1	</a:t>
            </a:r>
            <a:r>
              <a:rPr lang="ru-RU" sz="1400" kern="0" dirty="0" smtClean="0">
                <a:solidFill>
                  <a:schemeClr val="accent2">
                    <a:lumMod val="50000"/>
                  </a:schemeClr>
                </a:solidFill>
              </a:rPr>
              <a:t> </a:t>
            </a:r>
            <a:endParaRPr lang="en-US" sz="1400" kern="0" dirty="0" smtClean="0">
              <a:solidFill>
                <a:schemeClr val="accent2">
                  <a:lumMod val="50000"/>
                </a:schemeClr>
              </a:solidFill>
            </a:endParaRPr>
          </a:p>
          <a:p>
            <a:pPr marL="342900" lvl="0" indent="-342900" eaLnBrk="1" hangingPunct="1">
              <a:buSzPct val="80000"/>
              <a:buBlip>
                <a:blip r:embed="rId3"/>
              </a:buBlip>
              <a:tabLst>
                <a:tab pos="1274763" algn="l"/>
              </a:tabLst>
            </a:pPr>
            <a:r>
              <a:rPr lang="en-US" sz="1400" kern="0" dirty="0" smtClean="0">
                <a:solidFill>
                  <a:schemeClr val="accent2">
                    <a:lumMod val="50000"/>
                  </a:schemeClr>
                </a:solidFill>
              </a:rPr>
              <a:t>P06, P08, P10			760617P1</a:t>
            </a:r>
            <a:r>
              <a:rPr lang="ru-RU" sz="1400" kern="0" dirty="0" smtClean="0">
                <a:solidFill>
                  <a:schemeClr val="accent2">
                    <a:lumMod val="50000"/>
                  </a:schemeClr>
                </a:solidFill>
              </a:rPr>
              <a:t> </a:t>
            </a:r>
            <a:endParaRPr lang="en-US" sz="1400" kern="0" dirty="0" smtClean="0">
              <a:solidFill>
                <a:schemeClr val="accent2">
                  <a:lumMod val="50000"/>
                </a:schemeClr>
              </a:solidFill>
            </a:endParaRPr>
          </a:p>
          <a:p>
            <a:pPr marL="342900" lvl="0" indent="-342900" eaLnBrk="1" hangingPunct="1">
              <a:buSzPct val="80000"/>
              <a:buBlip>
                <a:blip r:embed="rId3"/>
              </a:buBlip>
              <a:tabLst>
                <a:tab pos="1274763" algn="l"/>
              </a:tabLst>
            </a:pPr>
            <a:r>
              <a:rPr lang="en-US" sz="1400" kern="0" dirty="0" smtClean="0">
                <a:solidFill>
                  <a:schemeClr val="accent2">
                    <a:lumMod val="50000"/>
                  </a:schemeClr>
                </a:solidFill>
              </a:rPr>
              <a:t>S06, S08, S10			760617S1</a:t>
            </a:r>
          </a:p>
          <a:p>
            <a:pPr marL="342900" lvl="0" indent="-342900" eaLnBrk="1" hangingPunct="1">
              <a:buSzPct val="80000"/>
              <a:buBlip>
                <a:blip r:embed="rId3"/>
              </a:buBlip>
              <a:tabLst>
                <a:tab pos="1274763" algn="l"/>
              </a:tabLst>
            </a:pPr>
            <a:r>
              <a:rPr lang="en-US" sz="1400" kern="0" dirty="0" smtClean="0">
                <a:solidFill>
                  <a:schemeClr val="accent2">
                    <a:lumMod val="50000"/>
                  </a:schemeClr>
                </a:solidFill>
              </a:rPr>
              <a:t>U04, U08, U10			760617U1</a:t>
            </a:r>
            <a:r>
              <a:rPr lang="en-US" kern="0" dirty="0" smtClean="0">
                <a:solidFill>
                  <a:schemeClr val="accent2">
                    <a:lumMod val="50000"/>
                  </a:schemeClr>
                </a:solidFill>
              </a:rPr>
              <a:t>	</a:t>
            </a:r>
            <a:r>
              <a:rPr lang="ru-RU" sz="1100" kern="0" dirty="0" smtClean="0">
                <a:solidFill>
                  <a:schemeClr val="accent2">
                    <a:lumMod val="50000"/>
                  </a:schemeClr>
                </a:solidFill>
              </a:rPr>
              <a:t> </a:t>
            </a:r>
            <a:endParaRPr lang="en-US" kern="0" dirty="0" smtClean="0">
              <a:solidFill>
                <a:schemeClr val="accent2">
                  <a:lumMod val="50000"/>
                </a:schemeClr>
              </a:solidFill>
            </a:endParaRPr>
          </a:p>
        </p:txBody>
      </p:sp>
      <p:grpSp>
        <p:nvGrpSpPr>
          <p:cNvPr id="7" name="Group 6"/>
          <p:cNvGrpSpPr/>
          <p:nvPr/>
        </p:nvGrpSpPr>
        <p:grpSpPr>
          <a:xfrm>
            <a:off x="5286380" y="3571876"/>
            <a:ext cx="3546437" cy="1785950"/>
            <a:chOff x="1508138" y="2500306"/>
            <a:chExt cx="4546569" cy="2428892"/>
          </a:xfrm>
        </p:grpSpPr>
        <p:pic>
          <p:nvPicPr>
            <p:cNvPr id="9" name="Picture 2"/>
            <p:cNvPicPr>
              <a:picLocks noChangeAspect="1" noChangeArrowheads="1"/>
            </p:cNvPicPr>
            <p:nvPr/>
          </p:nvPicPr>
          <p:blipFill>
            <a:blip r:embed="rId4" cstate="print"/>
            <a:srcRect l="17425" t="47881" r="41261" b="16102"/>
            <a:stretch>
              <a:fillRect/>
            </a:stretch>
          </p:blipFill>
          <p:spPr bwMode="auto">
            <a:xfrm>
              <a:off x="1857356" y="2500306"/>
              <a:ext cx="3714776" cy="242889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sp>
          <p:nvSpPr>
            <p:cNvPr id="11" name="Oval 10"/>
            <p:cNvSpPr/>
            <p:nvPr/>
          </p:nvSpPr>
          <p:spPr bwMode="auto">
            <a:xfrm rot="1614067">
              <a:off x="1508138" y="3065600"/>
              <a:ext cx="4546569" cy="1149547"/>
            </a:xfrm>
            <a:prstGeom prst="ellipse">
              <a:avLst/>
            </a:prstGeom>
            <a:solidFill>
              <a:schemeClr val="bg1">
                <a:alpha val="0"/>
              </a:schemeClr>
            </a:solidFill>
            <a:ln w="9525" cap="flat" cmpd="sng" algn="ctr">
              <a:solidFill>
                <a:schemeClr val="accent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0" tIns="0" rIns="0" bIns="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ru-RU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Verdana" pitchFamily="34" charset="0"/>
              </a:endParaRPr>
            </a:p>
          </p:txBody>
        </p:sp>
      </p:grpSp>
      <p:sp>
        <p:nvSpPr>
          <p:cNvPr id="12" name="Rectangle 2"/>
          <p:cNvSpPr>
            <a:spLocks noGrp="1" noChangeArrowheads="1"/>
          </p:cNvSpPr>
          <p:nvPr>
            <p:ph type="title"/>
          </p:nvPr>
        </p:nvSpPr>
        <p:spPr>
          <a:xfrm>
            <a:off x="347663" y="168275"/>
            <a:ext cx="7032625" cy="936625"/>
          </a:xfrm>
        </p:spPr>
        <p:txBody>
          <a:bodyPr/>
          <a:lstStyle/>
          <a:p>
            <a:r>
              <a:rPr lang="ru-RU" sz="1600" dirty="0" smtClean="0"/>
              <a:t>Накладки для окна</a:t>
            </a:r>
            <a:r>
              <a:rPr lang="en-US" sz="2400" dirty="0" smtClean="0"/>
              <a:t/>
            </a:r>
            <a:br>
              <a:rPr lang="en-US" sz="2400" dirty="0" smtClean="0"/>
            </a:br>
            <a:r>
              <a:rPr lang="ru-RU" sz="2000" dirty="0"/>
              <a:t>Нижняя накладка поворотной створки</a:t>
            </a:r>
            <a:r>
              <a:rPr lang="en-US" sz="2400" dirty="0" smtClean="0"/>
              <a:t/>
            </a:r>
            <a:br>
              <a:rPr lang="en-US" sz="2400" dirty="0" smtClean="0"/>
            </a:br>
            <a:r>
              <a:rPr lang="ru-RU" sz="1600" dirty="0" smtClean="0"/>
              <a:t>2003-2015 </a:t>
            </a:r>
            <a:r>
              <a:rPr lang="ru-RU" sz="1600" dirty="0" err="1" smtClean="0"/>
              <a:t>гг</a:t>
            </a:r>
            <a:r>
              <a:rPr lang="ru-RU" sz="1600" dirty="0" smtClean="0"/>
              <a:t>  (например,  </a:t>
            </a:r>
            <a:r>
              <a:rPr lang="en-US" sz="1600" dirty="0" smtClean="0"/>
              <a:t>GGL M08 3173G)</a:t>
            </a:r>
            <a:r>
              <a:rPr lang="ru-RU" sz="1600" dirty="0" smtClean="0"/>
              <a:t> - Медь</a:t>
            </a:r>
            <a:endParaRPr lang="en-US" sz="2400" dirty="0"/>
          </a:p>
        </p:txBody>
      </p:sp>
      <p:sp>
        <p:nvSpPr>
          <p:cNvPr id="13" name="TextBox 12"/>
          <p:cNvSpPr txBox="1"/>
          <p:nvPr/>
        </p:nvSpPr>
        <p:spPr>
          <a:xfrm>
            <a:off x="500034" y="5857892"/>
            <a:ext cx="55721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hlinkClick r:id="rId5" action="ppaction://hlinksldjump"/>
              </a:rPr>
              <a:t>Вернуться к окнам</a:t>
            </a: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47663" y="1219200"/>
            <a:ext cx="6672609" cy="3793976"/>
          </a:xfrm>
        </p:spPr>
        <p:txBody>
          <a:bodyPr/>
          <a:lstStyle/>
          <a:p>
            <a:r>
              <a:rPr lang="en-US" dirty="0">
                <a:hlinkClick r:id="rId2" action="ppaction://hlinksldjump"/>
              </a:rPr>
              <a:t>VELUX OPTIMA (</a:t>
            </a:r>
            <a:r>
              <a:rPr lang="ru-RU" dirty="0">
                <a:hlinkClick r:id="rId2" action="ppaction://hlinksldjump"/>
              </a:rPr>
              <a:t>например, </a:t>
            </a:r>
            <a:r>
              <a:rPr lang="en-US" dirty="0">
                <a:hlinkClick r:id="rId2" action="ppaction://hlinksldjump"/>
              </a:rPr>
              <a:t>GLR MR08 3073IS) </a:t>
            </a:r>
            <a:endParaRPr lang="en-US" dirty="0"/>
          </a:p>
          <a:p>
            <a:r>
              <a:rPr lang="en-US" dirty="0" smtClean="0">
                <a:hlinkClick r:id="rId3" action="ppaction://hlinksldjump"/>
              </a:rPr>
              <a:t>VELUX </a:t>
            </a:r>
            <a:r>
              <a:rPr lang="en-US" dirty="0">
                <a:hlinkClick r:id="rId3" action="ppaction://hlinksldjump"/>
              </a:rPr>
              <a:t>PREMIUM (</a:t>
            </a:r>
            <a:r>
              <a:rPr lang="ru-RU" dirty="0">
                <a:hlinkClick r:id="rId3" action="ppaction://hlinksldjump"/>
              </a:rPr>
              <a:t>например, </a:t>
            </a:r>
            <a:r>
              <a:rPr lang="en-US" dirty="0">
                <a:hlinkClick r:id="rId3" action="ppaction://hlinksldjump"/>
              </a:rPr>
              <a:t>GGL MK08 307</a:t>
            </a:r>
            <a:r>
              <a:rPr lang="ru-RU" dirty="0">
                <a:hlinkClick r:id="rId3" action="ppaction://hlinksldjump"/>
              </a:rPr>
              <a:t>0</a:t>
            </a:r>
            <a:r>
              <a:rPr lang="en-US" dirty="0">
                <a:hlinkClick r:id="rId3" action="ppaction://hlinksldjump"/>
              </a:rPr>
              <a:t>)</a:t>
            </a:r>
            <a:endParaRPr lang="en-US" dirty="0"/>
          </a:p>
          <a:p>
            <a:r>
              <a:rPr lang="ru-RU" dirty="0" smtClean="0">
                <a:hlinkClick r:id="rId4" action="ppaction://hlinksldjump"/>
              </a:rPr>
              <a:t>2003-2015 </a:t>
            </a:r>
            <a:r>
              <a:rPr lang="ru-RU" dirty="0" err="1" smtClean="0">
                <a:hlinkClick r:id="rId4" action="ppaction://hlinksldjump"/>
              </a:rPr>
              <a:t>гг</a:t>
            </a:r>
            <a:r>
              <a:rPr lang="ru-RU" dirty="0" smtClean="0">
                <a:hlinkClick r:id="rId4" action="ppaction://hlinksldjump"/>
              </a:rPr>
              <a:t> (например,  </a:t>
            </a:r>
            <a:r>
              <a:rPr lang="en-US" dirty="0" smtClean="0">
                <a:hlinkClick r:id="rId4" action="ppaction://hlinksldjump"/>
              </a:rPr>
              <a:t>GGL M08 3073G)</a:t>
            </a:r>
            <a:endParaRPr lang="en-US" dirty="0" smtClean="0"/>
          </a:p>
          <a:p>
            <a:r>
              <a:rPr lang="ru-RU" dirty="0" smtClean="0">
                <a:hlinkClick r:id="rId5" action="ppaction://hlinksldjump"/>
              </a:rPr>
              <a:t>1992-2003 </a:t>
            </a:r>
            <a:r>
              <a:rPr lang="ru-RU" dirty="0" err="1" smtClean="0">
                <a:hlinkClick r:id="rId5" action="ppaction://hlinksldjump"/>
              </a:rPr>
              <a:t>гг</a:t>
            </a:r>
            <a:r>
              <a:rPr lang="ru-RU" dirty="0" smtClean="0">
                <a:hlinkClick r:id="rId5" action="ppaction://hlinksldjump"/>
              </a:rPr>
              <a:t> (например,  </a:t>
            </a:r>
            <a:r>
              <a:rPr lang="en-US" dirty="0" smtClean="0">
                <a:hlinkClick r:id="rId5" action="ppaction://hlinksldjump"/>
              </a:rPr>
              <a:t>GGL 308 3059)</a:t>
            </a:r>
            <a:endParaRPr lang="en-US" dirty="0" smtClean="0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B5E496-C20A-4259-82D6-EE90691934EF}" type="slidenum">
              <a:rPr lang="da-DK" smtClean="0"/>
              <a:pPr/>
              <a:t>102</a:t>
            </a:fld>
            <a:endParaRPr lang="da-DK"/>
          </a:p>
        </p:txBody>
      </p:sp>
      <p:sp>
        <p:nvSpPr>
          <p:cNvPr id="10" name="Flowchart: Alternate Process 9"/>
          <p:cNvSpPr/>
          <p:nvPr/>
        </p:nvSpPr>
        <p:spPr bwMode="auto">
          <a:xfrm>
            <a:off x="7286644" y="5786454"/>
            <a:ext cx="1357322" cy="500066"/>
          </a:xfrm>
          <a:prstGeom prst="flowChartAlternateProcess">
            <a:avLst/>
          </a:prstGeom>
          <a:solidFill>
            <a:schemeClr val="accent3"/>
          </a:solidFill>
          <a:ln w="9525" cap="flat" cmpd="sng" algn="ctr">
            <a:solidFill>
              <a:srgbClr val="ACACAC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80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Verdana" pitchFamily="34" charset="0"/>
                <a:hlinkClick r:id="rId6" action="ppaction://hlinksldjump"/>
              </a:rPr>
              <a:t>В начало</a:t>
            </a:r>
            <a:endParaRPr kumimoji="0" lang="ru-RU" sz="1800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Verdana" pitchFamily="34" charset="0"/>
            </a:endParaRPr>
          </a:p>
        </p:txBody>
      </p:sp>
      <p:sp>
        <p:nvSpPr>
          <p:cNvPr id="6" name="Rectangle 2"/>
          <p:cNvSpPr txBox="1">
            <a:spLocks noChangeArrowheads="1"/>
          </p:cNvSpPr>
          <p:nvPr/>
        </p:nvSpPr>
        <p:spPr bwMode="auto">
          <a:xfrm>
            <a:off x="357158" y="214290"/>
            <a:ext cx="7032625" cy="936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36000" numCol="1" anchor="b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5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Накладки для окна</a:t>
            </a:r>
            <a:r>
              <a:rPr kumimoji="0" lang="en-US" sz="24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/>
            </a:r>
            <a:br>
              <a:rPr kumimoji="0" lang="en-US" sz="24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</a:br>
            <a:r>
              <a:rPr kumimoji="0" lang="ru-RU" sz="24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Нижняя накладка</a:t>
            </a:r>
            <a:r>
              <a:rPr kumimoji="0" lang="ru-RU" sz="2400" b="0" i="0" u="none" strike="noStrike" kern="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</a:t>
            </a:r>
            <a:r>
              <a:rPr lang="ru-RU" sz="2400" kern="0" dirty="0" smtClean="0">
                <a:latin typeface="+mj-lt"/>
                <a:ea typeface="+mj-ea"/>
                <a:cs typeface="+mj-cs"/>
              </a:rPr>
              <a:t>коробки</a:t>
            </a:r>
            <a:endParaRPr kumimoji="0" lang="en-US" sz="2400" b="0" i="0" u="none" strike="noStrike" kern="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grpSp>
        <p:nvGrpSpPr>
          <p:cNvPr id="12" name="Group 11"/>
          <p:cNvGrpSpPr/>
          <p:nvPr/>
        </p:nvGrpSpPr>
        <p:grpSpPr>
          <a:xfrm>
            <a:off x="1115616" y="2708920"/>
            <a:ext cx="2857520" cy="1928826"/>
            <a:chOff x="1142976" y="2500306"/>
            <a:chExt cx="2857520" cy="1928826"/>
          </a:xfrm>
        </p:grpSpPr>
        <p:pic>
          <p:nvPicPr>
            <p:cNvPr id="98306" name="Picture 2"/>
            <p:cNvPicPr>
              <a:picLocks noChangeAspect="1" noChangeArrowheads="1"/>
            </p:cNvPicPr>
            <p:nvPr/>
          </p:nvPicPr>
          <p:blipFill>
            <a:blip r:embed="rId7" cstate="print"/>
            <a:srcRect l="46822" t="37288" r="21398" b="34110"/>
            <a:stretch>
              <a:fillRect/>
            </a:stretch>
          </p:blipFill>
          <p:spPr bwMode="auto">
            <a:xfrm>
              <a:off x="1142976" y="2500306"/>
              <a:ext cx="2857520" cy="192882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sp>
          <p:nvSpPr>
            <p:cNvPr id="11" name="Rectangle 10"/>
            <p:cNvSpPr/>
            <p:nvPr/>
          </p:nvSpPr>
          <p:spPr bwMode="auto">
            <a:xfrm>
              <a:off x="2786050" y="2571744"/>
              <a:ext cx="1214446" cy="714380"/>
            </a:xfrm>
            <a:prstGeom prst="rect">
              <a:avLst/>
            </a:prstGeom>
            <a:solidFill>
              <a:schemeClr val="bg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0" tIns="0" rIns="0" bIns="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ru-RU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Verdana" pitchFamily="34" charset="0"/>
              </a:endParaRPr>
            </a:p>
          </p:txBody>
        </p:sp>
      </p:grpSp>
      <p:sp>
        <p:nvSpPr>
          <p:cNvPr id="14" name="TextBox 13"/>
          <p:cNvSpPr txBox="1"/>
          <p:nvPr/>
        </p:nvSpPr>
        <p:spPr>
          <a:xfrm>
            <a:off x="500034" y="5214950"/>
            <a:ext cx="471490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hlinkClick r:id="rId8" action="ppaction://hlinksldjump"/>
              </a:rPr>
              <a:t>Посмотреть различия в кодах продуктовых линеек</a:t>
            </a:r>
            <a:endParaRPr lang="ru-RU" dirty="0"/>
          </a:p>
        </p:txBody>
      </p:sp>
      <p:sp>
        <p:nvSpPr>
          <p:cNvPr id="13" name="TextBox 12"/>
          <p:cNvSpPr txBox="1"/>
          <p:nvPr/>
        </p:nvSpPr>
        <p:spPr>
          <a:xfrm>
            <a:off x="500034" y="5857892"/>
            <a:ext cx="55721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hlinkClick r:id="rId9" action="ppaction://hlinksldjump"/>
              </a:rPr>
              <a:t>Вернуться к окнам</a:t>
            </a: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B5E496-C20A-4259-82D6-EE90691934EF}" type="slidenum">
              <a:rPr lang="da-DK" smtClean="0"/>
              <a:pPr/>
              <a:t>103</a:t>
            </a:fld>
            <a:endParaRPr lang="da-DK" dirty="0"/>
          </a:p>
        </p:txBody>
      </p:sp>
      <p:sp>
        <p:nvSpPr>
          <p:cNvPr id="10" name="Flowchart: Alternate Process 9"/>
          <p:cNvSpPr/>
          <p:nvPr/>
        </p:nvSpPr>
        <p:spPr bwMode="auto">
          <a:xfrm>
            <a:off x="7286644" y="5786454"/>
            <a:ext cx="1357322" cy="500066"/>
          </a:xfrm>
          <a:prstGeom prst="flowChartAlternateProcess">
            <a:avLst/>
          </a:prstGeom>
          <a:solidFill>
            <a:schemeClr val="accent3"/>
          </a:solidFill>
          <a:ln w="9525" cap="flat" cmpd="sng" algn="ctr">
            <a:solidFill>
              <a:srgbClr val="ACACAC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da-DK" sz="180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Verdana" pitchFamily="34" charset="0"/>
                <a:hlinkClick r:id="rId3" action="ppaction://hlinksldjump"/>
              </a:rPr>
              <a:t>В </a:t>
            </a:r>
            <a:r>
              <a:rPr kumimoji="0" lang="da-DK" sz="1800" i="0" u="none" strike="noStrike" cap="none" normalizeH="0" baseline="0" dirty="0" err="1" smtClean="0">
                <a:ln>
                  <a:noFill/>
                </a:ln>
                <a:solidFill>
                  <a:schemeClr val="bg1"/>
                </a:solidFill>
                <a:effectLst/>
                <a:latin typeface="Verdana" pitchFamily="34" charset="0"/>
                <a:hlinkClick r:id="rId3" action="ppaction://hlinksldjump"/>
              </a:rPr>
              <a:t>начало</a:t>
            </a:r>
            <a:endParaRPr kumimoji="0" lang="da-DK" sz="1800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Verdana" pitchFamily="34" charset="0"/>
            </a:endParaRPr>
          </a:p>
        </p:txBody>
      </p:sp>
      <p:sp>
        <p:nvSpPr>
          <p:cNvPr id="6" name="Rectangle 2"/>
          <p:cNvSpPr>
            <a:spLocks noGrp="1" noChangeArrowheads="1"/>
          </p:cNvSpPr>
          <p:nvPr>
            <p:ph type="title"/>
          </p:nvPr>
        </p:nvSpPr>
        <p:spPr>
          <a:xfrm>
            <a:off x="347663" y="168275"/>
            <a:ext cx="7032625" cy="936625"/>
          </a:xfrm>
        </p:spPr>
        <p:txBody>
          <a:bodyPr/>
          <a:lstStyle/>
          <a:p>
            <a:r>
              <a:rPr lang="da-DK" sz="1600" dirty="0" err="1" smtClean="0"/>
              <a:t>Накладки</a:t>
            </a:r>
            <a:r>
              <a:rPr lang="da-DK" sz="1600" dirty="0" smtClean="0"/>
              <a:t> </a:t>
            </a:r>
            <a:r>
              <a:rPr lang="da-DK" sz="1600" dirty="0" err="1" smtClean="0"/>
              <a:t>для</a:t>
            </a:r>
            <a:r>
              <a:rPr lang="da-DK" sz="1600" dirty="0" smtClean="0"/>
              <a:t> </a:t>
            </a:r>
            <a:r>
              <a:rPr lang="da-DK" sz="1600" dirty="0" err="1" smtClean="0"/>
              <a:t>окна</a:t>
            </a:r>
            <a:r>
              <a:rPr lang="da-DK" sz="2400" dirty="0" smtClean="0"/>
              <a:t/>
            </a:r>
            <a:br>
              <a:rPr lang="da-DK" sz="2400" dirty="0" smtClean="0"/>
            </a:br>
            <a:r>
              <a:rPr lang="da-DK" sz="2000" dirty="0" err="1" smtClean="0"/>
              <a:t>Нижняя</a:t>
            </a:r>
            <a:r>
              <a:rPr lang="da-DK" sz="2000" dirty="0" smtClean="0"/>
              <a:t> </a:t>
            </a:r>
            <a:r>
              <a:rPr lang="da-DK" sz="2000" dirty="0" err="1" smtClean="0"/>
              <a:t>накладка</a:t>
            </a:r>
            <a:r>
              <a:rPr lang="da-DK" sz="2000" dirty="0" smtClean="0"/>
              <a:t> </a:t>
            </a:r>
            <a:r>
              <a:rPr lang="da-DK" sz="2000" dirty="0" err="1" smtClean="0"/>
              <a:t>коробки</a:t>
            </a:r>
            <a:r>
              <a:rPr lang="da-DK" sz="2400" dirty="0" smtClean="0"/>
              <a:t/>
            </a:r>
            <a:br>
              <a:rPr lang="da-DK" sz="2400" dirty="0" smtClean="0"/>
            </a:br>
            <a:r>
              <a:rPr lang="da-DK" sz="1600" dirty="0" smtClean="0"/>
              <a:t>VELUX OPTIMA (</a:t>
            </a:r>
            <a:r>
              <a:rPr lang="da-DK" sz="1600" dirty="0" err="1" smtClean="0"/>
              <a:t>например</a:t>
            </a:r>
            <a:r>
              <a:rPr lang="da-DK" sz="1600" dirty="0" smtClean="0"/>
              <a:t>,  GLR MR08 3073IS) - Алюминий</a:t>
            </a:r>
            <a:endParaRPr lang="da-DK" sz="1600" dirty="0"/>
          </a:p>
        </p:txBody>
      </p:sp>
      <p:grpSp>
        <p:nvGrpSpPr>
          <p:cNvPr id="9" name="Group 8"/>
          <p:cNvGrpSpPr/>
          <p:nvPr/>
        </p:nvGrpSpPr>
        <p:grpSpPr>
          <a:xfrm>
            <a:off x="5630843" y="2673608"/>
            <a:ext cx="2857520" cy="1928826"/>
            <a:chOff x="1142976" y="2500306"/>
            <a:chExt cx="2857520" cy="1928826"/>
          </a:xfrm>
        </p:grpSpPr>
        <p:pic>
          <p:nvPicPr>
            <p:cNvPr id="11" name="Picture 2"/>
            <p:cNvPicPr>
              <a:picLocks noChangeAspect="1" noChangeArrowheads="1"/>
            </p:cNvPicPr>
            <p:nvPr/>
          </p:nvPicPr>
          <p:blipFill>
            <a:blip r:embed="rId4" cstate="print"/>
            <a:srcRect l="46822" t="37288" r="21398" b="34110"/>
            <a:stretch>
              <a:fillRect/>
            </a:stretch>
          </p:blipFill>
          <p:spPr bwMode="auto">
            <a:xfrm>
              <a:off x="1142976" y="2500306"/>
              <a:ext cx="2857520" cy="192882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sp>
          <p:nvSpPr>
            <p:cNvPr id="12" name="Rectangle 11"/>
            <p:cNvSpPr/>
            <p:nvPr/>
          </p:nvSpPr>
          <p:spPr bwMode="auto">
            <a:xfrm>
              <a:off x="2786050" y="2571744"/>
              <a:ext cx="1214446" cy="714380"/>
            </a:xfrm>
            <a:prstGeom prst="rect">
              <a:avLst/>
            </a:prstGeom>
            <a:solidFill>
              <a:schemeClr val="bg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0" tIns="0" rIns="0" bIns="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ru-RU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Verdana" pitchFamily="34" charset="0"/>
              </a:endParaRPr>
            </a:p>
          </p:txBody>
        </p:sp>
      </p:grpSp>
      <p:sp>
        <p:nvSpPr>
          <p:cNvPr id="13" name="Rectangle 3"/>
          <p:cNvSpPr txBox="1">
            <a:spLocks noChangeArrowheads="1"/>
          </p:cNvSpPr>
          <p:nvPr/>
        </p:nvSpPr>
        <p:spPr bwMode="auto">
          <a:xfrm>
            <a:off x="347664" y="1268393"/>
            <a:ext cx="5016424" cy="33340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18000" tIns="0" rIns="0" bIns="0" numCol="1" anchor="t" anchorCtr="0" compatLnSpc="1">
            <a:prstTxWarp prst="textNoShape">
              <a:avLst/>
            </a:prstTxWarp>
          </a:bodyPr>
          <a:lstStyle/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Pct val="80000"/>
              <a:buFontTx/>
              <a:buBlip>
                <a:blip r:embed="rId5"/>
              </a:buBlip>
              <a:tabLst>
                <a:tab pos="1274763" algn="l"/>
              </a:tabLst>
              <a:defRPr/>
            </a:pPr>
            <a:r>
              <a:rPr kumimoji="0" lang="da-DK" sz="18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</a:rPr>
              <a:t>GLR, GLP:</a:t>
            </a:r>
          </a:p>
          <a:p>
            <a:pPr marL="342900" indent="-342900" eaLnBrk="1" hangingPunct="1">
              <a:buSzPct val="80000"/>
              <a:buBlip>
                <a:blip r:embed="rId5"/>
              </a:buBlip>
              <a:tabLst>
                <a:tab pos="1274763" algn="l"/>
              </a:tabLst>
            </a:pPr>
            <a:r>
              <a:rPr kumimoji="0" lang="da-DK" sz="1200" b="0" i="0" u="none" strike="noStrike" kern="0" cap="none" spc="0" normalizeH="0" baseline="0" noProof="0" dirty="0" smtClean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uLnTx/>
                <a:uFillTx/>
                <a:latin typeface="+mn-lt"/>
              </a:rPr>
              <a:t>CR02, CR04				</a:t>
            </a:r>
            <a:r>
              <a:rPr lang="da-DK" sz="1200" kern="0" dirty="0">
                <a:solidFill>
                  <a:schemeClr val="accent2">
                    <a:lumMod val="50000"/>
                  </a:schemeClr>
                </a:solidFill>
              </a:rPr>
              <a:t>760558C0</a:t>
            </a:r>
            <a:r>
              <a:rPr kumimoji="0" lang="da-DK" sz="1200" b="0" i="0" u="none" strike="noStrike" kern="0" cap="none" spc="0" normalizeH="0" baseline="0" noProof="0" dirty="0" smtClean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uLnTx/>
                <a:uFillTx/>
                <a:latin typeface="+mn-lt"/>
              </a:rPr>
              <a:t>	</a:t>
            </a:r>
          </a:p>
          <a:p>
            <a:pPr marL="342900" indent="-342900" eaLnBrk="1" hangingPunct="1">
              <a:buSzPct val="80000"/>
              <a:buBlip>
                <a:blip r:embed="rId5"/>
              </a:buBlip>
              <a:tabLst>
                <a:tab pos="1274763" algn="l"/>
              </a:tabLst>
            </a:pPr>
            <a:r>
              <a:rPr kumimoji="0" lang="da-DK" sz="1200" b="0" i="0" u="none" strike="noStrike" kern="0" cap="none" spc="0" normalizeH="0" baseline="0" noProof="0" dirty="0" smtClean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uLnTx/>
                <a:uFillTx/>
                <a:latin typeface="+mn-lt"/>
              </a:rPr>
              <a:t>FR04, FR06			</a:t>
            </a:r>
            <a:r>
              <a:rPr lang="da-DK" sz="1200" kern="0" dirty="0" smtClean="0">
                <a:solidFill>
                  <a:schemeClr val="accent2">
                    <a:lumMod val="50000"/>
                  </a:schemeClr>
                </a:solidFill>
                <a:latin typeface="+mn-lt"/>
              </a:rPr>
              <a:t>	</a:t>
            </a:r>
            <a:r>
              <a:rPr lang="da-DK" sz="1200" kern="0" dirty="0" smtClean="0">
                <a:solidFill>
                  <a:schemeClr val="accent2">
                    <a:lumMod val="50000"/>
                  </a:schemeClr>
                </a:solidFill>
              </a:rPr>
              <a:t>760558F0</a:t>
            </a:r>
          </a:p>
          <a:p>
            <a:pPr marL="342900" indent="-342900" eaLnBrk="1" hangingPunct="1">
              <a:buSzPct val="80000"/>
              <a:buBlip>
                <a:blip r:embed="rId5"/>
              </a:buBlip>
              <a:tabLst>
                <a:tab pos="1274763" algn="l"/>
              </a:tabLst>
            </a:pPr>
            <a:r>
              <a:rPr kumimoji="0" lang="da-DK" sz="1200" b="0" i="0" u="none" strike="noStrike" kern="0" cap="none" spc="0" normalizeH="0" baseline="0" noProof="0" dirty="0" smtClean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uLnTx/>
                <a:uFillTx/>
                <a:latin typeface="+mn-lt"/>
              </a:rPr>
              <a:t>MR04, MR06, MR08, MR10		</a:t>
            </a:r>
            <a:r>
              <a:rPr lang="da-DK" sz="1200" kern="0" dirty="0" smtClean="0">
                <a:solidFill>
                  <a:schemeClr val="accent2">
                    <a:lumMod val="50000"/>
                  </a:schemeClr>
                </a:solidFill>
                <a:latin typeface="+mn-lt"/>
              </a:rPr>
              <a:t>760558M0</a:t>
            </a:r>
          </a:p>
          <a:p>
            <a:pPr marL="342900" indent="-342900" eaLnBrk="1" hangingPunct="1">
              <a:buSzPct val="80000"/>
              <a:buBlip>
                <a:blip r:embed="rId5"/>
              </a:buBlip>
              <a:tabLst>
                <a:tab pos="1274763" algn="l"/>
              </a:tabLst>
            </a:pPr>
            <a:r>
              <a:rPr kumimoji="0" lang="da-DK" sz="1200" b="0" i="0" u="none" strike="noStrike" kern="0" cap="none" spc="0" normalizeH="0" baseline="0" noProof="0" dirty="0" smtClean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uLnTx/>
                <a:uFillTx/>
                <a:latin typeface="+mn-lt"/>
              </a:rPr>
              <a:t>PR06, PR08			</a:t>
            </a:r>
            <a:r>
              <a:rPr lang="da-DK" sz="1200" kern="0" dirty="0" smtClean="0">
                <a:solidFill>
                  <a:schemeClr val="accent2">
                    <a:lumMod val="50000"/>
                  </a:schemeClr>
                </a:solidFill>
                <a:latin typeface="+mn-lt"/>
              </a:rPr>
              <a:t>	760558P0</a:t>
            </a:r>
            <a:endParaRPr kumimoji="0" lang="da-DK" sz="1200" b="0" i="0" u="none" strike="noStrike" kern="0" cap="none" spc="0" normalizeH="0" baseline="0" noProof="0" dirty="0" smtClean="0">
              <a:ln>
                <a:noFill/>
              </a:ln>
              <a:solidFill>
                <a:schemeClr val="accent2">
                  <a:lumMod val="50000"/>
                </a:schemeClr>
              </a:solidFill>
              <a:effectLst/>
              <a:uLnTx/>
              <a:uFillTx/>
              <a:latin typeface="+mn-lt"/>
            </a:endParaRPr>
          </a:p>
          <a:p>
            <a:pPr marL="342900" indent="-342900" eaLnBrk="1" hangingPunct="1">
              <a:buSzPct val="80000"/>
              <a:buBlip>
                <a:blip r:embed="rId5"/>
              </a:buBlip>
              <a:tabLst>
                <a:tab pos="1274763" algn="l"/>
              </a:tabLst>
            </a:pPr>
            <a:r>
              <a:rPr kumimoji="0" lang="da-DK" sz="1200" b="0" i="0" u="none" strike="noStrike" kern="0" cap="none" spc="0" normalizeH="0" baseline="0" noProof="0" dirty="0" smtClean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uLnTx/>
                <a:uFillTx/>
                <a:latin typeface="+mn-lt"/>
              </a:rPr>
              <a:t>SR06, SR08			</a:t>
            </a:r>
            <a:r>
              <a:rPr lang="da-DK" sz="1200" kern="0" dirty="0" smtClean="0">
                <a:solidFill>
                  <a:schemeClr val="accent2">
                    <a:lumMod val="50000"/>
                  </a:schemeClr>
                </a:solidFill>
                <a:latin typeface="+mn-lt"/>
              </a:rPr>
              <a:t>	</a:t>
            </a:r>
            <a:r>
              <a:rPr lang="da-DK" sz="1200" kern="0" dirty="0" smtClean="0">
                <a:solidFill>
                  <a:schemeClr val="accent2">
                    <a:lumMod val="50000"/>
                  </a:schemeClr>
                </a:solidFill>
              </a:rPr>
              <a:t>760558S0</a:t>
            </a:r>
          </a:p>
          <a:p>
            <a:pPr eaLnBrk="1" hangingPunct="1">
              <a:buSzPct val="80000"/>
              <a:tabLst>
                <a:tab pos="1274763" algn="l"/>
              </a:tabLst>
            </a:pPr>
            <a:endParaRPr kumimoji="0" lang="en-US" sz="1800" b="0" i="0" u="none" strike="noStrike" kern="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</a:endParaRPr>
          </a:p>
          <a:p>
            <a:pPr marL="342900" lvl="0" indent="-342900" eaLnBrk="1" hangingPunct="1">
              <a:buSzPct val="80000"/>
              <a:buBlip>
                <a:blip r:embed="rId5"/>
              </a:buBlip>
              <a:tabLst>
                <a:tab pos="1274763" algn="l"/>
              </a:tabLst>
              <a:defRPr/>
            </a:pPr>
            <a:r>
              <a:rPr lang="da-DK" kern="0" dirty="0" smtClean="0"/>
              <a:t>GZR:</a:t>
            </a:r>
            <a:endParaRPr lang="da-DK" kern="0" dirty="0"/>
          </a:p>
          <a:p>
            <a:pPr marL="342900" indent="-342900" eaLnBrk="1" hangingPunct="1">
              <a:buSzPct val="80000"/>
              <a:buBlip>
                <a:blip r:embed="rId5"/>
              </a:buBlip>
              <a:tabLst>
                <a:tab pos="1274763" algn="l"/>
              </a:tabLst>
            </a:pPr>
            <a:r>
              <a:rPr lang="da-DK" sz="1200" kern="0" dirty="0">
                <a:solidFill>
                  <a:schemeClr val="accent2">
                    <a:lumMod val="50000"/>
                  </a:schemeClr>
                </a:solidFill>
              </a:rPr>
              <a:t>CR02, CR04				</a:t>
            </a:r>
            <a:r>
              <a:rPr lang="en-US" sz="1200" kern="0" dirty="0" smtClean="0">
                <a:solidFill>
                  <a:schemeClr val="accent2">
                    <a:lumMod val="50000"/>
                  </a:schemeClr>
                </a:solidFill>
              </a:rPr>
              <a:t>76061</a:t>
            </a:r>
            <a:r>
              <a:rPr lang="ru-RU" sz="1200" kern="0" dirty="0">
                <a:solidFill>
                  <a:schemeClr val="accent2">
                    <a:lumMod val="50000"/>
                  </a:schemeClr>
                </a:solidFill>
              </a:rPr>
              <a:t>8</a:t>
            </a:r>
            <a:r>
              <a:rPr lang="en-US" sz="1200" kern="0" dirty="0">
                <a:solidFill>
                  <a:schemeClr val="accent2">
                    <a:lumMod val="50000"/>
                  </a:schemeClr>
                </a:solidFill>
              </a:rPr>
              <a:t>C0 </a:t>
            </a:r>
            <a:r>
              <a:rPr lang="da-DK" sz="1200" kern="0" dirty="0">
                <a:solidFill>
                  <a:schemeClr val="accent2">
                    <a:lumMod val="50000"/>
                  </a:schemeClr>
                </a:solidFill>
              </a:rPr>
              <a:t>	</a:t>
            </a:r>
          </a:p>
          <a:p>
            <a:pPr marL="342900" indent="-342900" eaLnBrk="1" hangingPunct="1">
              <a:buSzPct val="80000"/>
              <a:buBlip>
                <a:blip r:embed="rId5"/>
              </a:buBlip>
              <a:tabLst>
                <a:tab pos="1274763" algn="l"/>
              </a:tabLst>
            </a:pPr>
            <a:r>
              <a:rPr lang="da-DK" sz="1200" kern="0" dirty="0">
                <a:solidFill>
                  <a:schemeClr val="accent2">
                    <a:lumMod val="50000"/>
                  </a:schemeClr>
                </a:solidFill>
              </a:rPr>
              <a:t>FR04, FR06				</a:t>
            </a:r>
            <a:r>
              <a:rPr lang="en-US" sz="1200" kern="0" dirty="0" smtClean="0">
                <a:solidFill>
                  <a:schemeClr val="accent2">
                    <a:lumMod val="50000"/>
                  </a:schemeClr>
                </a:solidFill>
              </a:rPr>
              <a:t>76061</a:t>
            </a:r>
            <a:r>
              <a:rPr lang="ru-RU" sz="1200" kern="0" dirty="0" smtClean="0">
                <a:solidFill>
                  <a:schemeClr val="accent2">
                    <a:lumMod val="50000"/>
                  </a:schemeClr>
                </a:solidFill>
              </a:rPr>
              <a:t>8</a:t>
            </a:r>
            <a:r>
              <a:rPr lang="en-US" sz="1200" kern="0" dirty="0" smtClean="0">
                <a:solidFill>
                  <a:schemeClr val="accent2">
                    <a:lumMod val="50000"/>
                  </a:schemeClr>
                </a:solidFill>
              </a:rPr>
              <a:t>F0</a:t>
            </a:r>
            <a:endParaRPr lang="da-DK" sz="1200" kern="0" dirty="0">
              <a:solidFill>
                <a:schemeClr val="accent2">
                  <a:lumMod val="50000"/>
                </a:schemeClr>
              </a:solidFill>
            </a:endParaRPr>
          </a:p>
          <a:p>
            <a:pPr marL="342900" lvl="0" indent="-342900" eaLnBrk="1" hangingPunct="1">
              <a:buSzPct val="80000"/>
              <a:buBlip>
                <a:blip r:embed="rId5"/>
              </a:buBlip>
              <a:tabLst>
                <a:tab pos="1274763" algn="l"/>
              </a:tabLst>
            </a:pPr>
            <a:r>
              <a:rPr lang="da-DK" sz="1200" kern="0" dirty="0">
                <a:solidFill>
                  <a:schemeClr val="accent2">
                    <a:lumMod val="50000"/>
                  </a:schemeClr>
                </a:solidFill>
              </a:rPr>
              <a:t>MR04, MR06, </a:t>
            </a:r>
            <a:r>
              <a:rPr lang="da-DK" sz="1200" kern="0" dirty="0" smtClean="0">
                <a:solidFill>
                  <a:schemeClr val="accent2">
                    <a:lumMod val="50000"/>
                  </a:schemeClr>
                </a:solidFill>
              </a:rPr>
              <a:t>MR08</a:t>
            </a:r>
            <a:r>
              <a:rPr lang="da-DK" sz="1200" kern="0" dirty="0">
                <a:solidFill>
                  <a:schemeClr val="accent2">
                    <a:lumMod val="50000"/>
                  </a:schemeClr>
                </a:solidFill>
              </a:rPr>
              <a:t>		</a:t>
            </a:r>
            <a:r>
              <a:rPr lang="en-US" sz="1200" kern="0" dirty="0" smtClean="0">
                <a:solidFill>
                  <a:schemeClr val="accent2">
                    <a:lumMod val="50000"/>
                  </a:schemeClr>
                </a:solidFill>
              </a:rPr>
              <a:t>76061</a:t>
            </a:r>
            <a:r>
              <a:rPr lang="ru-RU" sz="1200" kern="0" dirty="0" smtClean="0">
                <a:solidFill>
                  <a:schemeClr val="accent2">
                    <a:lumMod val="50000"/>
                  </a:schemeClr>
                </a:solidFill>
              </a:rPr>
              <a:t>8</a:t>
            </a:r>
            <a:r>
              <a:rPr lang="en-US" sz="1200" kern="0" dirty="0">
                <a:solidFill>
                  <a:schemeClr val="accent2">
                    <a:lumMod val="50000"/>
                  </a:schemeClr>
                </a:solidFill>
              </a:rPr>
              <a:t>M</a:t>
            </a:r>
            <a:r>
              <a:rPr lang="en-US" sz="1200" kern="0" dirty="0" smtClean="0">
                <a:solidFill>
                  <a:schemeClr val="accent2">
                    <a:lumMod val="50000"/>
                  </a:schemeClr>
                </a:solidFill>
              </a:rPr>
              <a:t>0 </a:t>
            </a:r>
          </a:p>
          <a:p>
            <a:pPr marL="342900" lvl="0" indent="-342900" eaLnBrk="1" hangingPunct="1">
              <a:buSzPct val="80000"/>
              <a:buBlip>
                <a:blip r:embed="rId5"/>
              </a:buBlip>
              <a:tabLst>
                <a:tab pos="1274763" algn="l"/>
              </a:tabLst>
            </a:pPr>
            <a:r>
              <a:rPr lang="da-DK" sz="1200" kern="0" dirty="0" smtClean="0">
                <a:solidFill>
                  <a:schemeClr val="accent2">
                    <a:lumMod val="50000"/>
                  </a:schemeClr>
                </a:solidFill>
              </a:rPr>
              <a:t>PR06</a:t>
            </a:r>
            <a:r>
              <a:rPr lang="da-DK" sz="1200" kern="0" dirty="0">
                <a:solidFill>
                  <a:schemeClr val="accent2">
                    <a:lumMod val="50000"/>
                  </a:schemeClr>
                </a:solidFill>
              </a:rPr>
              <a:t>				</a:t>
            </a:r>
            <a:r>
              <a:rPr lang="en-US" sz="1200" kern="0" dirty="0" smtClean="0">
                <a:solidFill>
                  <a:schemeClr val="accent2">
                    <a:lumMod val="50000"/>
                  </a:schemeClr>
                </a:solidFill>
              </a:rPr>
              <a:t>76061</a:t>
            </a:r>
            <a:r>
              <a:rPr lang="ru-RU" sz="1200" kern="0" dirty="0" smtClean="0">
                <a:solidFill>
                  <a:schemeClr val="accent2">
                    <a:lumMod val="50000"/>
                  </a:schemeClr>
                </a:solidFill>
              </a:rPr>
              <a:t>8</a:t>
            </a:r>
            <a:r>
              <a:rPr lang="en-US" sz="1200" kern="0" dirty="0" smtClean="0">
                <a:solidFill>
                  <a:schemeClr val="accent2">
                    <a:lumMod val="50000"/>
                  </a:schemeClr>
                </a:solidFill>
              </a:rPr>
              <a:t>P0 </a:t>
            </a:r>
          </a:p>
          <a:p>
            <a:pPr marL="342900" lvl="0" indent="-342900" eaLnBrk="1" hangingPunct="1">
              <a:buSzPct val="80000"/>
              <a:buBlip>
                <a:blip r:embed="rId5"/>
              </a:buBlip>
              <a:tabLst>
                <a:tab pos="1274763" algn="l"/>
              </a:tabLst>
            </a:pPr>
            <a:r>
              <a:rPr lang="da-DK" sz="1200" kern="0" dirty="0" smtClean="0">
                <a:solidFill>
                  <a:schemeClr val="accent2">
                    <a:lumMod val="50000"/>
                  </a:schemeClr>
                </a:solidFill>
              </a:rPr>
              <a:t>SR06</a:t>
            </a:r>
            <a:r>
              <a:rPr lang="da-DK" sz="1200" kern="0" dirty="0">
                <a:solidFill>
                  <a:schemeClr val="accent2">
                    <a:lumMod val="50000"/>
                  </a:schemeClr>
                </a:solidFill>
              </a:rPr>
              <a:t>				</a:t>
            </a:r>
            <a:r>
              <a:rPr lang="en-US" sz="1200" kern="0" dirty="0">
                <a:solidFill>
                  <a:schemeClr val="accent2">
                    <a:lumMod val="50000"/>
                  </a:schemeClr>
                </a:solidFill>
              </a:rPr>
              <a:t>76061</a:t>
            </a:r>
            <a:r>
              <a:rPr lang="ru-RU" sz="1200" kern="0" dirty="0">
                <a:solidFill>
                  <a:schemeClr val="accent2">
                    <a:lumMod val="50000"/>
                  </a:schemeClr>
                </a:solidFill>
              </a:rPr>
              <a:t>8</a:t>
            </a:r>
            <a:r>
              <a:rPr lang="en-US" sz="1200" kern="0" dirty="0">
                <a:solidFill>
                  <a:schemeClr val="accent2">
                    <a:lumMod val="50000"/>
                  </a:schemeClr>
                </a:solidFill>
              </a:rPr>
              <a:t>S0</a:t>
            </a: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Pct val="80000"/>
              <a:buFontTx/>
              <a:buNone/>
              <a:tabLst>
                <a:tab pos="1274763" algn="l"/>
              </a:tabLst>
              <a:defRPr/>
            </a:pPr>
            <a:endParaRPr kumimoji="0" lang="da-DK" sz="1800" b="0" i="0" u="none" strike="noStrike" kern="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500034" y="5857892"/>
            <a:ext cx="55721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dirty="0" err="1" smtClean="0">
                <a:hlinkClick r:id="rId6" action="ppaction://hlinksldjump"/>
              </a:rPr>
              <a:t>Вернуться</a:t>
            </a:r>
            <a:r>
              <a:rPr lang="da-DK" dirty="0" smtClean="0">
                <a:hlinkClick r:id="rId6" action="ppaction://hlinksldjump"/>
              </a:rPr>
              <a:t> к </a:t>
            </a:r>
            <a:r>
              <a:rPr lang="da-DK" dirty="0" err="1" smtClean="0">
                <a:hlinkClick r:id="rId6" action="ppaction://hlinksldjump"/>
              </a:rPr>
              <a:t>окнам</a:t>
            </a:r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42221435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B5E496-C20A-4259-82D6-EE90691934EF}" type="slidenum">
              <a:rPr lang="da-DK" smtClean="0"/>
              <a:pPr/>
              <a:t>104</a:t>
            </a:fld>
            <a:endParaRPr lang="da-DK" dirty="0"/>
          </a:p>
        </p:txBody>
      </p:sp>
      <p:sp>
        <p:nvSpPr>
          <p:cNvPr id="10" name="Flowchart: Alternate Process 9"/>
          <p:cNvSpPr/>
          <p:nvPr/>
        </p:nvSpPr>
        <p:spPr bwMode="auto">
          <a:xfrm>
            <a:off x="7286644" y="5786454"/>
            <a:ext cx="1357322" cy="500066"/>
          </a:xfrm>
          <a:prstGeom prst="flowChartAlternateProcess">
            <a:avLst/>
          </a:prstGeom>
          <a:solidFill>
            <a:schemeClr val="accent3"/>
          </a:solidFill>
          <a:ln w="9525" cap="flat" cmpd="sng" algn="ctr">
            <a:solidFill>
              <a:srgbClr val="ACACAC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da-DK" sz="180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Verdana" pitchFamily="34" charset="0"/>
                <a:hlinkClick r:id="rId3" action="ppaction://hlinksldjump"/>
              </a:rPr>
              <a:t>В </a:t>
            </a:r>
            <a:r>
              <a:rPr kumimoji="0" lang="da-DK" sz="1800" i="0" u="none" strike="noStrike" cap="none" normalizeH="0" baseline="0" dirty="0" err="1" smtClean="0">
                <a:ln>
                  <a:noFill/>
                </a:ln>
                <a:solidFill>
                  <a:schemeClr val="bg1"/>
                </a:solidFill>
                <a:effectLst/>
                <a:latin typeface="Verdana" pitchFamily="34" charset="0"/>
                <a:hlinkClick r:id="rId3" action="ppaction://hlinksldjump"/>
              </a:rPr>
              <a:t>начало</a:t>
            </a:r>
            <a:endParaRPr kumimoji="0" lang="da-DK" sz="1800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Verdana" pitchFamily="34" charset="0"/>
            </a:endParaRPr>
          </a:p>
        </p:txBody>
      </p:sp>
      <p:sp>
        <p:nvSpPr>
          <p:cNvPr id="6" name="Rectangle 2"/>
          <p:cNvSpPr>
            <a:spLocks noGrp="1" noChangeArrowheads="1"/>
          </p:cNvSpPr>
          <p:nvPr>
            <p:ph type="title"/>
          </p:nvPr>
        </p:nvSpPr>
        <p:spPr>
          <a:xfrm>
            <a:off x="347663" y="168275"/>
            <a:ext cx="7032625" cy="936625"/>
          </a:xfrm>
        </p:spPr>
        <p:txBody>
          <a:bodyPr/>
          <a:lstStyle/>
          <a:p>
            <a:r>
              <a:rPr lang="da-DK" sz="1600" dirty="0" err="1" smtClean="0"/>
              <a:t>Накладки</a:t>
            </a:r>
            <a:r>
              <a:rPr lang="da-DK" sz="1600" dirty="0" smtClean="0"/>
              <a:t> </a:t>
            </a:r>
            <a:r>
              <a:rPr lang="da-DK" sz="1600" dirty="0" err="1" smtClean="0"/>
              <a:t>для</a:t>
            </a:r>
            <a:r>
              <a:rPr lang="da-DK" sz="1600" dirty="0" smtClean="0"/>
              <a:t> </a:t>
            </a:r>
            <a:r>
              <a:rPr lang="da-DK" sz="1600" dirty="0" err="1" smtClean="0"/>
              <a:t>окна</a:t>
            </a:r>
            <a:r>
              <a:rPr lang="da-DK" sz="2400" dirty="0" smtClean="0"/>
              <a:t/>
            </a:r>
            <a:br>
              <a:rPr lang="da-DK" sz="2400" dirty="0" smtClean="0"/>
            </a:br>
            <a:r>
              <a:rPr lang="da-DK" sz="2000" dirty="0" err="1" smtClean="0"/>
              <a:t>Нижняя</a:t>
            </a:r>
            <a:r>
              <a:rPr lang="da-DK" sz="2000" dirty="0" smtClean="0"/>
              <a:t> </a:t>
            </a:r>
            <a:r>
              <a:rPr lang="da-DK" sz="2000" dirty="0" err="1" smtClean="0"/>
              <a:t>накладка</a:t>
            </a:r>
            <a:r>
              <a:rPr lang="da-DK" sz="2000" dirty="0" smtClean="0"/>
              <a:t> </a:t>
            </a:r>
            <a:r>
              <a:rPr lang="da-DK" sz="2000" dirty="0" err="1" smtClean="0"/>
              <a:t>коробки</a:t>
            </a:r>
            <a:r>
              <a:rPr lang="da-DK" sz="2400" dirty="0" smtClean="0"/>
              <a:t/>
            </a:r>
            <a:br>
              <a:rPr lang="da-DK" sz="2400" dirty="0" smtClean="0"/>
            </a:br>
            <a:r>
              <a:rPr lang="en-US" sz="1600" dirty="0" smtClean="0"/>
              <a:t>VELUX PREMIUM</a:t>
            </a:r>
            <a:r>
              <a:rPr lang="da-DK" sz="1600" dirty="0" smtClean="0"/>
              <a:t> (например,  GGL M</a:t>
            </a:r>
            <a:r>
              <a:rPr lang="da-DK" sz="1600" dirty="0" smtClean="0">
                <a:solidFill>
                  <a:srgbClr val="FF0000"/>
                </a:solidFill>
              </a:rPr>
              <a:t>K</a:t>
            </a:r>
            <a:r>
              <a:rPr lang="da-DK" sz="1600" dirty="0" smtClean="0"/>
              <a:t>08 3073) - Алюминий</a:t>
            </a:r>
            <a:endParaRPr lang="da-DK" sz="1600" dirty="0"/>
          </a:p>
        </p:txBody>
      </p:sp>
      <p:grpSp>
        <p:nvGrpSpPr>
          <p:cNvPr id="9" name="Group 8"/>
          <p:cNvGrpSpPr/>
          <p:nvPr/>
        </p:nvGrpSpPr>
        <p:grpSpPr>
          <a:xfrm>
            <a:off x="5214942" y="3286124"/>
            <a:ext cx="2857520" cy="1928826"/>
            <a:chOff x="1142976" y="2500306"/>
            <a:chExt cx="2857520" cy="1928826"/>
          </a:xfrm>
        </p:grpSpPr>
        <p:pic>
          <p:nvPicPr>
            <p:cNvPr id="11" name="Picture 2"/>
            <p:cNvPicPr>
              <a:picLocks noChangeAspect="1" noChangeArrowheads="1"/>
            </p:cNvPicPr>
            <p:nvPr/>
          </p:nvPicPr>
          <p:blipFill>
            <a:blip r:embed="rId4" cstate="print"/>
            <a:srcRect l="46822" t="37288" r="21398" b="34110"/>
            <a:stretch>
              <a:fillRect/>
            </a:stretch>
          </p:blipFill>
          <p:spPr bwMode="auto">
            <a:xfrm>
              <a:off x="1142976" y="2500306"/>
              <a:ext cx="2857520" cy="192882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sp>
          <p:nvSpPr>
            <p:cNvPr id="12" name="Rectangle 11"/>
            <p:cNvSpPr/>
            <p:nvPr/>
          </p:nvSpPr>
          <p:spPr bwMode="auto">
            <a:xfrm>
              <a:off x="2786050" y="2571744"/>
              <a:ext cx="1214446" cy="714380"/>
            </a:xfrm>
            <a:prstGeom prst="rect">
              <a:avLst/>
            </a:prstGeom>
            <a:solidFill>
              <a:schemeClr val="bg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0" tIns="0" rIns="0" bIns="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ru-RU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Verdana" pitchFamily="34" charset="0"/>
              </a:endParaRPr>
            </a:p>
          </p:txBody>
        </p:sp>
      </p:grpSp>
      <p:sp>
        <p:nvSpPr>
          <p:cNvPr id="13" name="Rectangle 3"/>
          <p:cNvSpPr txBox="1">
            <a:spLocks noChangeArrowheads="1"/>
          </p:cNvSpPr>
          <p:nvPr/>
        </p:nvSpPr>
        <p:spPr bwMode="auto">
          <a:xfrm>
            <a:off x="347664" y="1268393"/>
            <a:ext cx="5795972" cy="22326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18000" tIns="0" rIns="0" bIns="0" numCol="1" anchor="t" anchorCtr="0" compatLnSpc="1">
            <a:prstTxWarp prst="textNoShape">
              <a:avLst/>
            </a:prstTxWarp>
          </a:bodyPr>
          <a:lstStyle/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Pct val="80000"/>
              <a:buFontTx/>
              <a:buBlip>
                <a:blip r:embed="rId5"/>
              </a:buBlip>
              <a:tabLst>
                <a:tab pos="1274763" algn="l"/>
              </a:tabLst>
              <a:defRPr/>
            </a:pPr>
            <a:r>
              <a:rPr kumimoji="0" lang="da-DK" sz="18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</a:rPr>
              <a:t>GGL, GGU, GPL, GPU:</a:t>
            </a:r>
          </a:p>
          <a:p>
            <a:pPr marL="342900" indent="-342900" eaLnBrk="1" hangingPunct="1">
              <a:buSzPct val="80000"/>
              <a:buBlip>
                <a:blip r:embed="rId5"/>
              </a:buBlip>
              <a:tabLst>
                <a:tab pos="1274763" algn="l"/>
              </a:tabLst>
            </a:pPr>
            <a:r>
              <a:rPr kumimoji="0" lang="da-DK" sz="1200" b="0" i="0" u="none" strike="noStrike" kern="0" cap="none" spc="0" normalizeH="0" baseline="0" noProof="0" dirty="0" smtClean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uLnTx/>
                <a:uFillTx/>
                <a:latin typeface="+mn-lt"/>
              </a:rPr>
              <a:t>C</a:t>
            </a:r>
            <a:r>
              <a:rPr kumimoji="0" lang="da-DK" sz="1200" b="0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n-lt"/>
              </a:rPr>
              <a:t>K</a:t>
            </a:r>
            <a:r>
              <a:rPr kumimoji="0" lang="da-DK" sz="1200" b="0" i="0" u="none" strike="noStrike" kern="0" cap="none" spc="0" normalizeH="0" baseline="0" noProof="0" dirty="0" smtClean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uLnTx/>
                <a:uFillTx/>
                <a:latin typeface="+mn-lt"/>
              </a:rPr>
              <a:t>02, C</a:t>
            </a:r>
            <a:r>
              <a:rPr kumimoji="0" lang="da-DK" sz="1200" b="0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n-lt"/>
              </a:rPr>
              <a:t>K</a:t>
            </a:r>
            <a:r>
              <a:rPr kumimoji="0" lang="da-DK" sz="1200" b="0" i="0" u="none" strike="noStrike" kern="0" cap="none" spc="0" normalizeH="0" baseline="0" noProof="0" dirty="0" smtClean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uLnTx/>
                <a:uFillTx/>
                <a:latin typeface="+mn-lt"/>
              </a:rPr>
              <a:t>04				</a:t>
            </a:r>
            <a:r>
              <a:rPr lang="da-DK" sz="1200" kern="0" dirty="0" smtClean="0">
                <a:solidFill>
                  <a:schemeClr val="accent2">
                    <a:lumMod val="50000"/>
                  </a:schemeClr>
                </a:solidFill>
              </a:rPr>
              <a:t>763705CK0</a:t>
            </a:r>
            <a:r>
              <a:rPr kumimoji="0" lang="da-DK" sz="1200" b="0" i="0" u="none" strike="noStrike" kern="0" cap="none" spc="0" normalizeH="0" baseline="0" noProof="0" dirty="0" smtClean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uLnTx/>
                <a:uFillTx/>
                <a:latin typeface="+mn-lt"/>
              </a:rPr>
              <a:t>		</a:t>
            </a:r>
          </a:p>
          <a:p>
            <a:pPr marL="342900" indent="-342900" eaLnBrk="1" hangingPunct="1">
              <a:buSzPct val="80000"/>
              <a:buBlip>
                <a:blip r:embed="rId5"/>
              </a:buBlip>
              <a:tabLst>
                <a:tab pos="1274763" algn="l"/>
              </a:tabLst>
            </a:pPr>
            <a:r>
              <a:rPr kumimoji="0" lang="da-DK" sz="1200" b="0" i="0" u="none" strike="noStrike" kern="0" cap="none" spc="0" normalizeH="0" baseline="0" noProof="0" dirty="0" smtClean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uLnTx/>
                <a:uFillTx/>
                <a:latin typeface="+mn-lt"/>
              </a:rPr>
              <a:t>F</a:t>
            </a:r>
            <a:r>
              <a:rPr kumimoji="0" lang="da-DK" sz="1200" b="0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n-lt"/>
              </a:rPr>
              <a:t>K</a:t>
            </a:r>
            <a:r>
              <a:rPr kumimoji="0" lang="da-DK" sz="1200" b="0" i="0" u="none" strike="noStrike" kern="0" cap="none" spc="0" normalizeH="0" baseline="0" noProof="0" dirty="0" smtClean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uLnTx/>
                <a:uFillTx/>
                <a:latin typeface="+mn-lt"/>
              </a:rPr>
              <a:t>04, F</a:t>
            </a:r>
            <a:r>
              <a:rPr kumimoji="0" lang="da-DK" sz="1200" b="0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n-lt"/>
              </a:rPr>
              <a:t>K</a:t>
            </a:r>
            <a:r>
              <a:rPr kumimoji="0" lang="da-DK" sz="1200" b="0" i="0" u="none" strike="noStrike" kern="0" cap="none" spc="0" normalizeH="0" baseline="0" noProof="0" dirty="0" smtClean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uLnTx/>
                <a:uFillTx/>
                <a:latin typeface="+mn-lt"/>
              </a:rPr>
              <a:t>06			</a:t>
            </a:r>
            <a:r>
              <a:rPr lang="da-DK" sz="1200" kern="0" dirty="0" smtClean="0">
                <a:solidFill>
                  <a:schemeClr val="accent2">
                    <a:lumMod val="50000"/>
                  </a:schemeClr>
                </a:solidFill>
                <a:latin typeface="+mn-lt"/>
              </a:rPr>
              <a:t>	</a:t>
            </a:r>
            <a:r>
              <a:rPr lang="da-DK" sz="1200" kern="0" dirty="0" smtClean="0">
                <a:solidFill>
                  <a:schemeClr val="accent2">
                    <a:lumMod val="50000"/>
                  </a:schemeClr>
                </a:solidFill>
              </a:rPr>
              <a:t>763705FK0</a:t>
            </a:r>
            <a:endParaRPr kumimoji="0" lang="da-DK" sz="1200" b="0" i="0" u="none" strike="noStrike" kern="0" cap="none" spc="0" normalizeH="0" baseline="0" noProof="0" dirty="0" smtClean="0">
              <a:ln>
                <a:noFill/>
              </a:ln>
              <a:solidFill>
                <a:schemeClr val="accent2">
                  <a:lumMod val="50000"/>
                </a:schemeClr>
              </a:solidFill>
              <a:effectLst/>
              <a:uLnTx/>
              <a:uFillTx/>
              <a:latin typeface="+mn-lt"/>
            </a:endParaRPr>
          </a:p>
          <a:p>
            <a:pPr marL="342900" lvl="0" indent="-342900" eaLnBrk="1" hangingPunct="1">
              <a:buSzPct val="80000"/>
              <a:buBlip>
                <a:blip r:embed="rId5"/>
              </a:buBlip>
              <a:tabLst>
                <a:tab pos="1274763" algn="l"/>
              </a:tabLst>
            </a:pPr>
            <a:r>
              <a:rPr kumimoji="0" lang="da-DK" sz="1200" b="0" i="0" u="none" strike="noStrike" kern="0" cap="none" spc="0" normalizeH="0" baseline="0" noProof="0" dirty="0" smtClean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uLnTx/>
                <a:uFillTx/>
                <a:latin typeface="+mn-lt"/>
              </a:rPr>
              <a:t>M</a:t>
            </a:r>
            <a:r>
              <a:rPr kumimoji="0" lang="da-DK" sz="1200" b="0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n-lt"/>
              </a:rPr>
              <a:t>K</a:t>
            </a:r>
            <a:r>
              <a:rPr kumimoji="0" lang="da-DK" sz="1200" b="0" i="0" u="none" strike="noStrike" kern="0" cap="none" spc="0" normalizeH="0" baseline="0" noProof="0" dirty="0" smtClean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uLnTx/>
                <a:uFillTx/>
                <a:latin typeface="+mn-lt"/>
              </a:rPr>
              <a:t>04, M</a:t>
            </a:r>
            <a:r>
              <a:rPr kumimoji="0" lang="da-DK" sz="1200" b="0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n-lt"/>
              </a:rPr>
              <a:t>K</a:t>
            </a:r>
            <a:r>
              <a:rPr kumimoji="0" lang="da-DK" sz="1200" b="0" i="0" u="none" strike="noStrike" kern="0" cap="none" spc="0" normalizeH="0" baseline="0" noProof="0" dirty="0" smtClean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uLnTx/>
                <a:uFillTx/>
                <a:latin typeface="+mn-lt"/>
              </a:rPr>
              <a:t>06, M</a:t>
            </a:r>
            <a:r>
              <a:rPr kumimoji="0" lang="da-DK" sz="1200" b="0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n-lt"/>
              </a:rPr>
              <a:t>K</a:t>
            </a:r>
            <a:r>
              <a:rPr kumimoji="0" lang="da-DK" sz="1200" b="0" i="0" u="none" strike="noStrike" kern="0" cap="none" spc="0" normalizeH="0" baseline="0" noProof="0" dirty="0" smtClean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uLnTx/>
                <a:uFillTx/>
                <a:latin typeface="+mn-lt"/>
              </a:rPr>
              <a:t>08, M</a:t>
            </a:r>
            <a:r>
              <a:rPr kumimoji="0" lang="da-DK" sz="1200" b="0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n-lt"/>
              </a:rPr>
              <a:t>K</a:t>
            </a:r>
            <a:r>
              <a:rPr kumimoji="0" lang="da-DK" sz="1200" b="0" i="0" u="none" strike="noStrike" kern="0" cap="none" spc="0" normalizeH="0" baseline="0" noProof="0" dirty="0" smtClean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uLnTx/>
                <a:uFillTx/>
                <a:latin typeface="+mn-lt"/>
              </a:rPr>
              <a:t>10		</a:t>
            </a:r>
            <a:r>
              <a:rPr lang="da-DK" sz="1200" kern="0" dirty="0" smtClean="0">
                <a:solidFill>
                  <a:schemeClr val="accent2">
                    <a:lumMod val="50000"/>
                  </a:schemeClr>
                </a:solidFill>
                <a:latin typeface="+mn-lt"/>
              </a:rPr>
              <a:t>763705MK0</a:t>
            </a:r>
            <a:endParaRPr kumimoji="0" lang="da-DK" sz="1200" b="0" i="0" u="none" strike="noStrike" kern="0" cap="none" spc="0" normalizeH="0" baseline="0" noProof="0" dirty="0" smtClean="0">
              <a:ln>
                <a:noFill/>
              </a:ln>
              <a:solidFill>
                <a:schemeClr val="accent2">
                  <a:lumMod val="50000"/>
                </a:schemeClr>
              </a:solidFill>
              <a:effectLst/>
              <a:uLnTx/>
              <a:uFillTx/>
              <a:latin typeface="+mn-lt"/>
            </a:endParaRPr>
          </a:p>
          <a:p>
            <a:pPr marL="342900" indent="-342900" eaLnBrk="1" hangingPunct="1">
              <a:buSzPct val="80000"/>
              <a:buBlip>
                <a:blip r:embed="rId5"/>
              </a:buBlip>
              <a:tabLst>
                <a:tab pos="1274763" algn="l"/>
              </a:tabLst>
            </a:pPr>
            <a:r>
              <a:rPr lang="da-DK" sz="1200" kern="0" dirty="0" smtClean="0">
                <a:solidFill>
                  <a:schemeClr val="accent2">
                    <a:lumMod val="50000"/>
                  </a:schemeClr>
                </a:solidFill>
              </a:rPr>
              <a:t>P</a:t>
            </a:r>
            <a:r>
              <a:rPr lang="da-DK" sz="1200" kern="0" dirty="0" smtClean="0">
                <a:solidFill>
                  <a:srgbClr val="FF0000"/>
                </a:solidFill>
              </a:rPr>
              <a:t>K</a:t>
            </a:r>
            <a:r>
              <a:rPr lang="da-DK" sz="1200" kern="0" dirty="0" smtClean="0">
                <a:solidFill>
                  <a:schemeClr val="accent2">
                    <a:lumMod val="50000"/>
                  </a:schemeClr>
                </a:solidFill>
              </a:rPr>
              <a:t>04</a:t>
            </a:r>
            <a:r>
              <a:rPr lang="da-DK" sz="1200" kern="0" dirty="0">
                <a:solidFill>
                  <a:schemeClr val="accent2">
                    <a:lumMod val="50000"/>
                  </a:schemeClr>
                </a:solidFill>
              </a:rPr>
              <a:t>, </a:t>
            </a:r>
            <a:r>
              <a:rPr kumimoji="0" lang="da-DK" sz="1200" b="0" i="0" u="none" strike="noStrike" kern="0" cap="none" spc="0" normalizeH="0" baseline="0" noProof="0" dirty="0" smtClean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uLnTx/>
                <a:uFillTx/>
                <a:latin typeface="+mn-lt"/>
              </a:rPr>
              <a:t>P</a:t>
            </a:r>
            <a:r>
              <a:rPr kumimoji="0" lang="da-DK" sz="1200" b="0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n-lt"/>
              </a:rPr>
              <a:t>K</a:t>
            </a:r>
            <a:r>
              <a:rPr kumimoji="0" lang="da-DK" sz="1200" b="0" i="0" u="none" strike="noStrike" kern="0" cap="none" spc="0" normalizeH="0" baseline="0" noProof="0" dirty="0" smtClean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uLnTx/>
                <a:uFillTx/>
                <a:latin typeface="+mn-lt"/>
              </a:rPr>
              <a:t>06, P</a:t>
            </a:r>
            <a:r>
              <a:rPr kumimoji="0" lang="da-DK" sz="1200" b="0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n-lt"/>
              </a:rPr>
              <a:t>K</a:t>
            </a:r>
            <a:r>
              <a:rPr kumimoji="0" lang="da-DK" sz="1200" b="0" i="0" u="none" strike="noStrike" kern="0" cap="none" spc="0" normalizeH="0" baseline="0" noProof="0" dirty="0" smtClean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uLnTx/>
                <a:uFillTx/>
                <a:latin typeface="+mn-lt"/>
              </a:rPr>
              <a:t>08, P</a:t>
            </a:r>
            <a:r>
              <a:rPr kumimoji="0" lang="da-DK" sz="1200" b="0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n-lt"/>
              </a:rPr>
              <a:t>K</a:t>
            </a:r>
            <a:r>
              <a:rPr kumimoji="0" lang="da-DK" sz="1200" b="0" i="0" u="none" strike="noStrike" kern="0" cap="none" spc="0" normalizeH="0" baseline="0" noProof="0" dirty="0" smtClean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uLnTx/>
                <a:uFillTx/>
                <a:latin typeface="+mn-lt"/>
              </a:rPr>
              <a:t>10	</a:t>
            </a:r>
            <a:r>
              <a:rPr lang="da-DK" sz="1200" kern="0" dirty="0" smtClean="0">
                <a:solidFill>
                  <a:schemeClr val="accent2">
                    <a:lumMod val="50000"/>
                  </a:schemeClr>
                </a:solidFill>
                <a:latin typeface="+mn-lt"/>
              </a:rPr>
              <a:t>	</a:t>
            </a:r>
            <a:r>
              <a:rPr lang="da-DK" sz="1200" kern="0" dirty="0" smtClean="0">
                <a:solidFill>
                  <a:schemeClr val="accent2">
                    <a:lumMod val="50000"/>
                  </a:schemeClr>
                </a:solidFill>
              </a:rPr>
              <a:t>763705PK0</a:t>
            </a:r>
            <a:endParaRPr kumimoji="0" lang="da-DK" sz="1200" b="0" i="0" u="none" strike="noStrike" kern="0" cap="none" spc="0" normalizeH="0" baseline="0" noProof="0" dirty="0" smtClean="0">
              <a:ln>
                <a:noFill/>
              </a:ln>
              <a:solidFill>
                <a:schemeClr val="accent2">
                  <a:lumMod val="50000"/>
                </a:schemeClr>
              </a:solidFill>
              <a:effectLst/>
              <a:uLnTx/>
              <a:uFillTx/>
              <a:latin typeface="+mn-lt"/>
            </a:endParaRPr>
          </a:p>
          <a:p>
            <a:pPr marL="342900" indent="-342900" eaLnBrk="1" hangingPunct="1">
              <a:buSzPct val="80000"/>
              <a:buBlip>
                <a:blip r:embed="rId5"/>
              </a:buBlip>
              <a:tabLst>
                <a:tab pos="1274763" algn="l"/>
              </a:tabLst>
            </a:pPr>
            <a:r>
              <a:rPr kumimoji="0" lang="da-DK" sz="1200" b="0" i="0" u="none" strike="noStrike" kern="0" cap="none" spc="0" normalizeH="0" baseline="0" noProof="0" dirty="0" smtClean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uLnTx/>
                <a:uFillTx/>
                <a:latin typeface="+mn-lt"/>
              </a:rPr>
              <a:t>S</a:t>
            </a:r>
            <a:r>
              <a:rPr kumimoji="0" lang="da-DK" sz="1200" b="0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n-lt"/>
              </a:rPr>
              <a:t>K</a:t>
            </a:r>
            <a:r>
              <a:rPr kumimoji="0" lang="da-DK" sz="1200" b="0" i="0" u="none" strike="noStrike" kern="0" cap="none" spc="0" normalizeH="0" baseline="0" noProof="0" dirty="0" smtClean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uLnTx/>
                <a:uFillTx/>
                <a:latin typeface="+mn-lt"/>
              </a:rPr>
              <a:t>06, S</a:t>
            </a:r>
            <a:r>
              <a:rPr kumimoji="0" lang="da-DK" sz="1200" b="0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n-lt"/>
              </a:rPr>
              <a:t>K</a:t>
            </a:r>
            <a:r>
              <a:rPr kumimoji="0" lang="da-DK" sz="1200" b="0" i="0" u="none" strike="noStrike" kern="0" cap="none" spc="0" normalizeH="0" baseline="0" noProof="0" dirty="0" smtClean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uLnTx/>
                <a:uFillTx/>
                <a:latin typeface="+mn-lt"/>
              </a:rPr>
              <a:t>08, S</a:t>
            </a:r>
            <a:r>
              <a:rPr kumimoji="0" lang="da-DK" sz="1200" b="0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n-lt"/>
              </a:rPr>
              <a:t>K</a:t>
            </a:r>
            <a:r>
              <a:rPr kumimoji="0" lang="da-DK" sz="1200" b="0" i="0" u="none" strike="noStrike" kern="0" cap="none" spc="0" normalizeH="0" baseline="0" noProof="0" dirty="0" smtClean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uLnTx/>
                <a:uFillTx/>
                <a:latin typeface="+mn-lt"/>
              </a:rPr>
              <a:t>10		</a:t>
            </a:r>
            <a:r>
              <a:rPr lang="da-DK" sz="1200" kern="0" dirty="0" smtClean="0">
                <a:solidFill>
                  <a:schemeClr val="accent2">
                    <a:lumMod val="50000"/>
                  </a:schemeClr>
                </a:solidFill>
                <a:latin typeface="+mn-lt"/>
              </a:rPr>
              <a:t>	</a:t>
            </a:r>
            <a:r>
              <a:rPr lang="da-DK" sz="1200" kern="0" dirty="0" smtClean="0">
                <a:solidFill>
                  <a:schemeClr val="accent2">
                    <a:lumMod val="50000"/>
                  </a:schemeClr>
                </a:solidFill>
              </a:rPr>
              <a:t>763705SK0</a:t>
            </a:r>
            <a:endParaRPr kumimoji="0" lang="da-DK" sz="1200" b="0" i="0" u="none" strike="noStrike" kern="0" cap="none" spc="0" normalizeH="0" baseline="0" noProof="0" dirty="0" smtClean="0">
              <a:ln>
                <a:noFill/>
              </a:ln>
              <a:solidFill>
                <a:schemeClr val="accent2">
                  <a:lumMod val="50000"/>
                </a:schemeClr>
              </a:solidFill>
              <a:effectLst/>
              <a:uLnTx/>
              <a:uFillTx/>
              <a:latin typeface="+mn-lt"/>
            </a:endParaRPr>
          </a:p>
          <a:p>
            <a:pPr marL="342900" indent="-342900" eaLnBrk="1" hangingPunct="1">
              <a:buSzPct val="80000"/>
              <a:buBlip>
                <a:blip r:embed="rId5"/>
              </a:buBlip>
              <a:tabLst>
                <a:tab pos="1274763" algn="l"/>
              </a:tabLst>
            </a:pPr>
            <a:r>
              <a:rPr kumimoji="0" lang="da-DK" sz="1200" b="0" i="0" u="none" strike="noStrike" kern="0" cap="none" spc="0" normalizeH="0" baseline="0" noProof="0" dirty="0" smtClean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uLnTx/>
                <a:uFillTx/>
                <a:latin typeface="+mn-lt"/>
              </a:rPr>
              <a:t>U</a:t>
            </a:r>
            <a:r>
              <a:rPr kumimoji="0" lang="da-DK" sz="1200" b="0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n-lt"/>
              </a:rPr>
              <a:t>K</a:t>
            </a:r>
            <a:r>
              <a:rPr kumimoji="0" lang="da-DK" sz="1200" b="0" i="0" u="none" strike="noStrike" kern="0" cap="none" spc="0" normalizeH="0" baseline="0" noProof="0" dirty="0" smtClean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uLnTx/>
                <a:uFillTx/>
                <a:latin typeface="+mn-lt"/>
              </a:rPr>
              <a:t>04, </a:t>
            </a:r>
            <a:r>
              <a:rPr lang="da-DK" sz="1200" kern="0" dirty="0" smtClean="0">
                <a:solidFill>
                  <a:schemeClr val="accent2">
                    <a:lumMod val="50000"/>
                  </a:schemeClr>
                </a:solidFill>
              </a:rPr>
              <a:t>U</a:t>
            </a:r>
            <a:r>
              <a:rPr lang="da-DK" sz="1200" kern="0" dirty="0" smtClean="0">
                <a:solidFill>
                  <a:srgbClr val="FF0000"/>
                </a:solidFill>
              </a:rPr>
              <a:t>K</a:t>
            </a:r>
            <a:r>
              <a:rPr lang="da-DK" sz="1200" kern="0" dirty="0" smtClean="0">
                <a:solidFill>
                  <a:schemeClr val="accent2">
                    <a:lumMod val="50000"/>
                  </a:schemeClr>
                </a:solidFill>
              </a:rPr>
              <a:t>06, </a:t>
            </a:r>
            <a:r>
              <a:rPr kumimoji="0" lang="da-DK" sz="1200" b="0" i="0" u="none" strike="noStrike" kern="0" cap="none" spc="0" normalizeH="0" baseline="0" noProof="0" dirty="0" smtClean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uLnTx/>
                <a:uFillTx/>
                <a:latin typeface="+mn-lt"/>
              </a:rPr>
              <a:t>U</a:t>
            </a:r>
            <a:r>
              <a:rPr kumimoji="0" lang="da-DK" sz="1200" b="0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n-lt"/>
              </a:rPr>
              <a:t>K</a:t>
            </a:r>
            <a:r>
              <a:rPr kumimoji="0" lang="da-DK" sz="1200" b="0" i="0" u="none" strike="noStrike" kern="0" cap="none" spc="0" normalizeH="0" baseline="0" noProof="0" dirty="0" smtClean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uLnTx/>
                <a:uFillTx/>
                <a:latin typeface="+mn-lt"/>
              </a:rPr>
              <a:t>08, U</a:t>
            </a:r>
            <a:r>
              <a:rPr kumimoji="0" lang="da-DK" sz="1200" b="0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n-lt"/>
              </a:rPr>
              <a:t>K</a:t>
            </a:r>
            <a:r>
              <a:rPr kumimoji="0" lang="da-DK" sz="1200" b="0" i="0" u="none" strike="noStrike" kern="0" cap="none" spc="0" normalizeH="0" baseline="0" noProof="0" dirty="0" smtClean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uLnTx/>
                <a:uFillTx/>
                <a:latin typeface="+mn-lt"/>
              </a:rPr>
              <a:t>10	</a:t>
            </a:r>
            <a:r>
              <a:rPr lang="da-DK" sz="1200" kern="0" dirty="0" smtClean="0">
                <a:solidFill>
                  <a:schemeClr val="accent2">
                    <a:lumMod val="50000"/>
                  </a:schemeClr>
                </a:solidFill>
                <a:latin typeface="+mn-lt"/>
              </a:rPr>
              <a:t>	</a:t>
            </a:r>
            <a:r>
              <a:rPr lang="da-DK" sz="1200" kern="0" dirty="0" smtClean="0">
                <a:solidFill>
                  <a:schemeClr val="accent2">
                    <a:lumMod val="50000"/>
                  </a:schemeClr>
                </a:solidFill>
              </a:rPr>
              <a:t>763705UK0</a:t>
            </a:r>
            <a:endParaRPr kumimoji="0" lang="da-DK" sz="1400" b="0" i="0" u="none" strike="noStrike" kern="0" cap="none" spc="0" normalizeH="0" baseline="0" noProof="0" dirty="0" smtClean="0">
              <a:ln>
                <a:noFill/>
              </a:ln>
              <a:solidFill>
                <a:schemeClr val="accent2">
                  <a:lumMod val="50000"/>
                </a:schemeClr>
              </a:solidFill>
              <a:effectLst/>
              <a:uLnTx/>
              <a:uFillTx/>
              <a:latin typeface="+mn-lt"/>
            </a:endParaRP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Pct val="80000"/>
              <a:buFontTx/>
              <a:buNone/>
              <a:tabLst>
                <a:tab pos="1274763" algn="l"/>
              </a:tabLst>
              <a:defRPr/>
            </a:pPr>
            <a:endParaRPr kumimoji="0" lang="da-DK" sz="1800" b="0" i="0" u="none" strike="noStrike" kern="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500034" y="5857892"/>
            <a:ext cx="55721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hlinkClick r:id="rId6" action="ppaction://hlinksldjump"/>
              </a:rPr>
              <a:t>Вернуться к окнам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2177144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2003-2015 </a:t>
            </a:r>
            <a:r>
              <a:rPr lang="ru-RU" dirty="0" err="1" smtClean="0"/>
              <a:t>гг</a:t>
            </a:r>
            <a:r>
              <a:rPr lang="ru-RU" dirty="0" smtClean="0"/>
              <a:t> </a:t>
            </a:r>
            <a:r>
              <a:rPr lang="en-US" dirty="0" smtClean="0"/>
              <a:t>(</a:t>
            </a:r>
            <a:r>
              <a:rPr lang="ru-RU" dirty="0" smtClean="0"/>
              <a:t>например,  </a:t>
            </a:r>
            <a:r>
              <a:rPr lang="en-US" dirty="0" smtClean="0"/>
              <a:t>GGL M08 3073G)</a:t>
            </a:r>
            <a:r>
              <a:rPr lang="ru-RU" dirty="0" smtClean="0"/>
              <a:t> - </a:t>
            </a:r>
            <a:r>
              <a:rPr lang="ru-RU" dirty="0" smtClean="0">
                <a:hlinkClick r:id="rId2" action="ppaction://hlinksldjump"/>
              </a:rPr>
              <a:t>Алюминий</a:t>
            </a:r>
            <a:endParaRPr lang="ru-RU" dirty="0" smtClean="0"/>
          </a:p>
          <a:p>
            <a:r>
              <a:rPr lang="en-US" dirty="0"/>
              <a:t>2003-2015 </a:t>
            </a:r>
            <a:r>
              <a:rPr lang="ru-RU" dirty="0" err="1"/>
              <a:t>гг</a:t>
            </a:r>
            <a:r>
              <a:rPr lang="ru-RU" dirty="0"/>
              <a:t> </a:t>
            </a:r>
            <a:r>
              <a:rPr lang="en-US" dirty="0" smtClean="0"/>
              <a:t>(</a:t>
            </a:r>
            <a:r>
              <a:rPr lang="ru-RU" dirty="0" smtClean="0"/>
              <a:t>например,  </a:t>
            </a:r>
            <a:r>
              <a:rPr lang="en-US" dirty="0" smtClean="0"/>
              <a:t>GGL M08 3</a:t>
            </a:r>
            <a:r>
              <a:rPr lang="ru-RU" dirty="0" smtClean="0"/>
              <a:t>173</a:t>
            </a:r>
            <a:r>
              <a:rPr lang="en-US" dirty="0" smtClean="0"/>
              <a:t>G)</a:t>
            </a:r>
            <a:r>
              <a:rPr lang="ru-RU" dirty="0" smtClean="0"/>
              <a:t> - </a:t>
            </a:r>
            <a:r>
              <a:rPr lang="ru-RU" dirty="0" smtClean="0">
                <a:hlinkClick r:id="rId3" action="ppaction://hlinksldjump"/>
              </a:rPr>
              <a:t>Медь</a:t>
            </a:r>
            <a:endParaRPr lang="en-US" dirty="0" smtClean="0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B5E496-C20A-4259-82D6-EE90691934EF}" type="slidenum">
              <a:rPr lang="da-DK" smtClean="0"/>
              <a:pPr/>
              <a:t>105</a:t>
            </a:fld>
            <a:endParaRPr lang="da-DK"/>
          </a:p>
        </p:txBody>
      </p:sp>
      <p:sp>
        <p:nvSpPr>
          <p:cNvPr id="10" name="Flowchart: Alternate Process 9"/>
          <p:cNvSpPr/>
          <p:nvPr/>
        </p:nvSpPr>
        <p:spPr bwMode="auto">
          <a:xfrm>
            <a:off x="7286644" y="5786454"/>
            <a:ext cx="1357322" cy="500066"/>
          </a:xfrm>
          <a:prstGeom prst="flowChartAlternateProcess">
            <a:avLst/>
          </a:prstGeom>
          <a:solidFill>
            <a:schemeClr val="accent3"/>
          </a:solidFill>
          <a:ln w="9525" cap="flat" cmpd="sng" algn="ctr">
            <a:solidFill>
              <a:srgbClr val="ACACAC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80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Verdana" pitchFamily="34" charset="0"/>
                <a:hlinkClick r:id="rId4" action="ppaction://hlinksldjump"/>
              </a:rPr>
              <a:t>В начало</a:t>
            </a:r>
            <a:endParaRPr kumimoji="0" lang="ru-RU" sz="1800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Verdana" pitchFamily="34" charset="0"/>
            </a:endParaRPr>
          </a:p>
        </p:txBody>
      </p:sp>
      <p:sp>
        <p:nvSpPr>
          <p:cNvPr id="6" name="Rectangle 2"/>
          <p:cNvSpPr txBox="1">
            <a:spLocks noChangeArrowheads="1"/>
          </p:cNvSpPr>
          <p:nvPr/>
        </p:nvSpPr>
        <p:spPr bwMode="auto">
          <a:xfrm>
            <a:off x="357158" y="214290"/>
            <a:ext cx="7032625" cy="936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36000" numCol="1" anchor="b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5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Накладки для окна</a:t>
            </a:r>
            <a:r>
              <a:rPr kumimoji="0" lang="en-US" sz="24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/>
            </a:r>
            <a:br>
              <a:rPr kumimoji="0" lang="en-US" sz="24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</a:br>
            <a:r>
              <a:rPr kumimoji="0" lang="ru-RU" sz="24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Нижняя накладка</a:t>
            </a:r>
            <a:r>
              <a:rPr kumimoji="0" lang="ru-RU" sz="2400" b="0" i="0" u="none" strike="noStrike" kern="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коробки</a:t>
            </a:r>
            <a:endParaRPr kumimoji="0" lang="en-US" sz="2400" b="0" i="0" u="none" strike="noStrike" kern="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grpSp>
        <p:nvGrpSpPr>
          <p:cNvPr id="9" name="Group 8"/>
          <p:cNvGrpSpPr/>
          <p:nvPr/>
        </p:nvGrpSpPr>
        <p:grpSpPr>
          <a:xfrm>
            <a:off x="1142976" y="2500306"/>
            <a:ext cx="2857520" cy="1928826"/>
            <a:chOff x="1142976" y="2500306"/>
            <a:chExt cx="2857520" cy="1928826"/>
          </a:xfrm>
        </p:grpSpPr>
        <p:pic>
          <p:nvPicPr>
            <p:cNvPr id="13" name="Picture 2"/>
            <p:cNvPicPr>
              <a:picLocks noChangeAspect="1" noChangeArrowheads="1"/>
            </p:cNvPicPr>
            <p:nvPr/>
          </p:nvPicPr>
          <p:blipFill>
            <a:blip r:embed="rId5" cstate="print"/>
            <a:srcRect l="46822" t="37288" r="21398" b="34110"/>
            <a:stretch>
              <a:fillRect/>
            </a:stretch>
          </p:blipFill>
          <p:spPr bwMode="auto">
            <a:xfrm>
              <a:off x="1142976" y="2500306"/>
              <a:ext cx="2857520" cy="192882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sp>
          <p:nvSpPr>
            <p:cNvPr id="14" name="Rectangle 13"/>
            <p:cNvSpPr/>
            <p:nvPr/>
          </p:nvSpPr>
          <p:spPr bwMode="auto">
            <a:xfrm>
              <a:off x="2786050" y="2571744"/>
              <a:ext cx="1214446" cy="714380"/>
            </a:xfrm>
            <a:prstGeom prst="rect">
              <a:avLst/>
            </a:prstGeom>
            <a:solidFill>
              <a:schemeClr val="bg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0" tIns="0" rIns="0" bIns="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ru-RU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Verdana" pitchFamily="34" charset="0"/>
              </a:endParaRPr>
            </a:p>
          </p:txBody>
        </p:sp>
      </p:grpSp>
      <p:sp>
        <p:nvSpPr>
          <p:cNvPr id="11" name="TextBox 10"/>
          <p:cNvSpPr txBox="1"/>
          <p:nvPr/>
        </p:nvSpPr>
        <p:spPr>
          <a:xfrm>
            <a:off x="500034" y="5857892"/>
            <a:ext cx="55721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hlinkClick r:id="rId6" action="ppaction://hlinksldjump"/>
              </a:rPr>
              <a:t>Вернуться к окнам</a:t>
            </a: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1992-2003 </a:t>
            </a:r>
            <a:r>
              <a:rPr lang="ru-RU" dirty="0" err="1" smtClean="0"/>
              <a:t>гг</a:t>
            </a:r>
            <a:r>
              <a:rPr lang="ru-RU" dirty="0" smtClean="0"/>
              <a:t> (например,  </a:t>
            </a:r>
            <a:r>
              <a:rPr lang="en-US" dirty="0" smtClean="0"/>
              <a:t>GGL 308 3059)</a:t>
            </a:r>
            <a:r>
              <a:rPr lang="ru-RU" dirty="0" smtClean="0"/>
              <a:t> - </a:t>
            </a:r>
            <a:r>
              <a:rPr lang="ru-RU" dirty="0" smtClean="0">
                <a:hlinkClick r:id="rId2" action="ppaction://hlinksldjump"/>
              </a:rPr>
              <a:t>Алюминий</a:t>
            </a:r>
            <a:endParaRPr lang="ru-RU" dirty="0" smtClean="0"/>
          </a:p>
          <a:p>
            <a:r>
              <a:rPr lang="ru-RU" dirty="0"/>
              <a:t>1992-2003 </a:t>
            </a:r>
            <a:r>
              <a:rPr lang="ru-RU" dirty="0" err="1"/>
              <a:t>гг</a:t>
            </a:r>
            <a:r>
              <a:rPr lang="ru-RU" dirty="0"/>
              <a:t> </a:t>
            </a:r>
            <a:r>
              <a:rPr lang="ru-RU" dirty="0" smtClean="0"/>
              <a:t>(например,  </a:t>
            </a:r>
            <a:r>
              <a:rPr lang="en-US" dirty="0" smtClean="0"/>
              <a:t>GGL 308 3159)</a:t>
            </a:r>
            <a:r>
              <a:rPr lang="ru-RU" dirty="0" smtClean="0"/>
              <a:t>- </a:t>
            </a:r>
            <a:r>
              <a:rPr lang="ru-RU" dirty="0" smtClean="0">
                <a:hlinkClick r:id="rId3" action="ppaction://hlinksldjump"/>
              </a:rPr>
              <a:t>Медь</a:t>
            </a:r>
            <a:endParaRPr lang="en-US" dirty="0" smtClean="0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B5E496-C20A-4259-82D6-EE90691934EF}" type="slidenum">
              <a:rPr lang="da-DK" smtClean="0"/>
              <a:pPr/>
              <a:t>106</a:t>
            </a:fld>
            <a:endParaRPr lang="da-DK"/>
          </a:p>
        </p:txBody>
      </p:sp>
      <p:sp>
        <p:nvSpPr>
          <p:cNvPr id="10" name="Flowchart: Alternate Process 9"/>
          <p:cNvSpPr/>
          <p:nvPr/>
        </p:nvSpPr>
        <p:spPr bwMode="auto">
          <a:xfrm>
            <a:off x="7286644" y="5786454"/>
            <a:ext cx="1357322" cy="500066"/>
          </a:xfrm>
          <a:prstGeom prst="flowChartAlternateProcess">
            <a:avLst/>
          </a:prstGeom>
          <a:solidFill>
            <a:schemeClr val="accent3"/>
          </a:solidFill>
          <a:ln w="9525" cap="flat" cmpd="sng" algn="ctr">
            <a:solidFill>
              <a:srgbClr val="ACACAC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80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Verdana" pitchFamily="34" charset="0"/>
                <a:hlinkClick r:id="rId4" action="ppaction://hlinksldjump"/>
              </a:rPr>
              <a:t>В начало</a:t>
            </a:r>
            <a:endParaRPr kumimoji="0" lang="ru-RU" sz="1800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Verdana" pitchFamily="34" charset="0"/>
            </a:endParaRPr>
          </a:p>
        </p:txBody>
      </p:sp>
      <p:sp>
        <p:nvSpPr>
          <p:cNvPr id="6" name="Rectangle 2"/>
          <p:cNvSpPr txBox="1">
            <a:spLocks noChangeArrowheads="1"/>
          </p:cNvSpPr>
          <p:nvPr/>
        </p:nvSpPr>
        <p:spPr bwMode="auto">
          <a:xfrm>
            <a:off x="357158" y="214290"/>
            <a:ext cx="7032625" cy="936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36000" numCol="1" anchor="b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5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Накладки для окна</a:t>
            </a:r>
            <a:r>
              <a:rPr kumimoji="0" lang="en-US" sz="24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/>
            </a:r>
            <a:br>
              <a:rPr kumimoji="0" lang="en-US" sz="24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</a:br>
            <a:r>
              <a:rPr kumimoji="0" lang="ru-RU" sz="24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Нижняя накладка коробки</a:t>
            </a:r>
            <a:endParaRPr kumimoji="0" lang="en-US" sz="2400" b="0" i="0" u="none" strike="noStrike" kern="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grpSp>
        <p:nvGrpSpPr>
          <p:cNvPr id="9" name="Group 8"/>
          <p:cNvGrpSpPr/>
          <p:nvPr/>
        </p:nvGrpSpPr>
        <p:grpSpPr>
          <a:xfrm>
            <a:off x="1142976" y="2500306"/>
            <a:ext cx="2857520" cy="1928826"/>
            <a:chOff x="1142976" y="2500306"/>
            <a:chExt cx="2857520" cy="1928826"/>
          </a:xfrm>
        </p:grpSpPr>
        <p:pic>
          <p:nvPicPr>
            <p:cNvPr id="13" name="Picture 2"/>
            <p:cNvPicPr>
              <a:picLocks noChangeAspect="1" noChangeArrowheads="1"/>
            </p:cNvPicPr>
            <p:nvPr/>
          </p:nvPicPr>
          <p:blipFill>
            <a:blip r:embed="rId5" cstate="print"/>
            <a:srcRect l="46822" t="37288" r="21398" b="34110"/>
            <a:stretch>
              <a:fillRect/>
            </a:stretch>
          </p:blipFill>
          <p:spPr bwMode="auto">
            <a:xfrm>
              <a:off x="1142976" y="2500306"/>
              <a:ext cx="2857520" cy="192882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sp>
          <p:nvSpPr>
            <p:cNvPr id="14" name="Rectangle 13"/>
            <p:cNvSpPr/>
            <p:nvPr/>
          </p:nvSpPr>
          <p:spPr bwMode="auto">
            <a:xfrm>
              <a:off x="2786050" y="2571744"/>
              <a:ext cx="1214446" cy="714380"/>
            </a:xfrm>
            <a:prstGeom prst="rect">
              <a:avLst/>
            </a:prstGeom>
            <a:solidFill>
              <a:schemeClr val="bg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0" tIns="0" rIns="0" bIns="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ru-RU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Verdana" pitchFamily="34" charset="0"/>
              </a:endParaRPr>
            </a:p>
          </p:txBody>
        </p:sp>
      </p:grpSp>
      <p:sp>
        <p:nvSpPr>
          <p:cNvPr id="11" name="TextBox 10"/>
          <p:cNvSpPr txBox="1"/>
          <p:nvPr/>
        </p:nvSpPr>
        <p:spPr>
          <a:xfrm>
            <a:off x="500034" y="5857892"/>
            <a:ext cx="55721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hlinkClick r:id="rId6" action="ppaction://hlinksldjump"/>
              </a:rPr>
              <a:t>Вернуться к окнам</a:t>
            </a: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da-DK" dirty="0" smtClean="0"/>
              <a:t>VELUX PREMIUM (например,  GGL M</a:t>
            </a:r>
            <a:r>
              <a:rPr lang="da-DK" dirty="0" smtClean="0">
                <a:solidFill>
                  <a:srgbClr val="FF0000"/>
                </a:solidFill>
              </a:rPr>
              <a:t>K</a:t>
            </a:r>
            <a:r>
              <a:rPr lang="da-DK" dirty="0" smtClean="0"/>
              <a:t>08 3073) - </a:t>
            </a:r>
            <a:r>
              <a:rPr lang="da-DK" dirty="0" smtClean="0">
                <a:hlinkClick r:id="rId3" action="ppaction://hlinksldjump"/>
              </a:rPr>
              <a:t>Алюминий</a:t>
            </a:r>
            <a:endParaRPr lang="da-DK" dirty="0" smtClean="0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B5E496-C20A-4259-82D6-EE90691934EF}" type="slidenum">
              <a:rPr lang="da-DK" smtClean="0"/>
              <a:pPr/>
              <a:t>107</a:t>
            </a:fld>
            <a:endParaRPr lang="da-DK" dirty="0"/>
          </a:p>
        </p:txBody>
      </p:sp>
      <p:sp>
        <p:nvSpPr>
          <p:cNvPr id="10" name="Flowchart: Alternate Process 9"/>
          <p:cNvSpPr/>
          <p:nvPr/>
        </p:nvSpPr>
        <p:spPr bwMode="auto">
          <a:xfrm>
            <a:off x="7286644" y="5786454"/>
            <a:ext cx="1357322" cy="500066"/>
          </a:xfrm>
          <a:prstGeom prst="flowChartAlternateProcess">
            <a:avLst/>
          </a:prstGeom>
          <a:solidFill>
            <a:schemeClr val="accent3"/>
          </a:solidFill>
          <a:ln w="9525" cap="flat" cmpd="sng" algn="ctr">
            <a:solidFill>
              <a:srgbClr val="ACACAC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da-DK" sz="180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Verdana" pitchFamily="34" charset="0"/>
                <a:hlinkClick r:id="rId4" action="ppaction://hlinksldjump"/>
              </a:rPr>
              <a:t>В </a:t>
            </a:r>
            <a:r>
              <a:rPr kumimoji="0" lang="da-DK" sz="1800" i="0" u="none" strike="noStrike" cap="none" normalizeH="0" baseline="0" dirty="0" err="1" smtClean="0">
                <a:ln>
                  <a:noFill/>
                </a:ln>
                <a:solidFill>
                  <a:schemeClr val="bg1"/>
                </a:solidFill>
                <a:effectLst/>
                <a:latin typeface="Verdana" pitchFamily="34" charset="0"/>
                <a:hlinkClick r:id="rId4" action="ppaction://hlinksldjump"/>
              </a:rPr>
              <a:t>начало</a:t>
            </a:r>
            <a:endParaRPr kumimoji="0" lang="da-DK" sz="1800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Verdana" pitchFamily="34" charset="0"/>
            </a:endParaRPr>
          </a:p>
        </p:txBody>
      </p:sp>
      <p:sp>
        <p:nvSpPr>
          <p:cNvPr id="6" name="Rectangle 2"/>
          <p:cNvSpPr txBox="1">
            <a:spLocks noChangeArrowheads="1"/>
          </p:cNvSpPr>
          <p:nvPr/>
        </p:nvSpPr>
        <p:spPr bwMode="auto">
          <a:xfrm>
            <a:off x="357158" y="214290"/>
            <a:ext cx="7032625" cy="936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36000" numCol="1" anchor="b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5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da-DK" sz="1600" b="0" i="0" u="none" strike="noStrike" kern="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Накладки</a:t>
            </a:r>
            <a:r>
              <a:rPr kumimoji="0" lang="da-DK" sz="16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</a:t>
            </a:r>
            <a:r>
              <a:rPr kumimoji="0" lang="da-DK" sz="1600" b="0" i="0" u="none" strike="noStrike" kern="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для</a:t>
            </a:r>
            <a:r>
              <a:rPr kumimoji="0" lang="da-DK" sz="16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</a:t>
            </a:r>
            <a:r>
              <a:rPr kumimoji="0" lang="da-DK" sz="1600" b="0" i="0" u="none" strike="noStrike" kern="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окна</a:t>
            </a:r>
            <a:r>
              <a:rPr kumimoji="0" lang="da-DK" sz="24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/>
            </a:r>
            <a:br>
              <a:rPr kumimoji="0" lang="da-DK" sz="24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</a:br>
            <a:r>
              <a:rPr kumimoji="0" lang="da-DK" sz="2400" b="0" i="0" u="none" strike="noStrike" kern="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Нижняя</a:t>
            </a:r>
            <a:r>
              <a:rPr kumimoji="0" lang="da-DK" sz="24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</a:t>
            </a:r>
            <a:r>
              <a:rPr kumimoji="0" lang="da-DK" sz="2400" b="0" i="0" u="none" strike="noStrike" kern="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накладка</a:t>
            </a:r>
            <a:r>
              <a:rPr kumimoji="0" lang="da-DK" sz="2400" b="0" i="0" u="none" strike="noStrike" kern="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</a:t>
            </a:r>
            <a:r>
              <a:rPr kumimoji="0" lang="da-DK" sz="2400" b="0" i="0" u="none" strike="noStrike" kern="0" cap="none" spc="0" normalizeH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коробки</a:t>
            </a:r>
            <a:endParaRPr kumimoji="0" lang="da-DK" sz="2400" b="0" i="0" u="none" strike="noStrike" kern="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grpSp>
        <p:nvGrpSpPr>
          <p:cNvPr id="9" name="Group 8"/>
          <p:cNvGrpSpPr/>
          <p:nvPr/>
        </p:nvGrpSpPr>
        <p:grpSpPr>
          <a:xfrm>
            <a:off x="1142976" y="2500306"/>
            <a:ext cx="2857520" cy="1928826"/>
            <a:chOff x="1142976" y="2500306"/>
            <a:chExt cx="2857520" cy="1928826"/>
          </a:xfrm>
        </p:grpSpPr>
        <p:pic>
          <p:nvPicPr>
            <p:cNvPr id="13" name="Picture 2"/>
            <p:cNvPicPr>
              <a:picLocks noChangeAspect="1" noChangeArrowheads="1"/>
            </p:cNvPicPr>
            <p:nvPr/>
          </p:nvPicPr>
          <p:blipFill>
            <a:blip r:embed="rId5" cstate="print"/>
            <a:srcRect l="46822" t="37288" r="21398" b="34110"/>
            <a:stretch>
              <a:fillRect/>
            </a:stretch>
          </p:blipFill>
          <p:spPr bwMode="auto">
            <a:xfrm>
              <a:off x="1142976" y="2500306"/>
              <a:ext cx="2857520" cy="192882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sp>
          <p:nvSpPr>
            <p:cNvPr id="14" name="Rectangle 13"/>
            <p:cNvSpPr/>
            <p:nvPr/>
          </p:nvSpPr>
          <p:spPr bwMode="auto">
            <a:xfrm>
              <a:off x="2786050" y="2571744"/>
              <a:ext cx="1214446" cy="714380"/>
            </a:xfrm>
            <a:prstGeom prst="rect">
              <a:avLst/>
            </a:prstGeom>
            <a:solidFill>
              <a:schemeClr val="bg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0" tIns="0" rIns="0" bIns="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ru-RU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Verdana" pitchFamily="34" charset="0"/>
              </a:endParaRPr>
            </a:p>
          </p:txBody>
        </p:sp>
      </p:grpSp>
      <p:sp>
        <p:nvSpPr>
          <p:cNvPr id="11" name="TextBox 10"/>
          <p:cNvSpPr txBox="1"/>
          <p:nvPr/>
        </p:nvSpPr>
        <p:spPr>
          <a:xfrm>
            <a:off x="500034" y="5857892"/>
            <a:ext cx="55721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hlinkClick r:id="rId6" action="ppaction://hlinksldjump"/>
              </a:rPr>
              <a:t>Вернуться к окнам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7585713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B5E496-C20A-4259-82D6-EE90691934EF}" type="slidenum">
              <a:rPr lang="da-DK" smtClean="0"/>
              <a:pPr/>
              <a:t>108</a:t>
            </a:fld>
            <a:endParaRPr lang="da-DK"/>
          </a:p>
        </p:txBody>
      </p:sp>
      <p:sp>
        <p:nvSpPr>
          <p:cNvPr id="10" name="Flowchart: Alternate Process 9"/>
          <p:cNvSpPr/>
          <p:nvPr/>
        </p:nvSpPr>
        <p:spPr bwMode="auto">
          <a:xfrm>
            <a:off x="7286644" y="5786454"/>
            <a:ext cx="1357322" cy="500066"/>
          </a:xfrm>
          <a:prstGeom prst="flowChartAlternateProcess">
            <a:avLst/>
          </a:prstGeom>
          <a:solidFill>
            <a:schemeClr val="accent3"/>
          </a:solidFill>
          <a:ln w="9525" cap="flat" cmpd="sng" algn="ctr">
            <a:solidFill>
              <a:srgbClr val="ACACAC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80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Verdana" pitchFamily="34" charset="0"/>
                <a:hlinkClick r:id="rId2" action="ppaction://hlinksldjump"/>
              </a:rPr>
              <a:t>В начало</a:t>
            </a:r>
            <a:endParaRPr kumimoji="0" lang="ru-RU" sz="1800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Verdana" pitchFamily="34" charset="0"/>
            </a:endParaRPr>
          </a:p>
        </p:txBody>
      </p:sp>
      <p:sp>
        <p:nvSpPr>
          <p:cNvPr id="6" name="Rectangle 2"/>
          <p:cNvSpPr>
            <a:spLocks noGrp="1" noChangeArrowheads="1"/>
          </p:cNvSpPr>
          <p:nvPr>
            <p:ph type="title"/>
          </p:nvPr>
        </p:nvSpPr>
        <p:spPr>
          <a:xfrm>
            <a:off x="347663" y="168275"/>
            <a:ext cx="7032625" cy="936625"/>
          </a:xfrm>
        </p:spPr>
        <p:txBody>
          <a:bodyPr/>
          <a:lstStyle/>
          <a:p>
            <a:r>
              <a:rPr lang="ru-RU" sz="1600" dirty="0" smtClean="0"/>
              <a:t>Накладки для окна</a:t>
            </a:r>
            <a:r>
              <a:rPr lang="en-US" sz="2400" dirty="0" smtClean="0"/>
              <a:t/>
            </a:r>
            <a:br>
              <a:rPr lang="en-US" sz="2400" dirty="0" smtClean="0"/>
            </a:br>
            <a:r>
              <a:rPr lang="ru-RU" sz="2000" dirty="0" smtClean="0"/>
              <a:t>Нижняя накладка коробки</a:t>
            </a:r>
            <a:r>
              <a:rPr lang="en-US" sz="2400" dirty="0" smtClean="0"/>
              <a:t/>
            </a:r>
            <a:br>
              <a:rPr lang="en-US" sz="2400" dirty="0" smtClean="0"/>
            </a:br>
            <a:r>
              <a:rPr lang="en-US" sz="1600" dirty="0" smtClean="0"/>
              <a:t>2003-2015 </a:t>
            </a:r>
            <a:r>
              <a:rPr lang="ru-RU" sz="1600" dirty="0" err="1" smtClean="0"/>
              <a:t>гг</a:t>
            </a:r>
            <a:r>
              <a:rPr lang="ru-RU" sz="1600" dirty="0" smtClean="0"/>
              <a:t> (например,  </a:t>
            </a:r>
            <a:r>
              <a:rPr lang="en-US" sz="1600" dirty="0" smtClean="0"/>
              <a:t>GGL M08 3073G)</a:t>
            </a:r>
            <a:r>
              <a:rPr lang="ru-RU" sz="1600" dirty="0" smtClean="0"/>
              <a:t> - Алюминий</a:t>
            </a:r>
            <a:endParaRPr lang="en-US" sz="1600" dirty="0"/>
          </a:p>
        </p:txBody>
      </p:sp>
      <p:sp>
        <p:nvSpPr>
          <p:cNvPr id="7" name="Rectangle 3"/>
          <p:cNvSpPr txBox="1">
            <a:spLocks noChangeArrowheads="1"/>
          </p:cNvSpPr>
          <p:nvPr/>
        </p:nvSpPr>
        <p:spPr bwMode="auto">
          <a:xfrm>
            <a:off x="347663" y="1219200"/>
            <a:ext cx="8439150" cy="44420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18000" tIns="0" rIns="0" bIns="0" numCol="1" anchor="t" anchorCtr="0" compatLnSpc="1">
            <a:prstTxWarp prst="textNoShape">
              <a:avLst/>
            </a:prstTxWarp>
          </a:bodyPr>
          <a:lstStyle/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Pct val="80000"/>
              <a:buFontTx/>
              <a:buBlip>
                <a:blip r:embed="rId3"/>
              </a:buBlip>
              <a:tabLst>
                <a:tab pos="1274763" algn="l"/>
              </a:tabLst>
              <a:defRPr/>
            </a:pPr>
            <a:r>
              <a:rPr kumimoji="0" lang="en-US" sz="18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GZL, GGL, GGU</a:t>
            </a:r>
            <a:r>
              <a:rPr lang="ru-RU" kern="0" dirty="0" smtClean="0">
                <a:latin typeface="+mn-lt"/>
              </a:rPr>
              <a:t>, </a:t>
            </a:r>
            <a:r>
              <a:rPr lang="en-US" kern="0" dirty="0" smtClean="0">
                <a:latin typeface="+mn-lt"/>
              </a:rPr>
              <a:t>GPL</a:t>
            </a:r>
            <a:r>
              <a:rPr kumimoji="0" lang="en-US" sz="18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:</a:t>
            </a:r>
          </a:p>
          <a:p>
            <a:pPr marL="342900" lvl="0" indent="-342900" eaLnBrk="1" hangingPunct="1">
              <a:buSzPct val="80000"/>
              <a:buBlip>
                <a:blip r:embed="rId3"/>
              </a:buBlip>
              <a:tabLst>
                <a:tab pos="1274763" algn="l"/>
              </a:tabLst>
            </a:pPr>
            <a:r>
              <a:rPr kumimoji="0" lang="en-US" sz="1400" b="0" i="0" u="none" strike="noStrike" kern="0" cap="none" spc="0" normalizeH="0" baseline="0" noProof="0" dirty="0" smtClean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C02, C04	</a:t>
            </a:r>
            <a:r>
              <a:rPr kumimoji="0" lang="ru-RU" sz="1400" b="0" i="0" u="none" strike="noStrike" kern="0" cap="none" spc="0" normalizeH="0" baseline="0" noProof="0" dirty="0" smtClean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			</a:t>
            </a:r>
            <a:r>
              <a:rPr lang="en-US" sz="1400" kern="0" dirty="0" smtClean="0">
                <a:solidFill>
                  <a:schemeClr val="accent2">
                    <a:lumMod val="50000"/>
                  </a:schemeClr>
                </a:solidFill>
                <a:latin typeface="+mn-lt"/>
              </a:rPr>
              <a:t>76061</a:t>
            </a:r>
            <a:r>
              <a:rPr lang="ru-RU" sz="1400" kern="0" dirty="0" smtClean="0">
                <a:solidFill>
                  <a:schemeClr val="accent2">
                    <a:lumMod val="50000"/>
                  </a:schemeClr>
                </a:solidFill>
                <a:latin typeface="+mn-lt"/>
              </a:rPr>
              <a:t>8</a:t>
            </a:r>
            <a:r>
              <a:rPr lang="en-US" sz="1400" kern="0" dirty="0" smtClean="0">
                <a:solidFill>
                  <a:schemeClr val="accent2">
                    <a:lumMod val="50000"/>
                  </a:schemeClr>
                </a:solidFill>
                <a:latin typeface="+mn-lt"/>
              </a:rPr>
              <a:t>C0</a:t>
            </a:r>
            <a:r>
              <a:rPr kumimoji="0" lang="en-US" sz="1400" b="0" i="0" u="none" strike="noStrike" kern="0" cap="none" spc="0" normalizeH="0" baseline="0" noProof="0" dirty="0" smtClean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	</a:t>
            </a:r>
            <a:r>
              <a:rPr kumimoji="0" lang="ru-RU" sz="1000" b="0" i="0" u="none" strike="noStrike" kern="0" cap="none" spc="0" normalizeH="0" baseline="0" noProof="0" dirty="0" smtClean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en-US" sz="1400" b="0" i="0" u="none" strike="noStrike" kern="0" cap="none" spc="0" normalizeH="0" baseline="0" noProof="0" dirty="0" smtClean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		</a:t>
            </a:r>
          </a:p>
          <a:p>
            <a:pPr marL="342900" lvl="0" indent="-342900" eaLnBrk="1" hangingPunct="1">
              <a:buSzPct val="80000"/>
              <a:buBlip>
                <a:blip r:embed="rId3"/>
              </a:buBlip>
              <a:tabLst>
                <a:tab pos="1274763" algn="l"/>
              </a:tabLst>
            </a:pPr>
            <a:r>
              <a:rPr kumimoji="0" lang="en-US" sz="1400" b="0" i="0" u="none" strike="noStrike" kern="0" cap="none" spc="0" normalizeH="0" baseline="0" noProof="0" dirty="0" smtClean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F04, F06			</a:t>
            </a:r>
            <a:r>
              <a:rPr lang="en-US" sz="1400" kern="0" dirty="0" smtClean="0">
                <a:solidFill>
                  <a:schemeClr val="accent2">
                    <a:lumMod val="50000"/>
                  </a:schemeClr>
                </a:solidFill>
                <a:latin typeface="+mn-lt"/>
              </a:rPr>
              <a:t>	</a:t>
            </a:r>
            <a:r>
              <a:rPr lang="en-US" sz="1400" kern="0" dirty="0" smtClean="0">
                <a:solidFill>
                  <a:schemeClr val="accent2">
                    <a:lumMod val="50000"/>
                  </a:schemeClr>
                </a:solidFill>
              </a:rPr>
              <a:t>76061</a:t>
            </a:r>
            <a:r>
              <a:rPr lang="ru-RU" sz="1400" kern="0" dirty="0" smtClean="0">
                <a:solidFill>
                  <a:schemeClr val="accent2">
                    <a:lumMod val="50000"/>
                  </a:schemeClr>
                </a:solidFill>
              </a:rPr>
              <a:t>8</a:t>
            </a:r>
            <a:r>
              <a:rPr lang="en-US" sz="1400" kern="0" dirty="0" smtClean="0">
                <a:solidFill>
                  <a:schemeClr val="accent2">
                    <a:lumMod val="50000"/>
                  </a:schemeClr>
                </a:solidFill>
              </a:rPr>
              <a:t>F0</a:t>
            </a:r>
            <a:endParaRPr kumimoji="0" lang="en-US" sz="1400" b="0" i="0" u="none" strike="noStrike" kern="0" cap="none" spc="0" normalizeH="0" baseline="0" noProof="0" dirty="0" smtClean="0">
              <a:ln>
                <a:noFill/>
              </a:ln>
              <a:solidFill>
                <a:schemeClr val="accent2">
                  <a:lumMod val="50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lvl="0" indent="-342900" eaLnBrk="1" hangingPunct="1">
              <a:buSzPct val="80000"/>
              <a:buBlip>
                <a:blip r:embed="rId3"/>
              </a:buBlip>
              <a:tabLst>
                <a:tab pos="1274763" algn="l"/>
              </a:tabLst>
            </a:pPr>
            <a:r>
              <a:rPr kumimoji="0" lang="en-US" sz="1400" b="0" i="0" u="none" strike="noStrike" kern="0" cap="none" spc="0" normalizeH="0" baseline="0" noProof="0" dirty="0" smtClean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M04, M06, M08, M10, M12	</a:t>
            </a:r>
            <a:r>
              <a:rPr lang="en-US" sz="1400" kern="0" dirty="0" smtClean="0">
                <a:solidFill>
                  <a:schemeClr val="accent2">
                    <a:lumMod val="50000"/>
                  </a:schemeClr>
                </a:solidFill>
                <a:latin typeface="+mn-lt"/>
              </a:rPr>
              <a:t>	</a:t>
            </a:r>
            <a:r>
              <a:rPr lang="en-US" sz="1400" kern="0" dirty="0" smtClean="0">
                <a:solidFill>
                  <a:schemeClr val="accent2">
                    <a:lumMod val="50000"/>
                  </a:schemeClr>
                </a:solidFill>
              </a:rPr>
              <a:t>76061</a:t>
            </a:r>
            <a:r>
              <a:rPr lang="ru-RU" sz="1400" kern="0" dirty="0" smtClean="0">
                <a:solidFill>
                  <a:schemeClr val="accent2">
                    <a:lumMod val="50000"/>
                  </a:schemeClr>
                </a:solidFill>
              </a:rPr>
              <a:t>8</a:t>
            </a:r>
            <a:r>
              <a:rPr lang="en-US" sz="1400" kern="0" dirty="0" smtClean="0">
                <a:solidFill>
                  <a:schemeClr val="accent2">
                    <a:lumMod val="50000"/>
                  </a:schemeClr>
                </a:solidFill>
              </a:rPr>
              <a:t>M0	</a:t>
            </a:r>
            <a:r>
              <a:rPr lang="ru-RU" sz="1000" kern="0" dirty="0" smtClean="0">
                <a:solidFill>
                  <a:schemeClr val="accent2">
                    <a:lumMod val="50000"/>
                  </a:schemeClr>
                </a:solidFill>
              </a:rPr>
              <a:t> </a:t>
            </a:r>
            <a:endParaRPr kumimoji="0" lang="en-US" sz="1400" b="0" i="0" u="none" strike="noStrike" kern="0" cap="none" spc="0" normalizeH="0" baseline="0" noProof="0" dirty="0" smtClean="0">
              <a:ln>
                <a:noFill/>
              </a:ln>
              <a:solidFill>
                <a:schemeClr val="accent2">
                  <a:lumMod val="50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lvl="0" indent="-342900" eaLnBrk="1" hangingPunct="1">
              <a:buSzPct val="80000"/>
              <a:buBlip>
                <a:blip r:embed="rId3"/>
              </a:buBlip>
              <a:tabLst>
                <a:tab pos="1274763" algn="l"/>
              </a:tabLst>
            </a:pPr>
            <a:r>
              <a:rPr kumimoji="0" lang="en-US" sz="1400" b="0" i="0" u="none" strike="noStrike" kern="0" cap="none" spc="0" normalizeH="0" baseline="0" noProof="0" dirty="0" smtClean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P06, P08, P10		</a:t>
            </a:r>
            <a:r>
              <a:rPr lang="en-US" sz="1400" kern="0" dirty="0" smtClean="0">
                <a:solidFill>
                  <a:schemeClr val="accent2">
                    <a:lumMod val="50000"/>
                  </a:schemeClr>
                </a:solidFill>
                <a:latin typeface="+mn-lt"/>
              </a:rPr>
              <a:t>	</a:t>
            </a:r>
            <a:r>
              <a:rPr lang="en-US" sz="1400" kern="0" dirty="0" smtClean="0">
                <a:solidFill>
                  <a:schemeClr val="accent2">
                    <a:lumMod val="50000"/>
                  </a:schemeClr>
                </a:solidFill>
              </a:rPr>
              <a:t>76061</a:t>
            </a:r>
            <a:r>
              <a:rPr lang="ru-RU" sz="1400" kern="0" dirty="0" smtClean="0">
                <a:solidFill>
                  <a:schemeClr val="accent2">
                    <a:lumMod val="50000"/>
                  </a:schemeClr>
                </a:solidFill>
              </a:rPr>
              <a:t>8</a:t>
            </a:r>
            <a:r>
              <a:rPr lang="en-US" sz="1400" kern="0" dirty="0" smtClean="0">
                <a:solidFill>
                  <a:schemeClr val="accent2">
                    <a:lumMod val="50000"/>
                  </a:schemeClr>
                </a:solidFill>
              </a:rPr>
              <a:t>P0	</a:t>
            </a:r>
            <a:r>
              <a:rPr lang="ru-RU" sz="1000" kern="0" dirty="0" smtClean="0">
                <a:solidFill>
                  <a:schemeClr val="accent2">
                    <a:lumMod val="50000"/>
                  </a:schemeClr>
                </a:solidFill>
              </a:rPr>
              <a:t> </a:t>
            </a:r>
            <a:endParaRPr kumimoji="0" lang="en-US" sz="1400" b="0" i="0" u="none" strike="noStrike" kern="0" cap="none" spc="0" normalizeH="0" baseline="0" noProof="0" dirty="0" smtClean="0">
              <a:ln>
                <a:noFill/>
              </a:ln>
              <a:solidFill>
                <a:schemeClr val="accent2">
                  <a:lumMod val="50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lvl="0" indent="-342900" eaLnBrk="1" hangingPunct="1">
              <a:buSzPct val="80000"/>
              <a:buBlip>
                <a:blip r:embed="rId3"/>
              </a:buBlip>
              <a:tabLst>
                <a:tab pos="1274763" algn="l"/>
              </a:tabLst>
            </a:pPr>
            <a:r>
              <a:rPr kumimoji="0" lang="en-US" sz="1400" b="0" i="0" u="none" strike="noStrike" kern="0" cap="none" spc="0" normalizeH="0" baseline="0" noProof="0" dirty="0" smtClean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S06, S08, S10		</a:t>
            </a:r>
            <a:r>
              <a:rPr lang="en-US" sz="1400" kern="0" dirty="0" smtClean="0">
                <a:solidFill>
                  <a:schemeClr val="accent2">
                    <a:lumMod val="50000"/>
                  </a:schemeClr>
                </a:solidFill>
                <a:latin typeface="+mn-lt"/>
              </a:rPr>
              <a:t>	</a:t>
            </a:r>
            <a:r>
              <a:rPr lang="en-US" sz="1400" kern="0" dirty="0" smtClean="0">
                <a:solidFill>
                  <a:schemeClr val="accent2">
                    <a:lumMod val="50000"/>
                  </a:schemeClr>
                </a:solidFill>
              </a:rPr>
              <a:t>76061</a:t>
            </a:r>
            <a:r>
              <a:rPr lang="ru-RU" sz="1400" kern="0" dirty="0" smtClean="0">
                <a:solidFill>
                  <a:schemeClr val="accent2">
                    <a:lumMod val="50000"/>
                  </a:schemeClr>
                </a:solidFill>
              </a:rPr>
              <a:t>8</a:t>
            </a:r>
            <a:r>
              <a:rPr lang="en-US" sz="1400" kern="0" dirty="0" smtClean="0">
                <a:solidFill>
                  <a:schemeClr val="accent2">
                    <a:lumMod val="50000"/>
                  </a:schemeClr>
                </a:solidFill>
              </a:rPr>
              <a:t>S0	</a:t>
            </a:r>
            <a:r>
              <a:rPr lang="ru-RU" sz="1000" kern="0" dirty="0" smtClean="0">
                <a:solidFill>
                  <a:schemeClr val="accent2">
                    <a:lumMod val="50000"/>
                  </a:schemeClr>
                </a:solidFill>
              </a:rPr>
              <a:t> </a:t>
            </a:r>
            <a:endParaRPr kumimoji="0" lang="en-US" sz="1400" b="0" i="0" u="none" strike="noStrike" kern="0" cap="none" spc="0" normalizeH="0" baseline="0" noProof="0" dirty="0" smtClean="0">
              <a:ln>
                <a:noFill/>
              </a:ln>
              <a:solidFill>
                <a:schemeClr val="accent2">
                  <a:lumMod val="50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lvl="0" indent="-342900" eaLnBrk="1" hangingPunct="1">
              <a:buSzPct val="80000"/>
              <a:buBlip>
                <a:blip r:embed="rId3"/>
              </a:buBlip>
              <a:tabLst>
                <a:tab pos="1274763" algn="l"/>
              </a:tabLst>
            </a:pPr>
            <a:r>
              <a:rPr kumimoji="0" lang="en-US" sz="1400" b="0" i="0" u="none" strike="noStrike" kern="0" cap="none" spc="0" normalizeH="0" baseline="0" noProof="0" dirty="0" smtClean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U04, U08, U10		</a:t>
            </a:r>
            <a:r>
              <a:rPr lang="en-US" sz="1400" kern="0" dirty="0" smtClean="0">
                <a:solidFill>
                  <a:schemeClr val="accent2">
                    <a:lumMod val="50000"/>
                  </a:schemeClr>
                </a:solidFill>
                <a:latin typeface="+mn-lt"/>
              </a:rPr>
              <a:t>	</a:t>
            </a:r>
            <a:r>
              <a:rPr lang="en-US" sz="1400" kern="0" dirty="0" smtClean="0">
                <a:solidFill>
                  <a:schemeClr val="accent2">
                    <a:lumMod val="50000"/>
                  </a:schemeClr>
                </a:solidFill>
              </a:rPr>
              <a:t>76061</a:t>
            </a:r>
            <a:r>
              <a:rPr lang="ru-RU" sz="1400" kern="0" dirty="0" smtClean="0">
                <a:solidFill>
                  <a:schemeClr val="accent2">
                    <a:lumMod val="50000"/>
                  </a:schemeClr>
                </a:solidFill>
              </a:rPr>
              <a:t>8</a:t>
            </a:r>
            <a:r>
              <a:rPr lang="en-US" sz="1400" kern="0" dirty="0" smtClean="0">
                <a:solidFill>
                  <a:schemeClr val="accent2">
                    <a:lumMod val="50000"/>
                  </a:schemeClr>
                </a:solidFill>
              </a:rPr>
              <a:t>U0	</a:t>
            </a:r>
            <a:r>
              <a:rPr lang="ru-RU" sz="1000" kern="0" dirty="0" smtClean="0">
                <a:solidFill>
                  <a:schemeClr val="accent2">
                    <a:lumMod val="50000"/>
                  </a:schemeClr>
                </a:solidFill>
              </a:rPr>
              <a:t> </a:t>
            </a:r>
            <a:endParaRPr kumimoji="0" lang="en-US" sz="1400" b="0" i="0" u="none" strike="noStrike" kern="0" cap="none" spc="0" normalizeH="0" baseline="0" noProof="0" dirty="0" smtClean="0">
              <a:ln>
                <a:noFill/>
              </a:ln>
              <a:solidFill>
                <a:schemeClr val="accent2">
                  <a:lumMod val="50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Pct val="80000"/>
              <a:buFontTx/>
              <a:buNone/>
              <a:tabLst>
                <a:tab pos="1274763" algn="l"/>
              </a:tabLst>
              <a:defRPr/>
            </a:pPr>
            <a:endParaRPr kumimoji="0" lang="en-US" sz="1800" b="0" i="0" u="none" strike="noStrike" kern="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grpSp>
        <p:nvGrpSpPr>
          <p:cNvPr id="9" name="Group 8"/>
          <p:cNvGrpSpPr/>
          <p:nvPr/>
        </p:nvGrpSpPr>
        <p:grpSpPr>
          <a:xfrm>
            <a:off x="5214942" y="3286124"/>
            <a:ext cx="2857520" cy="1928826"/>
            <a:chOff x="1142976" y="2500306"/>
            <a:chExt cx="2857520" cy="1928826"/>
          </a:xfrm>
        </p:grpSpPr>
        <p:pic>
          <p:nvPicPr>
            <p:cNvPr id="11" name="Picture 2"/>
            <p:cNvPicPr>
              <a:picLocks noChangeAspect="1" noChangeArrowheads="1"/>
            </p:cNvPicPr>
            <p:nvPr/>
          </p:nvPicPr>
          <p:blipFill>
            <a:blip r:embed="rId4" cstate="print"/>
            <a:srcRect l="46822" t="37288" r="21398" b="34110"/>
            <a:stretch>
              <a:fillRect/>
            </a:stretch>
          </p:blipFill>
          <p:spPr bwMode="auto">
            <a:xfrm>
              <a:off x="1142976" y="2500306"/>
              <a:ext cx="2857520" cy="192882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sp>
          <p:nvSpPr>
            <p:cNvPr id="12" name="Rectangle 11"/>
            <p:cNvSpPr/>
            <p:nvPr/>
          </p:nvSpPr>
          <p:spPr bwMode="auto">
            <a:xfrm>
              <a:off x="2786050" y="2571744"/>
              <a:ext cx="1214446" cy="714380"/>
            </a:xfrm>
            <a:prstGeom prst="rect">
              <a:avLst/>
            </a:prstGeom>
            <a:solidFill>
              <a:schemeClr val="bg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0" tIns="0" rIns="0" bIns="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ru-RU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Verdana" pitchFamily="34" charset="0"/>
              </a:endParaRPr>
            </a:p>
          </p:txBody>
        </p:sp>
      </p:grpSp>
      <p:sp>
        <p:nvSpPr>
          <p:cNvPr id="13" name="TextBox 12"/>
          <p:cNvSpPr txBox="1"/>
          <p:nvPr/>
        </p:nvSpPr>
        <p:spPr>
          <a:xfrm>
            <a:off x="500034" y="5857892"/>
            <a:ext cx="55721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hlinkClick r:id="rId5" action="ppaction://hlinksldjump"/>
              </a:rPr>
              <a:t>Вернуться к окнам</a:t>
            </a: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B5E496-C20A-4259-82D6-EE90691934EF}" type="slidenum">
              <a:rPr lang="da-DK" smtClean="0"/>
              <a:pPr/>
              <a:t>109</a:t>
            </a:fld>
            <a:endParaRPr lang="da-DK"/>
          </a:p>
        </p:txBody>
      </p:sp>
      <p:sp>
        <p:nvSpPr>
          <p:cNvPr id="10" name="Flowchart: Alternate Process 9"/>
          <p:cNvSpPr/>
          <p:nvPr/>
        </p:nvSpPr>
        <p:spPr bwMode="auto">
          <a:xfrm>
            <a:off x="7286644" y="5786454"/>
            <a:ext cx="1357322" cy="500066"/>
          </a:xfrm>
          <a:prstGeom prst="flowChartAlternateProcess">
            <a:avLst/>
          </a:prstGeom>
          <a:solidFill>
            <a:schemeClr val="accent3"/>
          </a:solidFill>
          <a:ln w="9525" cap="flat" cmpd="sng" algn="ctr">
            <a:solidFill>
              <a:srgbClr val="ACACAC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80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Verdana" pitchFamily="34" charset="0"/>
                <a:hlinkClick r:id="rId2" action="ppaction://hlinksldjump"/>
              </a:rPr>
              <a:t>В начало</a:t>
            </a:r>
            <a:endParaRPr kumimoji="0" lang="ru-RU" sz="1800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Verdana" pitchFamily="34" charset="0"/>
            </a:endParaRPr>
          </a:p>
        </p:txBody>
      </p:sp>
      <p:sp>
        <p:nvSpPr>
          <p:cNvPr id="6" name="Rectangle 2"/>
          <p:cNvSpPr>
            <a:spLocks noGrp="1" noChangeArrowheads="1"/>
          </p:cNvSpPr>
          <p:nvPr>
            <p:ph type="title"/>
          </p:nvPr>
        </p:nvSpPr>
        <p:spPr>
          <a:xfrm>
            <a:off x="347663" y="168275"/>
            <a:ext cx="7032625" cy="936625"/>
          </a:xfrm>
        </p:spPr>
        <p:txBody>
          <a:bodyPr/>
          <a:lstStyle/>
          <a:p>
            <a:r>
              <a:rPr lang="ru-RU" sz="1600" dirty="0" smtClean="0"/>
              <a:t>Накладки для окна</a:t>
            </a:r>
            <a:r>
              <a:rPr lang="en-US" sz="2400" dirty="0" smtClean="0"/>
              <a:t/>
            </a:r>
            <a:br>
              <a:rPr lang="en-US" sz="2400" dirty="0" smtClean="0"/>
            </a:br>
            <a:r>
              <a:rPr lang="ru-RU" sz="2000" dirty="0" smtClean="0"/>
              <a:t>Нижняя накладка коробки</a:t>
            </a:r>
            <a:r>
              <a:rPr lang="en-US" sz="2400" dirty="0" smtClean="0"/>
              <a:t/>
            </a:r>
            <a:br>
              <a:rPr lang="en-US" sz="2400" dirty="0" smtClean="0"/>
            </a:br>
            <a:r>
              <a:rPr lang="en-US" sz="1600" dirty="0"/>
              <a:t>2003-2015 </a:t>
            </a:r>
            <a:r>
              <a:rPr lang="ru-RU" sz="1600" dirty="0" err="1"/>
              <a:t>гг</a:t>
            </a:r>
            <a:r>
              <a:rPr lang="ru-RU" sz="1600" dirty="0"/>
              <a:t> </a:t>
            </a:r>
            <a:r>
              <a:rPr lang="ru-RU" sz="1600" dirty="0" smtClean="0"/>
              <a:t>(например,  </a:t>
            </a:r>
            <a:r>
              <a:rPr lang="en-US" sz="1600" dirty="0" smtClean="0"/>
              <a:t>GGL M08 3173G)</a:t>
            </a:r>
            <a:r>
              <a:rPr lang="ru-RU" sz="1600" dirty="0" smtClean="0"/>
              <a:t> - Медь</a:t>
            </a:r>
            <a:endParaRPr lang="en-US" sz="2400" dirty="0"/>
          </a:p>
        </p:txBody>
      </p:sp>
      <p:sp>
        <p:nvSpPr>
          <p:cNvPr id="7" name="Rectangle 3"/>
          <p:cNvSpPr txBox="1">
            <a:spLocks noChangeArrowheads="1"/>
          </p:cNvSpPr>
          <p:nvPr/>
        </p:nvSpPr>
        <p:spPr bwMode="auto">
          <a:xfrm>
            <a:off x="347663" y="1219200"/>
            <a:ext cx="8439150" cy="440376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18000" tIns="0" rIns="0" bIns="0" numCol="1" anchor="t" anchorCtr="0" compatLnSpc="1">
            <a:prstTxWarp prst="textNoShape">
              <a:avLst/>
            </a:prstTxWarp>
          </a:bodyPr>
          <a:lstStyle/>
          <a:p>
            <a:pPr marL="342900" lvl="0" indent="-342900" eaLnBrk="1" hangingPunct="1">
              <a:buSzPct val="80000"/>
              <a:buBlip>
                <a:blip r:embed="rId3"/>
              </a:buBlip>
              <a:tabLst>
                <a:tab pos="1274763" algn="l"/>
              </a:tabLst>
              <a:defRPr/>
            </a:pPr>
            <a:r>
              <a:rPr lang="en-US" kern="0" dirty="0" smtClean="0"/>
              <a:t>GZL, GGL, GGU</a:t>
            </a:r>
            <a:r>
              <a:rPr lang="ru-RU" kern="0" dirty="0" smtClean="0"/>
              <a:t>, </a:t>
            </a:r>
            <a:r>
              <a:rPr lang="en-US" kern="0" dirty="0" smtClean="0"/>
              <a:t>GPL:</a:t>
            </a:r>
          </a:p>
          <a:p>
            <a:pPr marL="342900" lvl="0" indent="-342900" eaLnBrk="1" hangingPunct="1">
              <a:buSzPct val="80000"/>
              <a:buBlip>
                <a:blip r:embed="rId3"/>
              </a:buBlip>
              <a:tabLst>
                <a:tab pos="1274763" algn="l"/>
              </a:tabLst>
            </a:pPr>
            <a:r>
              <a:rPr lang="en-US" sz="1400" kern="0" dirty="0" smtClean="0">
                <a:solidFill>
                  <a:schemeClr val="accent2">
                    <a:lumMod val="50000"/>
                  </a:schemeClr>
                </a:solidFill>
              </a:rPr>
              <a:t>C02, C04	</a:t>
            </a:r>
            <a:r>
              <a:rPr lang="ru-RU" sz="1400" kern="0" dirty="0" smtClean="0">
                <a:solidFill>
                  <a:schemeClr val="accent2">
                    <a:lumMod val="50000"/>
                  </a:schemeClr>
                </a:solidFill>
              </a:rPr>
              <a:t>			</a:t>
            </a:r>
            <a:r>
              <a:rPr lang="en-US" sz="1400" kern="0" dirty="0" smtClean="0">
                <a:solidFill>
                  <a:schemeClr val="accent2">
                    <a:lumMod val="50000"/>
                  </a:schemeClr>
                </a:solidFill>
              </a:rPr>
              <a:t>76061</a:t>
            </a:r>
            <a:r>
              <a:rPr lang="ru-RU" sz="1400" kern="0" dirty="0" smtClean="0">
                <a:solidFill>
                  <a:schemeClr val="accent2">
                    <a:lumMod val="50000"/>
                  </a:schemeClr>
                </a:solidFill>
              </a:rPr>
              <a:t>8</a:t>
            </a:r>
            <a:r>
              <a:rPr lang="en-US" sz="1400" kern="0" dirty="0" smtClean="0">
                <a:solidFill>
                  <a:schemeClr val="accent2">
                    <a:lumMod val="50000"/>
                  </a:schemeClr>
                </a:solidFill>
              </a:rPr>
              <a:t>C1	</a:t>
            </a:r>
            <a:r>
              <a:rPr lang="ru-RU" sz="1400" kern="0" dirty="0" smtClean="0">
                <a:solidFill>
                  <a:schemeClr val="accent2">
                    <a:lumMod val="50000"/>
                  </a:schemeClr>
                </a:solidFill>
              </a:rPr>
              <a:t> </a:t>
            </a:r>
            <a:r>
              <a:rPr lang="en-US" sz="1400" kern="0" dirty="0" smtClean="0">
                <a:solidFill>
                  <a:schemeClr val="accent2">
                    <a:lumMod val="50000"/>
                  </a:schemeClr>
                </a:solidFill>
              </a:rPr>
              <a:t>		</a:t>
            </a:r>
          </a:p>
          <a:p>
            <a:pPr marL="342900" lvl="0" indent="-342900" eaLnBrk="1" hangingPunct="1">
              <a:buSzPct val="80000"/>
              <a:buBlip>
                <a:blip r:embed="rId3"/>
              </a:buBlip>
              <a:tabLst>
                <a:tab pos="1274763" algn="l"/>
              </a:tabLst>
            </a:pPr>
            <a:r>
              <a:rPr lang="en-US" sz="1400" kern="0" dirty="0" smtClean="0">
                <a:solidFill>
                  <a:schemeClr val="accent2">
                    <a:lumMod val="50000"/>
                  </a:schemeClr>
                </a:solidFill>
              </a:rPr>
              <a:t>F04, F06				76061</a:t>
            </a:r>
            <a:r>
              <a:rPr lang="ru-RU" sz="1400" kern="0" dirty="0" smtClean="0">
                <a:solidFill>
                  <a:schemeClr val="accent2">
                    <a:lumMod val="50000"/>
                  </a:schemeClr>
                </a:solidFill>
              </a:rPr>
              <a:t>8</a:t>
            </a:r>
            <a:r>
              <a:rPr lang="en-US" sz="1400" kern="0" dirty="0" smtClean="0">
                <a:solidFill>
                  <a:schemeClr val="accent2">
                    <a:lumMod val="50000"/>
                  </a:schemeClr>
                </a:solidFill>
              </a:rPr>
              <a:t>F1</a:t>
            </a:r>
          </a:p>
          <a:p>
            <a:pPr marL="342900" lvl="0" indent="-342900" eaLnBrk="1" hangingPunct="1">
              <a:buSzPct val="80000"/>
              <a:buBlip>
                <a:blip r:embed="rId3"/>
              </a:buBlip>
              <a:tabLst>
                <a:tab pos="1274763" algn="l"/>
              </a:tabLst>
            </a:pPr>
            <a:r>
              <a:rPr lang="en-US" sz="1400" kern="0" dirty="0" smtClean="0">
                <a:solidFill>
                  <a:schemeClr val="accent2">
                    <a:lumMod val="50000"/>
                  </a:schemeClr>
                </a:solidFill>
              </a:rPr>
              <a:t>M04, M06, M08, M10, M12		76061</a:t>
            </a:r>
            <a:r>
              <a:rPr lang="ru-RU" sz="1400" kern="0" dirty="0" smtClean="0">
                <a:solidFill>
                  <a:schemeClr val="accent2">
                    <a:lumMod val="50000"/>
                  </a:schemeClr>
                </a:solidFill>
              </a:rPr>
              <a:t>8</a:t>
            </a:r>
            <a:r>
              <a:rPr lang="en-US" sz="1400" kern="0" dirty="0" smtClean="0">
                <a:solidFill>
                  <a:schemeClr val="accent2">
                    <a:lumMod val="50000"/>
                  </a:schemeClr>
                </a:solidFill>
              </a:rPr>
              <a:t>M1	</a:t>
            </a:r>
            <a:r>
              <a:rPr lang="ru-RU" sz="1400" kern="0" dirty="0" smtClean="0">
                <a:solidFill>
                  <a:schemeClr val="accent2">
                    <a:lumMod val="50000"/>
                  </a:schemeClr>
                </a:solidFill>
              </a:rPr>
              <a:t> </a:t>
            </a:r>
            <a:endParaRPr lang="en-US" sz="1400" kern="0" dirty="0" smtClean="0">
              <a:solidFill>
                <a:schemeClr val="accent2">
                  <a:lumMod val="50000"/>
                </a:schemeClr>
              </a:solidFill>
            </a:endParaRPr>
          </a:p>
          <a:p>
            <a:pPr marL="342900" lvl="0" indent="-342900" eaLnBrk="1" hangingPunct="1">
              <a:buSzPct val="80000"/>
              <a:buBlip>
                <a:blip r:embed="rId3"/>
              </a:buBlip>
              <a:tabLst>
                <a:tab pos="1274763" algn="l"/>
              </a:tabLst>
            </a:pPr>
            <a:r>
              <a:rPr lang="en-US" sz="1400" kern="0" dirty="0" smtClean="0">
                <a:solidFill>
                  <a:schemeClr val="accent2">
                    <a:lumMod val="50000"/>
                  </a:schemeClr>
                </a:solidFill>
              </a:rPr>
              <a:t>P06, P08, P10			76061</a:t>
            </a:r>
            <a:r>
              <a:rPr lang="ru-RU" sz="1400" kern="0" dirty="0" smtClean="0">
                <a:solidFill>
                  <a:schemeClr val="accent2">
                    <a:lumMod val="50000"/>
                  </a:schemeClr>
                </a:solidFill>
              </a:rPr>
              <a:t>8</a:t>
            </a:r>
            <a:r>
              <a:rPr lang="en-US" sz="1400" kern="0" dirty="0" smtClean="0">
                <a:solidFill>
                  <a:schemeClr val="accent2">
                    <a:lumMod val="50000"/>
                  </a:schemeClr>
                </a:solidFill>
              </a:rPr>
              <a:t>P1</a:t>
            </a:r>
            <a:r>
              <a:rPr lang="ru-RU" sz="1400" kern="0" dirty="0" smtClean="0">
                <a:solidFill>
                  <a:schemeClr val="accent2">
                    <a:lumMod val="50000"/>
                  </a:schemeClr>
                </a:solidFill>
              </a:rPr>
              <a:t> </a:t>
            </a:r>
            <a:endParaRPr lang="en-US" sz="1400" kern="0" dirty="0" smtClean="0">
              <a:solidFill>
                <a:schemeClr val="accent2">
                  <a:lumMod val="50000"/>
                </a:schemeClr>
              </a:solidFill>
            </a:endParaRPr>
          </a:p>
          <a:p>
            <a:pPr marL="342900" lvl="0" indent="-342900" eaLnBrk="1" hangingPunct="1">
              <a:buSzPct val="80000"/>
              <a:buBlip>
                <a:blip r:embed="rId3"/>
              </a:buBlip>
              <a:tabLst>
                <a:tab pos="1274763" algn="l"/>
              </a:tabLst>
            </a:pPr>
            <a:r>
              <a:rPr lang="en-US" sz="1400" kern="0" dirty="0" smtClean="0">
                <a:solidFill>
                  <a:schemeClr val="accent2">
                    <a:lumMod val="50000"/>
                  </a:schemeClr>
                </a:solidFill>
              </a:rPr>
              <a:t>S06, S08, S10			76061</a:t>
            </a:r>
            <a:r>
              <a:rPr lang="ru-RU" sz="1400" kern="0" dirty="0" smtClean="0">
                <a:solidFill>
                  <a:schemeClr val="accent2">
                    <a:lumMod val="50000"/>
                  </a:schemeClr>
                </a:solidFill>
              </a:rPr>
              <a:t>8</a:t>
            </a:r>
            <a:r>
              <a:rPr lang="en-US" sz="1400" kern="0" dirty="0" smtClean="0">
                <a:solidFill>
                  <a:schemeClr val="accent2">
                    <a:lumMod val="50000"/>
                  </a:schemeClr>
                </a:solidFill>
              </a:rPr>
              <a:t>S1</a:t>
            </a:r>
          </a:p>
          <a:p>
            <a:pPr marL="342900" lvl="0" indent="-342900" eaLnBrk="1" hangingPunct="1">
              <a:buSzPct val="80000"/>
              <a:buBlip>
                <a:blip r:embed="rId3"/>
              </a:buBlip>
              <a:tabLst>
                <a:tab pos="1274763" algn="l"/>
              </a:tabLst>
            </a:pPr>
            <a:r>
              <a:rPr lang="en-US" sz="1400" kern="0" dirty="0" smtClean="0">
                <a:solidFill>
                  <a:schemeClr val="accent2">
                    <a:lumMod val="50000"/>
                  </a:schemeClr>
                </a:solidFill>
              </a:rPr>
              <a:t>U04, U08, U10			76061</a:t>
            </a:r>
            <a:r>
              <a:rPr lang="ru-RU" sz="1400" kern="0" dirty="0" smtClean="0">
                <a:solidFill>
                  <a:schemeClr val="accent2">
                    <a:lumMod val="50000"/>
                  </a:schemeClr>
                </a:solidFill>
              </a:rPr>
              <a:t>8</a:t>
            </a:r>
            <a:r>
              <a:rPr lang="en-US" sz="1400" kern="0" dirty="0" smtClean="0">
                <a:solidFill>
                  <a:schemeClr val="accent2">
                    <a:lumMod val="50000"/>
                  </a:schemeClr>
                </a:solidFill>
              </a:rPr>
              <a:t>U1</a:t>
            </a:r>
            <a:r>
              <a:rPr lang="en-US" kern="0" dirty="0" smtClean="0">
                <a:solidFill>
                  <a:schemeClr val="accent2">
                    <a:lumMod val="50000"/>
                  </a:schemeClr>
                </a:solidFill>
              </a:rPr>
              <a:t>	</a:t>
            </a:r>
            <a:r>
              <a:rPr lang="ru-RU" sz="1100" kern="0" dirty="0" smtClean="0">
                <a:solidFill>
                  <a:schemeClr val="accent2">
                    <a:lumMod val="50000"/>
                  </a:schemeClr>
                </a:solidFill>
              </a:rPr>
              <a:t> </a:t>
            </a:r>
            <a:endParaRPr lang="en-US" kern="0" dirty="0" smtClean="0">
              <a:solidFill>
                <a:schemeClr val="accent2">
                  <a:lumMod val="50000"/>
                </a:schemeClr>
              </a:solidFill>
            </a:endParaRPr>
          </a:p>
        </p:txBody>
      </p:sp>
      <p:grpSp>
        <p:nvGrpSpPr>
          <p:cNvPr id="9" name="Group 8"/>
          <p:cNvGrpSpPr/>
          <p:nvPr/>
        </p:nvGrpSpPr>
        <p:grpSpPr>
          <a:xfrm>
            <a:off x="5214942" y="3286124"/>
            <a:ext cx="2857520" cy="1928826"/>
            <a:chOff x="1142976" y="2500306"/>
            <a:chExt cx="2857520" cy="1928826"/>
          </a:xfrm>
        </p:grpSpPr>
        <p:pic>
          <p:nvPicPr>
            <p:cNvPr id="11" name="Picture 2"/>
            <p:cNvPicPr>
              <a:picLocks noChangeAspect="1" noChangeArrowheads="1"/>
            </p:cNvPicPr>
            <p:nvPr/>
          </p:nvPicPr>
          <p:blipFill>
            <a:blip r:embed="rId4" cstate="print"/>
            <a:srcRect l="46822" t="37288" r="21398" b="34110"/>
            <a:stretch>
              <a:fillRect/>
            </a:stretch>
          </p:blipFill>
          <p:spPr bwMode="auto">
            <a:xfrm>
              <a:off x="1142976" y="2500306"/>
              <a:ext cx="2857520" cy="192882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sp>
          <p:nvSpPr>
            <p:cNvPr id="12" name="Rectangle 11"/>
            <p:cNvSpPr/>
            <p:nvPr/>
          </p:nvSpPr>
          <p:spPr bwMode="auto">
            <a:xfrm>
              <a:off x="2786050" y="2571744"/>
              <a:ext cx="1214446" cy="714380"/>
            </a:xfrm>
            <a:prstGeom prst="rect">
              <a:avLst/>
            </a:prstGeom>
            <a:solidFill>
              <a:schemeClr val="bg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0" tIns="0" rIns="0" bIns="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ru-RU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Verdana" pitchFamily="34" charset="0"/>
              </a:endParaRPr>
            </a:p>
          </p:txBody>
        </p:sp>
      </p:grpSp>
      <p:sp>
        <p:nvSpPr>
          <p:cNvPr id="13" name="TextBox 12"/>
          <p:cNvSpPr txBox="1"/>
          <p:nvPr/>
        </p:nvSpPr>
        <p:spPr>
          <a:xfrm>
            <a:off x="500034" y="5857892"/>
            <a:ext cx="55721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hlinkClick r:id="rId5" action="ppaction://hlinksldjump"/>
              </a:rPr>
              <a:t>Вернуться к окнам</a:t>
            </a: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ru-RU" sz="2400" dirty="0" smtClean="0"/>
              <a:t>Накладки для окна</a:t>
            </a:r>
            <a:endParaRPr lang="en-US" sz="2400" dirty="0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B5E496-C20A-4259-82D6-EE90691934EF}" type="slidenum">
              <a:rPr lang="da-DK" smtClean="0"/>
              <a:pPr/>
              <a:t>11</a:t>
            </a:fld>
            <a:endParaRPr lang="da-DK"/>
          </a:p>
        </p:txBody>
      </p:sp>
      <p:sp>
        <p:nvSpPr>
          <p:cNvPr id="10" name="Flowchart: Alternate Process 9"/>
          <p:cNvSpPr/>
          <p:nvPr/>
        </p:nvSpPr>
        <p:spPr bwMode="auto">
          <a:xfrm>
            <a:off x="7286644" y="5786454"/>
            <a:ext cx="1357322" cy="500066"/>
          </a:xfrm>
          <a:prstGeom prst="flowChartAlternateProcess">
            <a:avLst/>
          </a:prstGeom>
          <a:solidFill>
            <a:schemeClr val="accent3"/>
          </a:solidFill>
          <a:ln w="9525" cap="flat" cmpd="sng" algn="ctr">
            <a:solidFill>
              <a:srgbClr val="ACACAC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80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Verdana" pitchFamily="34" charset="0"/>
                <a:hlinkClick r:id="rId2" action="ppaction://hlinksldjump"/>
              </a:rPr>
              <a:t>В начало</a:t>
            </a:r>
            <a:endParaRPr kumimoji="0" lang="ru-RU" sz="1800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Verdana" pitchFamily="34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/>
          <a:srcRect l="14019" t="40698" r="60979" b="18604"/>
          <a:stretch>
            <a:fillRect/>
          </a:stretch>
        </p:blipFill>
        <p:spPr bwMode="auto">
          <a:xfrm>
            <a:off x="2357422" y="1428736"/>
            <a:ext cx="4138301" cy="42148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7" name="TextBox 6"/>
          <p:cNvSpPr txBox="1"/>
          <p:nvPr/>
        </p:nvSpPr>
        <p:spPr>
          <a:xfrm>
            <a:off x="3571868" y="1428736"/>
            <a:ext cx="392909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hlinkClick r:id="rId4" action="ppaction://hlinksldjump"/>
              </a:rPr>
              <a:t>1. </a:t>
            </a:r>
            <a:r>
              <a:rPr lang="ru-RU" dirty="0" smtClean="0">
                <a:hlinkClick r:id="rId4" action="ppaction://hlinksldjump"/>
              </a:rPr>
              <a:t>Верхняя накладка/</a:t>
            </a:r>
            <a:r>
              <a:rPr lang="en-US" dirty="0" smtClean="0">
                <a:hlinkClick r:id="rId4" action="ppaction://hlinksldjump"/>
              </a:rPr>
              <a:t>Top case</a:t>
            </a:r>
            <a:endParaRPr lang="ru-RU" dirty="0"/>
          </a:p>
        </p:txBody>
      </p:sp>
      <p:cxnSp>
        <p:nvCxnSpPr>
          <p:cNvPr id="11" name="Straight Arrow Connector 10"/>
          <p:cNvCxnSpPr>
            <a:stCxn id="7" idx="2"/>
          </p:cNvCxnSpPr>
          <p:nvPr/>
        </p:nvCxnSpPr>
        <p:spPr bwMode="auto">
          <a:xfrm rot="5400000">
            <a:off x="5167435" y="1845576"/>
            <a:ext cx="416486" cy="321471"/>
          </a:xfrm>
          <a:prstGeom prst="straightConnector1">
            <a:avLst/>
          </a:prstGeom>
          <a:solidFill>
            <a:schemeClr val="accent2"/>
          </a:solidFill>
          <a:ln w="9525" cap="flat" cmpd="sng" algn="ctr">
            <a:solidFill>
              <a:schemeClr val="tx2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9" name="TextBox 8"/>
          <p:cNvSpPr txBox="1"/>
          <p:nvPr/>
        </p:nvSpPr>
        <p:spPr>
          <a:xfrm>
            <a:off x="500034" y="2000240"/>
            <a:ext cx="321471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hlinkClick r:id="rId5" action="ppaction://hlinksldjump"/>
              </a:rPr>
              <a:t>2</a:t>
            </a:r>
            <a:r>
              <a:rPr lang="en-US" dirty="0" smtClean="0">
                <a:hlinkClick r:id="rId5" action="ppaction://hlinksldjump"/>
              </a:rPr>
              <a:t>. </a:t>
            </a:r>
            <a:r>
              <a:rPr lang="ru-RU" dirty="0" smtClean="0">
                <a:hlinkClick r:id="rId5" action="ppaction://hlinksldjump"/>
              </a:rPr>
              <a:t>Перекрывающая накладка коробки</a:t>
            </a:r>
            <a:endParaRPr lang="ru-RU" dirty="0"/>
          </a:p>
        </p:txBody>
      </p:sp>
      <p:sp>
        <p:nvSpPr>
          <p:cNvPr id="12" name="TextBox 11"/>
          <p:cNvSpPr txBox="1"/>
          <p:nvPr/>
        </p:nvSpPr>
        <p:spPr>
          <a:xfrm>
            <a:off x="6429388" y="2357430"/>
            <a:ext cx="257176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hlinkClick r:id="rId6" action="ppaction://hlinksldjump"/>
              </a:rPr>
              <a:t>Перекрывающая накладка коробки</a:t>
            </a:r>
            <a:endParaRPr lang="ru-RU" dirty="0"/>
          </a:p>
        </p:txBody>
      </p:sp>
      <p:cxnSp>
        <p:nvCxnSpPr>
          <p:cNvPr id="13" name="Straight Arrow Connector 12"/>
          <p:cNvCxnSpPr/>
          <p:nvPr/>
        </p:nvCxnSpPr>
        <p:spPr bwMode="auto">
          <a:xfrm>
            <a:off x="3214678" y="2643182"/>
            <a:ext cx="642942" cy="285752"/>
          </a:xfrm>
          <a:prstGeom prst="straightConnector1">
            <a:avLst/>
          </a:prstGeom>
          <a:solidFill>
            <a:schemeClr val="accent2"/>
          </a:solidFill>
          <a:ln w="9525" cap="flat" cmpd="sng" algn="ctr">
            <a:solidFill>
              <a:schemeClr val="tx2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17" name="Straight Arrow Connector 16"/>
          <p:cNvCxnSpPr/>
          <p:nvPr/>
        </p:nvCxnSpPr>
        <p:spPr bwMode="auto">
          <a:xfrm rot="10800000" flipV="1">
            <a:off x="5643570" y="2643182"/>
            <a:ext cx="714380" cy="2"/>
          </a:xfrm>
          <a:prstGeom prst="straightConnector1">
            <a:avLst/>
          </a:prstGeom>
          <a:solidFill>
            <a:schemeClr val="accent2"/>
          </a:solidFill>
          <a:ln w="9525" cap="flat" cmpd="sng" algn="ctr">
            <a:solidFill>
              <a:schemeClr val="tx2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14" name="TextBox 13"/>
          <p:cNvSpPr txBox="1"/>
          <p:nvPr/>
        </p:nvSpPr>
        <p:spPr>
          <a:xfrm>
            <a:off x="500034" y="5857892"/>
            <a:ext cx="45720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hlinkClick r:id="rId7" action="ppaction://hlinksldjump"/>
              </a:rPr>
              <a:t>Упаковка с накладками</a:t>
            </a:r>
            <a:endParaRPr lang="ru-RU" dirty="0"/>
          </a:p>
        </p:txBody>
      </p:sp>
      <p:sp>
        <p:nvSpPr>
          <p:cNvPr id="15" name="TextBox 14"/>
          <p:cNvSpPr txBox="1"/>
          <p:nvPr/>
        </p:nvSpPr>
        <p:spPr>
          <a:xfrm>
            <a:off x="258870" y="2741371"/>
            <a:ext cx="321471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hlinkClick r:id="rId8" action="ppaction://hlinksldjump"/>
              </a:rPr>
              <a:t>5</a:t>
            </a:r>
            <a:r>
              <a:rPr lang="en-US" dirty="0" smtClean="0">
                <a:hlinkClick r:id="rId8" action="ppaction://hlinksldjump"/>
              </a:rPr>
              <a:t>. </a:t>
            </a:r>
            <a:r>
              <a:rPr lang="ru-RU" dirty="0" smtClean="0">
                <a:hlinkClick r:id="rId8" action="ppaction://hlinksldjump"/>
              </a:rPr>
              <a:t>Перекрывающая накладка</a:t>
            </a:r>
            <a:r>
              <a:rPr lang="en-US" dirty="0" smtClean="0">
                <a:hlinkClick r:id="rId8" action="ppaction://hlinksldjump"/>
              </a:rPr>
              <a:t> </a:t>
            </a:r>
            <a:r>
              <a:rPr lang="ru-RU" dirty="0" smtClean="0">
                <a:hlinkClick r:id="rId8" action="ppaction://hlinksldjump"/>
              </a:rPr>
              <a:t>поворотной створки</a:t>
            </a:r>
            <a:endParaRPr lang="ru-RU" dirty="0"/>
          </a:p>
        </p:txBody>
      </p:sp>
      <p:sp>
        <p:nvSpPr>
          <p:cNvPr id="16" name="TextBox 15"/>
          <p:cNvSpPr txBox="1"/>
          <p:nvPr/>
        </p:nvSpPr>
        <p:spPr>
          <a:xfrm>
            <a:off x="6000760" y="3180942"/>
            <a:ext cx="321471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hlinkClick r:id="rId9" action="ppaction://hlinksldjump"/>
              </a:rPr>
              <a:t>Перекрывающая накладка поворотной створки</a:t>
            </a:r>
            <a:endParaRPr lang="ru-RU" dirty="0"/>
          </a:p>
        </p:txBody>
      </p:sp>
      <p:cxnSp>
        <p:nvCxnSpPr>
          <p:cNvPr id="18" name="Straight Arrow Connector 17"/>
          <p:cNvCxnSpPr/>
          <p:nvPr/>
        </p:nvCxnSpPr>
        <p:spPr bwMode="auto">
          <a:xfrm>
            <a:off x="2195736" y="3432389"/>
            <a:ext cx="804628" cy="353801"/>
          </a:xfrm>
          <a:prstGeom prst="straightConnector1">
            <a:avLst/>
          </a:prstGeom>
          <a:solidFill>
            <a:schemeClr val="accent2"/>
          </a:solidFill>
          <a:ln w="9525" cap="flat" cmpd="sng" algn="ctr">
            <a:solidFill>
              <a:schemeClr val="tx2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19" name="Straight Arrow Connector 18"/>
          <p:cNvCxnSpPr>
            <a:stCxn id="16" idx="1"/>
          </p:cNvCxnSpPr>
          <p:nvPr/>
        </p:nvCxnSpPr>
        <p:spPr bwMode="auto">
          <a:xfrm flipH="1">
            <a:off x="4857752" y="3642607"/>
            <a:ext cx="1143008" cy="143583"/>
          </a:xfrm>
          <a:prstGeom prst="straightConnector1">
            <a:avLst/>
          </a:prstGeom>
          <a:solidFill>
            <a:schemeClr val="accent2"/>
          </a:solidFill>
          <a:ln w="9525" cap="flat" cmpd="sng" algn="ctr">
            <a:solidFill>
              <a:schemeClr val="tx2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23" name="TextBox 22"/>
          <p:cNvSpPr txBox="1"/>
          <p:nvPr/>
        </p:nvSpPr>
        <p:spPr>
          <a:xfrm>
            <a:off x="285720" y="3857628"/>
            <a:ext cx="242889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hlinkClick r:id="rId10" action="ppaction://hlinksldjump"/>
              </a:rPr>
              <a:t>7</a:t>
            </a:r>
            <a:r>
              <a:rPr lang="en-US" dirty="0" smtClean="0">
                <a:hlinkClick r:id="rId10" action="ppaction://hlinksldjump"/>
              </a:rPr>
              <a:t>. </a:t>
            </a:r>
            <a:r>
              <a:rPr lang="ru-RU" dirty="0" smtClean="0">
                <a:hlinkClick r:id="rId10" action="ppaction://hlinksldjump"/>
              </a:rPr>
              <a:t>Боковая накладка коробки</a:t>
            </a:r>
            <a:endParaRPr lang="ru-RU" dirty="0"/>
          </a:p>
        </p:txBody>
      </p:sp>
      <p:cxnSp>
        <p:nvCxnSpPr>
          <p:cNvPr id="24" name="Straight Arrow Connector 23"/>
          <p:cNvCxnSpPr/>
          <p:nvPr/>
        </p:nvCxnSpPr>
        <p:spPr bwMode="auto">
          <a:xfrm>
            <a:off x="2071670" y="4143380"/>
            <a:ext cx="1143008" cy="285752"/>
          </a:xfrm>
          <a:prstGeom prst="straightConnector1">
            <a:avLst/>
          </a:prstGeom>
          <a:solidFill>
            <a:schemeClr val="accent2"/>
          </a:solidFill>
          <a:ln w="9525" cap="flat" cmpd="sng" algn="ctr">
            <a:solidFill>
              <a:schemeClr val="tx2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26" name="TextBox 25"/>
          <p:cNvSpPr txBox="1"/>
          <p:nvPr/>
        </p:nvSpPr>
        <p:spPr>
          <a:xfrm>
            <a:off x="5901999" y="4332872"/>
            <a:ext cx="242889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hlinkClick r:id="rId11" action="ppaction://hlinksldjump"/>
              </a:rPr>
              <a:t>Боковая накладка коробки</a:t>
            </a:r>
            <a:endParaRPr lang="ru-RU" dirty="0"/>
          </a:p>
        </p:txBody>
      </p:sp>
      <p:cxnSp>
        <p:nvCxnSpPr>
          <p:cNvPr id="27" name="Straight Arrow Connector 26"/>
          <p:cNvCxnSpPr>
            <a:stCxn id="26" idx="1"/>
          </p:cNvCxnSpPr>
          <p:nvPr/>
        </p:nvCxnSpPr>
        <p:spPr bwMode="auto">
          <a:xfrm flipH="1" flipV="1">
            <a:off x="5010152" y="4500569"/>
            <a:ext cx="891847" cy="155469"/>
          </a:xfrm>
          <a:prstGeom prst="straightConnector1">
            <a:avLst/>
          </a:prstGeom>
          <a:solidFill>
            <a:schemeClr val="accent2"/>
          </a:solidFill>
          <a:ln w="9525" cap="flat" cmpd="sng" algn="ctr">
            <a:solidFill>
              <a:schemeClr val="tx2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28" name="TextBox 27"/>
          <p:cNvSpPr txBox="1"/>
          <p:nvPr/>
        </p:nvSpPr>
        <p:spPr>
          <a:xfrm>
            <a:off x="5286380" y="5072074"/>
            <a:ext cx="242889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hlinkClick r:id="rId12" action="ppaction://hlinksldjump"/>
              </a:rPr>
              <a:t>9. Нижняя накладка коробки</a:t>
            </a:r>
            <a:endParaRPr lang="ru-RU" dirty="0"/>
          </a:p>
        </p:txBody>
      </p:sp>
      <p:sp>
        <p:nvSpPr>
          <p:cNvPr id="29" name="TextBox 28"/>
          <p:cNvSpPr txBox="1"/>
          <p:nvPr/>
        </p:nvSpPr>
        <p:spPr>
          <a:xfrm>
            <a:off x="1403649" y="5068685"/>
            <a:ext cx="287749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hlinkClick r:id="rId13" action="ppaction://hlinksldjump"/>
              </a:rPr>
              <a:t>8. Нижняя накладка поворотной створки</a:t>
            </a:r>
            <a:endParaRPr lang="ru-RU" dirty="0"/>
          </a:p>
        </p:txBody>
      </p:sp>
      <p:cxnSp>
        <p:nvCxnSpPr>
          <p:cNvPr id="31" name="Straight Arrow Connector 30"/>
          <p:cNvCxnSpPr/>
          <p:nvPr/>
        </p:nvCxnSpPr>
        <p:spPr bwMode="auto">
          <a:xfrm rot="5400000" flipH="1" flipV="1">
            <a:off x="3072596" y="4643446"/>
            <a:ext cx="856462" cy="794"/>
          </a:xfrm>
          <a:prstGeom prst="straightConnector1">
            <a:avLst/>
          </a:prstGeom>
          <a:solidFill>
            <a:schemeClr val="accent2"/>
          </a:solidFill>
          <a:ln w="9525" cap="flat" cmpd="sng" algn="ctr">
            <a:solidFill>
              <a:schemeClr val="tx2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35" name="Straight Arrow Connector 34"/>
          <p:cNvCxnSpPr>
            <a:stCxn id="28" idx="1"/>
          </p:cNvCxnSpPr>
          <p:nvPr/>
        </p:nvCxnSpPr>
        <p:spPr bwMode="auto">
          <a:xfrm flipH="1" flipV="1">
            <a:off x="4572000" y="4786322"/>
            <a:ext cx="714380" cy="608918"/>
          </a:xfrm>
          <a:prstGeom prst="straightConnector1">
            <a:avLst/>
          </a:prstGeom>
          <a:solidFill>
            <a:schemeClr val="accent2"/>
          </a:solidFill>
          <a:ln w="9525" cap="flat" cmpd="sng" algn="ctr">
            <a:solidFill>
              <a:schemeClr val="tx2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2" name="TextBox 1"/>
          <p:cNvSpPr txBox="1"/>
          <p:nvPr/>
        </p:nvSpPr>
        <p:spPr>
          <a:xfrm>
            <a:off x="500034" y="6244023"/>
            <a:ext cx="554461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dirty="0" smtClean="0">
                <a:hlinkClick r:id="rId14" action="ppaction://hlinksldjump"/>
              </a:rPr>
              <a:t>Все </a:t>
            </a:r>
            <a:r>
              <a:rPr lang="ru-RU" sz="2400" dirty="0" smtClean="0">
                <a:hlinkClick r:id="rId14" action="ppaction://hlinksldjump"/>
              </a:rPr>
              <a:t>медные</a:t>
            </a:r>
            <a:r>
              <a:rPr lang="ru-RU" sz="1600" dirty="0" smtClean="0">
                <a:hlinkClick r:id="rId14" action="ppaction://hlinksldjump"/>
              </a:rPr>
              <a:t> накладки на </a:t>
            </a:r>
            <a:r>
              <a:rPr lang="en-US" sz="1600" dirty="0" smtClean="0">
                <a:hlinkClick r:id="rId14" action="ppaction://hlinksldjump"/>
              </a:rPr>
              <a:t>GGL PREMIUM</a:t>
            </a:r>
            <a:endParaRPr lang="ru-RU" sz="16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B5E496-C20A-4259-82D6-EE90691934EF}" type="slidenum">
              <a:rPr lang="da-DK" smtClean="0"/>
              <a:pPr/>
              <a:t>110</a:t>
            </a:fld>
            <a:endParaRPr lang="da-DK"/>
          </a:p>
        </p:txBody>
      </p:sp>
      <p:sp>
        <p:nvSpPr>
          <p:cNvPr id="10" name="Flowchart: Alternate Process 9"/>
          <p:cNvSpPr/>
          <p:nvPr/>
        </p:nvSpPr>
        <p:spPr bwMode="auto">
          <a:xfrm>
            <a:off x="7286644" y="5786454"/>
            <a:ext cx="1357322" cy="500066"/>
          </a:xfrm>
          <a:prstGeom prst="flowChartAlternateProcess">
            <a:avLst/>
          </a:prstGeom>
          <a:solidFill>
            <a:schemeClr val="accent3"/>
          </a:solidFill>
          <a:ln w="9525" cap="flat" cmpd="sng" algn="ctr">
            <a:solidFill>
              <a:srgbClr val="ACACAC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80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Verdana" pitchFamily="34" charset="0"/>
                <a:hlinkClick r:id="rId2" action="ppaction://hlinksldjump"/>
              </a:rPr>
              <a:t>В начало</a:t>
            </a:r>
            <a:endParaRPr kumimoji="0" lang="ru-RU" sz="1800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Verdana" pitchFamily="34" charset="0"/>
            </a:endParaRPr>
          </a:p>
        </p:txBody>
      </p:sp>
      <p:sp>
        <p:nvSpPr>
          <p:cNvPr id="6" name="Rectangle 2"/>
          <p:cNvSpPr>
            <a:spLocks noGrp="1" noChangeArrowheads="1"/>
          </p:cNvSpPr>
          <p:nvPr>
            <p:ph type="title"/>
          </p:nvPr>
        </p:nvSpPr>
        <p:spPr>
          <a:xfrm>
            <a:off x="347663" y="149614"/>
            <a:ext cx="7032625" cy="936625"/>
          </a:xfrm>
        </p:spPr>
        <p:txBody>
          <a:bodyPr/>
          <a:lstStyle/>
          <a:p>
            <a:r>
              <a:rPr lang="ru-RU" sz="1600" dirty="0" smtClean="0"/>
              <a:t>Накладки для окна</a:t>
            </a:r>
            <a:r>
              <a:rPr lang="en-US" sz="2400" dirty="0" smtClean="0"/>
              <a:t/>
            </a:r>
            <a:br>
              <a:rPr lang="en-US" sz="2400" dirty="0" smtClean="0"/>
            </a:br>
            <a:r>
              <a:rPr lang="ru-RU" sz="2000" dirty="0" smtClean="0"/>
              <a:t>Нижняя накладка коробки</a:t>
            </a:r>
            <a:r>
              <a:rPr lang="en-US" sz="2400" dirty="0" smtClean="0"/>
              <a:t/>
            </a:r>
            <a:br>
              <a:rPr lang="en-US" sz="2400" dirty="0" smtClean="0"/>
            </a:br>
            <a:r>
              <a:rPr lang="ru-RU" sz="1600" dirty="0" smtClean="0"/>
              <a:t>1992-2003 </a:t>
            </a:r>
            <a:r>
              <a:rPr lang="ru-RU" sz="1600" dirty="0" err="1" smtClean="0"/>
              <a:t>гг</a:t>
            </a:r>
            <a:r>
              <a:rPr lang="ru-RU" sz="1600" dirty="0" smtClean="0"/>
              <a:t> (например,  </a:t>
            </a:r>
            <a:r>
              <a:rPr lang="en-US" sz="1600" dirty="0" smtClean="0"/>
              <a:t>GGL 308 3059)</a:t>
            </a:r>
            <a:r>
              <a:rPr lang="ru-RU" sz="1600" dirty="0" smtClean="0"/>
              <a:t> - Алюминий</a:t>
            </a:r>
            <a:endParaRPr lang="en-US" sz="1600" dirty="0"/>
          </a:p>
        </p:txBody>
      </p:sp>
      <p:sp>
        <p:nvSpPr>
          <p:cNvPr id="7" name="Rectangle 3"/>
          <p:cNvSpPr txBox="1">
            <a:spLocks noChangeArrowheads="1"/>
          </p:cNvSpPr>
          <p:nvPr/>
        </p:nvSpPr>
        <p:spPr bwMode="auto">
          <a:xfrm>
            <a:off x="347663" y="1219200"/>
            <a:ext cx="8439150" cy="440376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18000" tIns="0" rIns="0" bIns="0" numCol="1" anchor="t" anchorCtr="0" compatLnSpc="1">
            <a:prstTxWarp prst="textNoShape">
              <a:avLst/>
            </a:prstTxWarp>
          </a:bodyPr>
          <a:lstStyle/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Pct val="80000"/>
              <a:buFontTx/>
              <a:buBlip>
                <a:blip r:embed="rId3"/>
              </a:buBlip>
              <a:tabLst>
                <a:tab pos="1274763" algn="l"/>
              </a:tabLst>
              <a:defRPr/>
            </a:pPr>
            <a:r>
              <a:rPr kumimoji="0" lang="en-US" sz="18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GZL, GGL:</a:t>
            </a:r>
          </a:p>
          <a:p>
            <a:pPr marL="342900" lvl="0" indent="-342900" eaLnBrk="1" hangingPunct="1">
              <a:buSzPct val="80000"/>
              <a:buBlip>
                <a:blip r:embed="rId3"/>
              </a:buBlip>
              <a:tabLst>
                <a:tab pos="1274763" algn="l"/>
              </a:tabLst>
            </a:pPr>
            <a:r>
              <a:rPr lang="en-US" sz="1400" kern="0" dirty="0" smtClean="0">
                <a:solidFill>
                  <a:schemeClr val="accent2">
                    <a:lumMod val="50000"/>
                  </a:schemeClr>
                </a:solidFill>
                <a:latin typeface="+mn-lt"/>
              </a:rPr>
              <a:t>1</a:t>
            </a:r>
            <a:r>
              <a:rPr kumimoji="0" lang="en-US" sz="1400" b="0" i="0" u="none" strike="noStrike" kern="0" cap="none" spc="0" normalizeH="0" baseline="0" noProof="0" dirty="0" smtClean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02	</a:t>
            </a:r>
            <a:r>
              <a:rPr kumimoji="0" lang="ru-RU" sz="1400" b="0" i="0" u="none" strike="noStrike" kern="0" cap="none" spc="0" normalizeH="0" baseline="0" noProof="0" dirty="0" smtClean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			</a:t>
            </a:r>
            <a:r>
              <a:rPr lang="ru-RU" sz="1400" kern="0" dirty="0" smtClean="0">
                <a:solidFill>
                  <a:schemeClr val="accent2">
                    <a:lumMod val="50000"/>
                  </a:schemeClr>
                </a:solidFill>
                <a:latin typeface="+mn-lt"/>
              </a:rPr>
              <a:t>6030011</a:t>
            </a:r>
            <a:r>
              <a:rPr kumimoji="0" lang="en-US" sz="1400" b="0" i="0" u="none" strike="noStrike" kern="0" cap="none" spc="0" normalizeH="0" baseline="0" noProof="0" dirty="0" smtClean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	</a:t>
            </a:r>
          </a:p>
          <a:p>
            <a:pPr marL="342900" lvl="0" indent="-342900" eaLnBrk="1" hangingPunct="1">
              <a:buSzPct val="80000"/>
              <a:buBlip>
                <a:blip r:embed="rId3"/>
              </a:buBlip>
              <a:tabLst>
                <a:tab pos="1274763" algn="l"/>
              </a:tabLst>
            </a:pPr>
            <a:r>
              <a:rPr kumimoji="0" lang="en-US" sz="1400" b="0" i="0" u="none" strike="noStrike" kern="0" cap="none" spc="0" normalizeH="0" baseline="0" noProof="0" dirty="0" smtClean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206			</a:t>
            </a:r>
            <a:r>
              <a:rPr lang="en-US" sz="1400" kern="0" dirty="0" smtClean="0">
                <a:solidFill>
                  <a:schemeClr val="accent2">
                    <a:lumMod val="50000"/>
                  </a:schemeClr>
                </a:solidFill>
                <a:latin typeface="+mn-lt"/>
              </a:rPr>
              <a:t>	</a:t>
            </a:r>
            <a:r>
              <a:rPr lang="ru-RU" sz="1400" kern="0" dirty="0" smtClean="0">
                <a:solidFill>
                  <a:schemeClr val="accent2">
                    <a:lumMod val="50000"/>
                  </a:schemeClr>
                </a:solidFill>
                <a:latin typeface="+mn-lt"/>
              </a:rPr>
              <a:t>6030012</a:t>
            </a:r>
            <a:endParaRPr kumimoji="0" lang="en-US" sz="1400" b="0" i="0" u="none" strike="noStrike" kern="0" cap="none" spc="0" normalizeH="0" baseline="0" noProof="0" dirty="0" smtClean="0">
              <a:ln>
                <a:noFill/>
              </a:ln>
              <a:solidFill>
                <a:schemeClr val="accent2">
                  <a:lumMod val="50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lvl="0" indent="-342900" eaLnBrk="1" hangingPunct="1">
              <a:buSzPct val="80000"/>
              <a:buBlip>
                <a:blip r:embed="rId3"/>
              </a:buBlip>
              <a:tabLst>
                <a:tab pos="1274763" algn="l"/>
              </a:tabLst>
            </a:pPr>
            <a:r>
              <a:rPr lang="en-US" sz="1400" kern="0" dirty="0" smtClean="0">
                <a:solidFill>
                  <a:schemeClr val="accent2">
                    <a:lumMod val="50000"/>
                  </a:schemeClr>
                </a:solidFill>
                <a:latin typeface="+mn-lt"/>
              </a:rPr>
              <a:t>3</a:t>
            </a:r>
            <a:r>
              <a:rPr kumimoji="0" lang="en-US" sz="1400" b="0" i="0" u="none" strike="noStrike" kern="0" cap="none" spc="0" normalizeH="0" baseline="0" noProof="0" dirty="0" smtClean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04, 306, 308, 310, 312	</a:t>
            </a:r>
            <a:r>
              <a:rPr lang="en-US" sz="1400" kern="0" dirty="0" smtClean="0">
                <a:solidFill>
                  <a:schemeClr val="accent2">
                    <a:lumMod val="50000"/>
                  </a:schemeClr>
                </a:solidFill>
                <a:latin typeface="+mn-lt"/>
              </a:rPr>
              <a:t>	</a:t>
            </a:r>
            <a:r>
              <a:rPr lang="ru-RU" sz="1400" kern="0" dirty="0" smtClean="0">
                <a:solidFill>
                  <a:schemeClr val="accent2">
                    <a:lumMod val="50000"/>
                  </a:schemeClr>
                </a:solidFill>
                <a:latin typeface="+mn-lt"/>
              </a:rPr>
              <a:t>6030013</a:t>
            </a:r>
            <a:endParaRPr kumimoji="0" lang="en-US" sz="1400" b="0" i="0" u="none" strike="noStrike" kern="0" cap="none" spc="0" normalizeH="0" baseline="0" noProof="0" dirty="0" smtClean="0">
              <a:ln>
                <a:noFill/>
              </a:ln>
              <a:solidFill>
                <a:schemeClr val="accent2">
                  <a:lumMod val="50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lvl="0" indent="-342900" eaLnBrk="1" hangingPunct="1">
              <a:buSzPct val="80000"/>
              <a:buBlip>
                <a:blip r:embed="rId3"/>
              </a:buBlip>
              <a:tabLst>
                <a:tab pos="1274763" algn="l"/>
              </a:tabLst>
            </a:pPr>
            <a:r>
              <a:rPr lang="en-US" sz="1400" kern="0" dirty="0" smtClean="0">
                <a:solidFill>
                  <a:schemeClr val="accent2">
                    <a:lumMod val="50000"/>
                  </a:schemeClr>
                </a:solidFill>
                <a:latin typeface="+mn-lt"/>
              </a:rPr>
              <a:t>4</a:t>
            </a:r>
            <a:r>
              <a:rPr kumimoji="0" lang="en-US" sz="1400" b="0" i="0" u="none" strike="noStrike" kern="0" cap="none" spc="0" normalizeH="0" baseline="0" noProof="0" dirty="0" smtClean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06, 408, 410		</a:t>
            </a:r>
            <a:r>
              <a:rPr lang="en-US" sz="1400" kern="0" dirty="0" smtClean="0">
                <a:solidFill>
                  <a:schemeClr val="accent2">
                    <a:lumMod val="50000"/>
                  </a:schemeClr>
                </a:solidFill>
                <a:latin typeface="+mn-lt"/>
              </a:rPr>
              <a:t>	</a:t>
            </a:r>
            <a:r>
              <a:rPr lang="ru-RU" sz="1400" kern="0" dirty="0" smtClean="0">
                <a:solidFill>
                  <a:schemeClr val="accent2">
                    <a:lumMod val="50000"/>
                  </a:schemeClr>
                </a:solidFill>
              </a:rPr>
              <a:t>6030014</a:t>
            </a:r>
            <a:endParaRPr kumimoji="0" lang="en-US" sz="1400" b="0" i="0" u="none" strike="noStrike" kern="0" cap="none" spc="0" normalizeH="0" baseline="0" noProof="0" dirty="0" smtClean="0">
              <a:ln>
                <a:noFill/>
              </a:ln>
              <a:solidFill>
                <a:schemeClr val="accent2">
                  <a:lumMod val="50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lvl="0" indent="-342900" eaLnBrk="1" hangingPunct="1">
              <a:buSzPct val="80000"/>
              <a:buBlip>
                <a:blip r:embed="rId3"/>
              </a:buBlip>
              <a:tabLst>
                <a:tab pos="1274763" algn="l"/>
              </a:tabLst>
            </a:pPr>
            <a:r>
              <a:rPr lang="en-US" sz="1400" kern="0" dirty="0" smtClean="0">
                <a:solidFill>
                  <a:schemeClr val="accent2">
                    <a:lumMod val="50000"/>
                  </a:schemeClr>
                </a:solidFill>
                <a:latin typeface="+mn-lt"/>
              </a:rPr>
              <a:t>6</a:t>
            </a:r>
            <a:r>
              <a:rPr kumimoji="0" lang="en-US" sz="1400" b="0" i="0" u="none" strike="noStrike" kern="0" cap="none" spc="0" normalizeH="0" baseline="0" noProof="0" dirty="0" smtClean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06, 608, 610		</a:t>
            </a:r>
            <a:r>
              <a:rPr lang="en-US" sz="1400" kern="0" dirty="0" smtClean="0">
                <a:solidFill>
                  <a:schemeClr val="accent2">
                    <a:lumMod val="50000"/>
                  </a:schemeClr>
                </a:solidFill>
                <a:latin typeface="+mn-lt"/>
              </a:rPr>
              <a:t>	</a:t>
            </a:r>
            <a:r>
              <a:rPr lang="ru-RU" sz="1400" kern="0" dirty="0" smtClean="0">
                <a:solidFill>
                  <a:schemeClr val="accent2">
                    <a:lumMod val="50000"/>
                  </a:schemeClr>
                </a:solidFill>
                <a:latin typeface="+mn-lt"/>
              </a:rPr>
              <a:t>6030016</a:t>
            </a:r>
            <a:endParaRPr lang="en-US" sz="1400" kern="0" dirty="0" smtClean="0">
              <a:solidFill>
                <a:schemeClr val="accent2">
                  <a:lumMod val="50000"/>
                </a:schemeClr>
              </a:solidFill>
              <a:latin typeface="+mn-lt"/>
            </a:endParaRPr>
          </a:p>
          <a:p>
            <a:pPr marL="342900" lvl="0" indent="-342900" eaLnBrk="1" hangingPunct="1">
              <a:buSzPct val="80000"/>
              <a:buBlip>
                <a:blip r:embed="rId3"/>
              </a:buBlip>
              <a:tabLst>
                <a:tab pos="1274763" algn="l"/>
              </a:tabLst>
            </a:pPr>
            <a:endParaRPr kumimoji="0" lang="en-US" sz="1400" b="0" i="0" u="none" strike="noStrike" kern="0" cap="none" spc="0" normalizeH="0" baseline="0" noProof="0" dirty="0" smtClean="0">
              <a:ln>
                <a:noFill/>
              </a:ln>
              <a:solidFill>
                <a:schemeClr val="accent2">
                  <a:lumMod val="50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lvl="0" indent="-342900" eaLnBrk="1" hangingPunct="1">
              <a:buSzPct val="80000"/>
              <a:buBlip>
                <a:blip r:embed="rId3"/>
              </a:buBlip>
              <a:tabLst>
                <a:tab pos="1274763" algn="l"/>
              </a:tabLst>
            </a:pPr>
            <a:endParaRPr kumimoji="0" lang="en-US" sz="1800" b="0" i="0" u="none" strike="noStrike" kern="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grpSp>
        <p:nvGrpSpPr>
          <p:cNvPr id="9" name="Group 8"/>
          <p:cNvGrpSpPr/>
          <p:nvPr/>
        </p:nvGrpSpPr>
        <p:grpSpPr>
          <a:xfrm>
            <a:off x="5214942" y="3286124"/>
            <a:ext cx="2857520" cy="1928826"/>
            <a:chOff x="1142976" y="2500306"/>
            <a:chExt cx="2857520" cy="1928826"/>
          </a:xfrm>
        </p:grpSpPr>
        <p:pic>
          <p:nvPicPr>
            <p:cNvPr id="11" name="Picture 2"/>
            <p:cNvPicPr>
              <a:picLocks noChangeAspect="1" noChangeArrowheads="1"/>
            </p:cNvPicPr>
            <p:nvPr/>
          </p:nvPicPr>
          <p:blipFill>
            <a:blip r:embed="rId4" cstate="print"/>
            <a:srcRect l="46822" t="37288" r="21398" b="34110"/>
            <a:stretch>
              <a:fillRect/>
            </a:stretch>
          </p:blipFill>
          <p:spPr bwMode="auto">
            <a:xfrm>
              <a:off x="1142976" y="2500306"/>
              <a:ext cx="2857520" cy="192882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sp>
          <p:nvSpPr>
            <p:cNvPr id="12" name="Rectangle 11"/>
            <p:cNvSpPr/>
            <p:nvPr/>
          </p:nvSpPr>
          <p:spPr bwMode="auto">
            <a:xfrm>
              <a:off x="2786050" y="2571744"/>
              <a:ext cx="1214446" cy="714380"/>
            </a:xfrm>
            <a:prstGeom prst="rect">
              <a:avLst/>
            </a:prstGeom>
            <a:solidFill>
              <a:schemeClr val="bg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0" tIns="0" rIns="0" bIns="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ru-RU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Verdana" pitchFamily="34" charset="0"/>
              </a:endParaRPr>
            </a:p>
          </p:txBody>
        </p:sp>
      </p:grpSp>
      <p:sp>
        <p:nvSpPr>
          <p:cNvPr id="13" name="TextBox 12"/>
          <p:cNvSpPr txBox="1"/>
          <p:nvPr/>
        </p:nvSpPr>
        <p:spPr>
          <a:xfrm>
            <a:off x="500034" y="5857892"/>
            <a:ext cx="55721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hlinkClick r:id="rId5" action="ppaction://hlinksldjump"/>
              </a:rPr>
              <a:t>Вернуться к окнам</a:t>
            </a: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B5E496-C20A-4259-82D6-EE90691934EF}" type="slidenum">
              <a:rPr lang="da-DK" smtClean="0"/>
              <a:pPr/>
              <a:t>111</a:t>
            </a:fld>
            <a:endParaRPr lang="da-DK"/>
          </a:p>
        </p:txBody>
      </p:sp>
      <p:sp>
        <p:nvSpPr>
          <p:cNvPr id="10" name="Flowchart: Alternate Process 9"/>
          <p:cNvSpPr/>
          <p:nvPr/>
        </p:nvSpPr>
        <p:spPr bwMode="auto">
          <a:xfrm>
            <a:off x="7286644" y="5786454"/>
            <a:ext cx="1357322" cy="500066"/>
          </a:xfrm>
          <a:prstGeom prst="flowChartAlternateProcess">
            <a:avLst/>
          </a:prstGeom>
          <a:solidFill>
            <a:schemeClr val="accent3"/>
          </a:solidFill>
          <a:ln w="9525" cap="flat" cmpd="sng" algn="ctr">
            <a:solidFill>
              <a:srgbClr val="ACACAC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80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Verdana" pitchFamily="34" charset="0"/>
                <a:hlinkClick r:id="rId2" action="ppaction://hlinksldjump"/>
              </a:rPr>
              <a:t>В начало</a:t>
            </a:r>
            <a:endParaRPr kumimoji="0" lang="ru-RU" sz="1800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Verdana" pitchFamily="34" charset="0"/>
            </a:endParaRPr>
          </a:p>
        </p:txBody>
      </p:sp>
      <p:sp>
        <p:nvSpPr>
          <p:cNvPr id="6" name="Rectangle 2"/>
          <p:cNvSpPr>
            <a:spLocks noGrp="1" noChangeArrowheads="1"/>
          </p:cNvSpPr>
          <p:nvPr>
            <p:ph type="title"/>
          </p:nvPr>
        </p:nvSpPr>
        <p:spPr>
          <a:xfrm>
            <a:off x="347663" y="168275"/>
            <a:ext cx="7032625" cy="936625"/>
          </a:xfrm>
        </p:spPr>
        <p:txBody>
          <a:bodyPr/>
          <a:lstStyle/>
          <a:p>
            <a:r>
              <a:rPr lang="ru-RU" sz="1600" dirty="0" smtClean="0"/>
              <a:t>Накладки для окна</a:t>
            </a:r>
            <a:r>
              <a:rPr lang="en-US" sz="2400" dirty="0" smtClean="0"/>
              <a:t/>
            </a:r>
            <a:br>
              <a:rPr lang="en-US" sz="2400" dirty="0" smtClean="0"/>
            </a:br>
            <a:r>
              <a:rPr lang="ru-RU" sz="2000" dirty="0" smtClean="0"/>
              <a:t>Нижняя накладка коробки</a:t>
            </a:r>
            <a:r>
              <a:rPr lang="en-US" sz="2400" dirty="0" smtClean="0"/>
              <a:t/>
            </a:r>
            <a:br>
              <a:rPr lang="en-US" sz="2400" dirty="0" smtClean="0"/>
            </a:br>
            <a:r>
              <a:rPr lang="ru-RU" sz="1600" dirty="0"/>
              <a:t>1992-2003 </a:t>
            </a:r>
            <a:r>
              <a:rPr lang="ru-RU" sz="1600" dirty="0" err="1"/>
              <a:t>гг</a:t>
            </a:r>
            <a:r>
              <a:rPr lang="ru-RU" sz="1600" dirty="0"/>
              <a:t> </a:t>
            </a:r>
            <a:r>
              <a:rPr lang="ru-RU" sz="1600" dirty="0" smtClean="0"/>
              <a:t>(например,  </a:t>
            </a:r>
            <a:r>
              <a:rPr lang="en-US" sz="1600" dirty="0" smtClean="0"/>
              <a:t>GGL 308 3</a:t>
            </a:r>
            <a:r>
              <a:rPr lang="ru-RU" sz="1600" dirty="0" smtClean="0"/>
              <a:t>1</a:t>
            </a:r>
            <a:r>
              <a:rPr lang="en-US" sz="1600" dirty="0" smtClean="0"/>
              <a:t>59)</a:t>
            </a:r>
            <a:r>
              <a:rPr lang="ru-RU" sz="1600" dirty="0" smtClean="0"/>
              <a:t> - Медь</a:t>
            </a:r>
            <a:endParaRPr lang="en-US" sz="1600" dirty="0"/>
          </a:p>
        </p:txBody>
      </p:sp>
      <p:sp>
        <p:nvSpPr>
          <p:cNvPr id="7" name="Rectangle 3"/>
          <p:cNvSpPr txBox="1">
            <a:spLocks noChangeArrowheads="1"/>
          </p:cNvSpPr>
          <p:nvPr/>
        </p:nvSpPr>
        <p:spPr bwMode="auto">
          <a:xfrm>
            <a:off x="347663" y="1219200"/>
            <a:ext cx="8439150" cy="440376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18000" tIns="0" rIns="0" bIns="0" numCol="1" anchor="t" anchorCtr="0" compatLnSpc="1">
            <a:prstTxWarp prst="textNoShape">
              <a:avLst/>
            </a:prstTxWarp>
          </a:bodyPr>
          <a:lstStyle/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Pct val="80000"/>
              <a:buFontTx/>
              <a:buBlip>
                <a:blip r:embed="rId3"/>
              </a:buBlip>
              <a:tabLst>
                <a:tab pos="1274763" algn="l"/>
              </a:tabLst>
              <a:defRPr/>
            </a:pPr>
            <a:r>
              <a:rPr kumimoji="0" lang="en-US" sz="18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GGL:</a:t>
            </a:r>
          </a:p>
          <a:p>
            <a:pPr marL="342900" lvl="0" indent="-342900" eaLnBrk="1" hangingPunct="1">
              <a:buSzPct val="80000"/>
              <a:buBlip>
                <a:blip r:embed="rId3"/>
              </a:buBlip>
              <a:tabLst>
                <a:tab pos="1274763" algn="l"/>
              </a:tabLst>
            </a:pPr>
            <a:r>
              <a:rPr lang="en-US" sz="1400" kern="0" dirty="0" smtClean="0">
                <a:solidFill>
                  <a:schemeClr val="accent2">
                    <a:lumMod val="50000"/>
                  </a:schemeClr>
                </a:solidFill>
              </a:rPr>
              <a:t>102 </a:t>
            </a:r>
            <a:r>
              <a:rPr kumimoji="0" lang="en-US" sz="1400" b="0" i="0" u="none" strike="noStrike" kern="0" cap="none" spc="0" normalizeH="0" baseline="0" noProof="0" dirty="0" smtClean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	</a:t>
            </a:r>
            <a:r>
              <a:rPr kumimoji="0" lang="ru-RU" sz="1400" b="0" i="0" u="none" strike="noStrike" kern="0" cap="none" spc="0" normalizeH="0" baseline="0" noProof="0" dirty="0" smtClean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			</a:t>
            </a:r>
            <a:r>
              <a:rPr lang="ru-RU" sz="1400" kern="0" dirty="0" smtClean="0">
                <a:solidFill>
                  <a:schemeClr val="accent2">
                    <a:lumMod val="50000"/>
                  </a:schemeClr>
                </a:solidFill>
                <a:latin typeface="+mn-lt"/>
              </a:rPr>
              <a:t>6130011</a:t>
            </a:r>
            <a:r>
              <a:rPr kumimoji="0" lang="en-US" sz="1400" b="0" i="0" u="none" strike="noStrike" kern="0" cap="none" spc="0" normalizeH="0" baseline="0" noProof="0" dirty="0" smtClean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	</a:t>
            </a:r>
          </a:p>
          <a:p>
            <a:pPr marL="342900" lvl="0" indent="-342900" eaLnBrk="1" hangingPunct="1">
              <a:buSzPct val="80000"/>
              <a:buBlip>
                <a:blip r:embed="rId3"/>
              </a:buBlip>
              <a:tabLst>
                <a:tab pos="1274763" algn="l"/>
              </a:tabLst>
            </a:pPr>
            <a:r>
              <a:rPr kumimoji="0" lang="en-US" sz="1400" b="0" i="0" u="none" strike="noStrike" kern="0" cap="none" spc="0" normalizeH="0" baseline="0" noProof="0" dirty="0" smtClean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206			</a:t>
            </a:r>
            <a:r>
              <a:rPr lang="en-US" sz="1400" kern="0" dirty="0" smtClean="0">
                <a:solidFill>
                  <a:schemeClr val="accent2">
                    <a:lumMod val="50000"/>
                  </a:schemeClr>
                </a:solidFill>
                <a:latin typeface="+mn-lt"/>
              </a:rPr>
              <a:t>	</a:t>
            </a:r>
            <a:r>
              <a:rPr lang="ru-RU" sz="1400" kern="0" dirty="0" smtClean="0">
                <a:solidFill>
                  <a:schemeClr val="accent2">
                    <a:lumMod val="50000"/>
                  </a:schemeClr>
                </a:solidFill>
                <a:latin typeface="+mn-lt"/>
              </a:rPr>
              <a:t>6130012</a:t>
            </a:r>
            <a:endParaRPr kumimoji="0" lang="en-US" sz="1400" b="0" i="0" u="none" strike="noStrike" kern="0" cap="none" spc="0" normalizeH="0" baseline="0" noProof="0" dirty="0" smtClean="0">
              <a:ln>
                <a:noFill/>
              </a:ln>
              <a:solidFill>
                <a:schemeClr val="accent2">
                  <a:lumMod val="50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lvl="0" indent="-342900" eaLnBrk="1" hangingPunct="1">
              <a:buSzPct val="80000"/>
              <a:buBlip>
                <a:blip r:embed="rId3"/>
              </a:buBlip>
              <a:tabLst>
                <a:tab pos="1274763" algn="l"/>
              </a:tabLst>
            </a:pPr>
            <a:r>
              <a:rPr lang="en-US" sz="1400" kern="0" dirty="0" smtClean="0">
                <a:solidFill>
                  <a:schemeClr val="accent2">
                    <a:lumMod val="50000"/>
                  </a:schemeClr>
                </a:solidFill>
                <a:latin typeface="+mn-lt"/>
              </a:rPr>
              <a:t>3</a:t>
            </a:r>
            <a:r>
              <a:rPr kumimoji="0" lang="en-US" sz="1400" b="0" i="0" u="none" strike="noStrike" kern="0" cap="none" spc="0" normalizeH="0" baseline="0" noProof="0" dirty="0" smtClean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04, 306, 308, 310, 312	</a:t>
            </a:r>
            <a:r>
              <a:rPr lang="en-US" sz="1400" kern="0" dirty="0" smtClean="0">
                <a:solidFill>
                  <a:schemeClr val="accent2">
                    <a:lumMod val="50000"/>
                  </a:schemeClr>
                </a:solidFill>
                <a:latin typeface="+mn-lt"/>
              </a:rPr>
              <a:t>	</a:t>
            </a:r>
            <a:r>
              <a:rPr lang="ru-RU" sz="1400" kern="0" dirty="0" smtClean="0">
                <a:solidFill>
                  <a:schemeClr val="accent2">
                    <a:lumMod val="50000"/>
                  </a:schemeClr>
                </a:solidFill>
                <a:latin typeface="+mn-lt"/>
              </a:rPr>
              <a:t>6130013</a:t>
            </a:r>
            <a:endParaRPr kumimoji="0" lang="en-US" sz="1400" b="0" i="0" u="none" strike="noStrike" kern="0" cap="none" spc="0" normalizeH="0" baseline="0" noProof="0" dirty="0" smtClean="0">
              <a:ln>
                <a:noFill/>
              </a:ln>
              <a:solidFill>
                <a:schemeClr val="accent2">
                  <a:lumMod val="50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lvl="0" indent="-342900" eaLnBrk="1" hangingPunct="1">
              <a:buSzPct val="80000"/>
              <a:buBlip>
                <a:blip r:embed="rId3"/>
              </a:buBlip>
              <a:tabLst>
                <a:tab pos="1274763" algn="l"/>
              </a:tabLst>
            </a:pPr>
            <a:r>
              <a:rPr lang="en-US" sz="1400" kern="0" dirty="0" smtClean="0">
                <a:solidFill>
                  <a:schemeClr val="accent2">
                    <a:lumMod val="50000"/>
                  </a:schemeClr>
                </a:solidFill>
                <a:latin typeface="+mn-lt"/>
              </a:rPr>
              <a:t>4</a:t>
            </a:r>
            <a:r>
              <a:rPr kumimoji="0" lang="en-US" sz="1400" b="0" i="0" u="none" strike="noStrike" kern="0" cap="none" spc="0" normalizeH="0" baseline="0" noProof="0" dirty="0" smtClean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06, 408, 410		</a:t>
            </a:r>
            <a:r>
              <a:rPr lang="en-US" sz="1400" kern="0" dirty="0" smtClean="0">
                <a:solidFill>
                  <a:schemeClr val="accent2">
                    <a:lumMod val="50000"/>
                  </a:schemeClr>
                </a:solidFill>
                <a:latin typeface="+mn-lt"/>
              </a:rPr>
              <a:t>	</a:t>
            </a:r>
            <a:r>
              <a:rPr lang="ru-RU" sz="1400" kern="0" dirty="0" smtClean="0">
                <a:solidFill>
                  <a:schemeClr val="accent2">
                    <a:lumMod val="50000"/>
                  </a:schemeClr>
                </a:solidFill>
                <a:latin typeface="+mn-lt"/>
              </a:rPr>
              <a:t>6130014</a:t>
            </a:r>
            <a:endParaRPr kumimoji="0" lang="en-US" sz="1400" b="0" i="0" u="none" strike="noStrike" kern="0" cap="none" spc="0" normalizeH="0" baseline="0" noProof="0" dirty="0" smtClean="0">
              <a:ln>
                <a:noFill/>
              </a:ln>
              <a:solidFill>
                <a:schemeClr val="accent2">
                  <a:lumMod val="50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lvl="0" indent="-342900" eaLnBrk="1" hangingPunct="1">
              <a:buSzPct val="80000"/>
              <a:buBlip>
                <a:blip r:embed="rId3"/>
              </a:buBlip>
              <a:tabLst>
                <a:tab pos="1274763" algn="l"/>
              </a:tabLst>
            </a:pPr>
            <a:r>
              <a:rPr lang="en-US" sz="1400" kern="0" dirty="0" smtClean="0">
                <a:solidFill>
                  <a:schemeClr val="accent2">
                    <a:lumMod val="50000"/>
                  </a:schemeClr>
                </a:solidFill>
                <a:latin typeface="+mn-lt"/>
              </a:rPr>
              <a:t>6</a:t>
            </a:r>
            <a:r>
              <a:rPr kumimoji="0" lang="en-US" sz="1400" b="0" i="0" u="none" strike="noStrike" kern="0" cap="none" spc="0" normalizeH="0" baseline="0" noProof="0" dirty="0" smtClean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06, 608, 610		</a:t>
            </a:r>
            <a:r>
              <a:rPr lang="en-US" sz="1400" kern="0" dirty="0" smtClean="0">
                <a:solidFill>
                  <a:schemeClr val="accent2">
                    <a:lumMod val="50000"/>
                  </a:schemeClr>
                </a:solidFill>
                <a:latin typeface="+mn-lt"/>
              </a:rPr>
              <a:t>	</a:t>
            </a:r>
            <a:r>
              <a:rPr lang="ru-RU" sz="1400" kern="0" dirty="0" smtClean="0">
                <a:solidFill>
                  <a:schemeClr val="accent2">
                    <a:lumMod val="50000"/>
                  </a:schemeClr>
                </a:solidFill>
                <a:latin typeface="+mn-lt"/>
              </a:rPr>
              <a:t>6130016</a:t>
            </a:r>
            <a:endParaRPr lang="en-US" sz="1400" kern="0" dirty="0" smtClean="0">
              <a:solidFill>
                <a:schemeClr val="accent2">
                  <a:lumMod val="50000"/>
                </a:schemeClr>
              </a:solidFill>
              <a:latin typeface="+mn-lt"/>
            </a:endParaRPr>
          </a:p>
          <a:p>
            <a:pPr marL="342900" lvl="0" indent="-342900" eaLnBrk="1" hangingPunct="1">
              <a:buSzPct val="80000"/>
              <a:buBlip>
                <a:blip r:embed="rId3"/>
              </a:buBlip>
              <a:tabLst>
                <a:tab pos="1274763" algn="l"/>
              </a:tabLst>
            </a:pPr>
            <a:endParaRPr kumimoji="0" lang="en-US" sz="1400" b="0" i="0" u="none" strike="noStrike" kern="0" cap="none" spc="0" normalizeH="0" baseline="0" noProof="0" dirty="0" smtClean="0">
              <a:ln>
                <a:noFill/>
              </a:ln>
              <a:solidFill>
                <a:schemeClr val="accent2">
                  <a:lumMod val="50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lvl="0" indent="-342900" eaLnBrk="1" hangingPunct="1">
              <a:buSzPct val="80000"/>
              <a:buBlip>
                <a:blip r:embed="rId3"/>
              </a:buBlip>
              <a:tabLst>
                <a:tab pos="1274763" algn="l"/>
              </a:tabLst>
            </a:pPr>
            <a:endParaRPr kumimoji="0" lang="en-US" sz="1800" b="0" i="0" u="none" strike="noStrike" kern="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grpSp>
        <p:nvGrpSpPr>
          <p:cNvPr id="9" name="Group 8"/>
          <p:cNvGrpSpPr/>
          <p:nvPr/>
        </p:nvGrpSpPr>
        <p:grpSpPr>
          <a:xfrm>
            <a:off x="5214942" y="3286124"/>
            <a:ext cx="2857520" cy="1928826"/>
            <a:chOff x="1142976" y="2500306"/>
            <a:chExt cx="2857520" cy="1928826"/>
          </a:xfrm>
        </p:grpSpPr>
        <p:pic>
          <p:nvPicPr>
            <p:cNvPr id="11" name="Picture 2"/>
            <p:cNvPicPr>
              <a:picLocks noChangeAspect="1" noChangeArrowheads="1"/>
            </p:cNvPicPr>
            <p:nvPr/>
          </p:nvPicPr>
          <p:blipFill>
            <a:blip r:embed="rId4" cstate="print"/>
            <a:srcRect l="46822" t="37288" r="21398" b="34110"/>
            <a:stretch>
              <a:fillRect/>
            </a:stretch>
          </p:blipFill>
          <p:spPr bwMode="auto">
            <a:xfrm>
              <a:off x="1142976" y="2500306"/>
              <a:ext cx="2857520" cy="192882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sp>
          <p:nvSpPr>
            <p:cNvPr id="12" name="Rectangle 11"/>
            <p:cNvSpPr/>
            <p:nvPr/>
          </p:nvSpPr>
          <p:spPr bwMode="auto">
            <a:xfrm>
              <a:off x="2786050" y="2571744"/>
              <a:ext cx="1214446" cy="714380"/>
            </a:xfrm>
            <a:prstGeom prst="rect">
              <a:avLst/>
            </a:prstGeom>
            <a:solidFill>
              <a:schemeClr val="bg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0" tIns="0" rIns="0" bIns="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ru-RU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Verdana" pitchFamily="34" charset="0"/>
              </a:endParaRPr>
            </a:p>
          </p:txBody>
        </p:sp>
      </p:grpSp>
      <p:sp>
        <p:nvSpPr>
          <p:cNvPr id="13" name="TextBox 12"/>
          <p:cNvSpPr txBox="1"/>
          <p:nvPr/>
        </p:nvSpPr>
        <p:spPr>
          <a:xfrm>
            <a:off x="500034" y="5857892"/>
            <a:ext cx="55721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hlinkClick r:id="rId5" action="ppaction://hlinksldjump"/>
              </a:rPr>
              <a:t>Вернуться к окнам</a:t>
            </a: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2400" dirty="0" smtClean="0"/>
              <a:t>Медные накладки для замены на окне </a:t>
            </a:r>
            <a:r>
              <a:rPr lang="en-US" sz="2400" dirty="0" smtClean="0">
                <a:solidFill>
                  <a:srgbClr val="FF0000"/>
                </a:solidFill>
              </a:rPr>
              <a:t>PREMIUM</a:t>
            </a:r>
            <a:r>
              <a:rPr lang="en-US" sz="2400" dirty="0" smtClean="0"/>
              <a:t> GGL 3170</a:t>
            </a:r>
            <a:endParaRPr lang="ru-RU" sz="24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47663" y="1484784"/>
            <a:ext cx="3720281" cy="4010000"/>
          </a:xfrm>
        </p:spPr>
        <p:txBody>
          <a:bodyPr/>
          <a:lstStyle/>
          <a:p>
            <a:r>
              <a:rPr lang="en-US" dirty="0" smtClean="0">
                <a:hlinkClick r:id="rId3" action="ppaction://hlinksldjump"/>
              </a:rPr>
              <a:t>CK02</a:t>
            </a:r>
            <a:endParaRPr lang="en-US" dirty="0" smtClean="0"/>
          </a:p>
          <a:p>
            <a:r>
              <a:rPr lang="en-US" dirty="0" smtClean="0">
                <a:hlinkClick r:id="rId4" action="ppaction://hlinksldjump"/>
              </a:rPr>
              <a:t>CK04</a:t>
            </a:r>
            <a:endParaRPr lang="en-US" dirty="0" smtClean="0"/>
          </a:p>
          <a:p>
            <a:r>
              <a:rPr lang="en-US" dirty="0" smtClean="0">
                <a:hlinkClick r:id="rId5" action="ppaction://hlinksldjump"/>
              </a:rPr>
              <a:t>FK04</a:t>
            </a:r>
            <a:endParaRPr lang="en-US" dirty="0" smtClean="0"/>
          </a:p>
          <a:p>
            <a:r>
              <a:rPr lang="en-US" dirty="0" smtClean="0">
                <a:hlinkClick r:id="rId6" action="ppaction://hlinksldjump"/>
              </a:rPr>
              <a:t>FK06</a:t>
            </a:r>
            <a:endParaRPr lang="en-US" dirty="0" smtClean="0"/>
          </a:p>
          <a:p>
            <a:r>
              <a:rPr lang="en-US" dirty="0" smtClean="0">
                <a:hlinkClick r:id="rId7" action="ppaction://hlinksldjump"/>
              </a:rPr>
              <a:t>MK04</a:t>
            </a:r>
            <a:endParaRPr lang="en-US" dirty="0" smtClean="0"/>
          </a:p>
          <a:p>
            <a:r>
              <a:rPr lang="en-US" dirty="0" smtClean="0">
                <a:hlinkClick r:id="rId8" action="ppaction://hlinksldjump"/>
              </a:rPr>
              <a:t>MK06</a:t>
            </a:r>
            <a:endParaRPr lang="en-US" dirty="0" smtClean="0"/>
          </a:p>
          <a:p>
            <a:r>
              <a:rPr lang="en-US" dirty="0" smtClean="0">
                <a:hlinkClick r:id="rId9" action="ppaction://hlinksldjump"/>
              </a:rPr>
              <a:t>MK08</a:t>
            </a:r>
            <a:endParaRPr lang="en-US" dirty="0" smtClean="0"/>
          </a:p>
          <a:p>
            <a:r>
              <a:rPr lang="en-US" dirty="0" smtClean="0">
                <a:hlinkClick r:id="rId10" action="ppaction://hlinksldjump"/>
              </a:rPr>
              <a:t>MK10</a:t>
            </a:r>
            <a:endParaRPr lang="en-US" dirty="0" smtClean="0"/>
          </a:p>
          <a:p>
            <a:r>
              <a:rPr lang="en-US" dirty="0" smtClean="0">
                <a:hlinkClick r:id="rId11" action="ppaction://hlinksldjump"/>
              </a:rPr>
              <a:t>PK06</a:t>
            </a:r>
            <a:endParaRPr lang="en-US" dirty="0" smtClean="0"/>
          </a:p>
          <a:p>
            <a:r>
              <a:rPr lang="en-US" dirty="0" smtClean="0">
                <a:hlinkClick r:id="rId12" action="ppaction://hlinksldjump"/>
              </a:rPr>
              <a:t>PK08</a:t>
            </a:r>
            <a:endParaRPr lang="en-US" dirty="0" smtClean="0"/>
          </a:p>
          <a:p>
            <a:r>
              <a:rPr lang="en-US" dirty="0" smtClean="0">
                <a:hlinkClick r:id="rId13" action="ppaction://hlinksldjump"/>
              </a:rPr>
              <a:t>SK06</a:t>
            </a:r>
            <a:endParaRPr lang="en-US" dirty="0" smtClean="0"/>
          </a:p>
          <a:p>
            <a:r>
              <a:rPr lang="en-US" dirty="0" smtClean="0">
                <a:hlinkClick r:id="rId14" action="ppaction://hlinksldjump"/>
              </a:rPr>
              <a:t>SK08</a:t>
            </a:r>
            <a:endParaRPr lang="en-US" dirty="0" smtClean="0"/>
          </a:p>
          <a:p>
            <a:endParaRPr lang="en-US" dirty="0" smtClean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B5E496-C20A-4259-82D6-EE90691934EF}" type="slidenum">
              <a:rPr lang="ru-RU" smtClean="0"/>
              <a:pPr/>
              <a:t>112</a:t>
            </a:fld>
            <a:endParaRPr lang="ru-RU" dirty="0"/>
          </a:p>
        </p:txBody>
      </p:sp>
      <p:sp>
        <p:nvSpPr>
          <p:cNvPr id="7" name="Flowchart: Alternate Process 6"/>
          <p:cNvSpPr/>
          <p:nvPr/>
        </p:nvSpPr>
        <p:spPr bwMode="auto">
          <a:xfrm>
            <a:off x="7286644" y="5786454"/>
            <a:ext cx="1357322" cy="500066"/>
          </a:xfrm>
          <a:prstGeom prst="flowChartAlternateProcess">
            <a:avLst/>
          </a:prstGeom>
          <a:solidFill>
            <a:schemeClr val="accent3"/>
          </a:solidFill>
          <a:ln w="9525" cap="flat" cmpd="sng" algn="ctr">
            <a:solidFill>
              <a:srgbClr val="ACACAC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80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Verdana" pitchFamily="34" charset="0"/>
                <a:hlinkClick r:id="rId15" action="ppaction://hlinksldjump"/>
              </a:rPr>
              <a:t>В начало</a:t>
            </a:r>
            <a:endParaRPr kumimoji="0" lang="ru-RU" sz="1800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Verdana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00034" y="5857892"/>
            <a:ext cx="55721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hlinkClick r:id="rId16" action="ppaction://hlinksldjump"/>
              </a:rPr>
              <a:t>Вернуться к окнам</a:t>
            </a:r>
            <a:endParaRPr lang="ru-RU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8024" y="1484784"/>
            <a:ext cx="3501008" cy="35010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78899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Медные накладки для замены на окне </a:t>
            </a:r>
            <a:r>
              <a:rPr lang="en-US" dirty="0">
                <a:solidFill>
                  <a:srgbClr val="FF0000"/>
                </a:solidFill>
              </a:rPr>
              <a:t>PREMIUM</a:t>
            </a:r>
            <a:r>
              <a:rPr lang="en-US" dirty="0"/>
              <a:t> GGL </a:t>
            </a:r>
            <a:r>
              <a:rPr lang="en-US" dirty="0" smtClean="0"/>
              <a:t>CK02 3170</a:t>
            </a:r>
            <a:endParaRPr lang="ru-RU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47663" y="1219200"/>
            <a:ext cx="8439150" cy="2443786"/>
          </a:xfrm>
        </p:spPr>
        <p:txBody>
          <a:bodyPr/>
          <a:lstStyle/>
          <a:p>
            <a:r>
              <a:rPr lang="ru-RU" sz="1400" dirty="0" smtClean="0"/>
              <a:t>П-образная рамка			</a:t>
            </a:r>
            <a:r>
              <a:rPr lang="en-US" sz="1400" dirty="0"/>
              <a:t> </a:t>
            </a:r>
            <a:r>
              <a:rPr lang="en-US" sz="1400" dirty="0" smtClean="0"/>
              <a:t>	</a:t>
            </a:r>
            <a:r>
              <a:rPr lang="ru-RU" sz="1600" dirty="0" smtClean="0"/>
              <a:t>- </a:t>
            </a:r>
            <a:r>
              <a:rPr lang="ru-RU" sz="1600" dirty="0" smtClean="0">
                <a:solidFill>
                  <a:schemeClr val="accent2">
                    <a:lumMod val="75000"/>
                  </a:schemeClr>
                </a:solidFill>
              </a:rPr>
              <a:t>600031</a:t>
            </a:r>
            <a:r>
              <a:rPr lang="en-US" sz="1600" dirty="0" smtClean="0">
                <a:solidFill>
                  <a:schemeClr val="accent2">
                    <a:lumMod val="75000"/>
                  </a:schemeClr>
                </a:solidFill>
              </a:rPr>
              <a:t>CK021</a:t>
            </a:r>
          </a:p>
          <a:p>
            <a:r>
              <a:rPr lang="ru-RU" sz="1400" dirty="0" smtClean="0"/>
              <a:t>Верхняя накладка </a:t>
            </a:r>
            <a:r>
              <a:rPr lang="en-US" sz="1400" dirty="0" smtClean="0"/>
              <a:t>	</a:t>
            </a:r>
            <a:r>
              <a:rPr lang="ru-RU" sz="1400" dirty="0" smtClean="0"/>
              <a:t>	</a:t>
            </a:r>
            <a:r>
              <a:rPr lang="en-US" sz="1400" dirty="0" smtClean="0"/>
              <a:t>		</a:t>
            </a:r>
            <a:r>
              <a:rPr lang="ru-RU" sz="1600" dirty="0" smtClean="0"/>
              <a:t>- </a:t>
            </a:r>
            <a:r>
              <a:rPr lang="ru-RU" sz="1600" dirty="0" smtClean="0">
                <a:solidFill>
                  <a:schemeClr val="accent2">
                    <a:lumMod val="75000"/>
                  </a:schemeClr>
                </a:solidFill>
              </a:rPr>
              <a:t>763748</a:t>
            </a:r>
            <a:r>
              <a:rPr lang="en-US" sz="1600" dirty="0" smtClean="0">
                <a:solidFill>
                  <a:schemeClr val="accent2">
                    <a:lumMod val="75000"/>
                  </a:schemeClr>
                </a:solidFill>
              </a:rPr>
              <a:t>CK1</a:t>
            </a:r>
          </a:p>
          <a:p>
            <a:r>
              <a:rPr lang="ru-RU" sz="1400" dirty="0" smtClean="0"/>
              <a:t>Упаковка с накладками</a:t>
            </a:r>
            <a:r>
              <a:rPr lang="en-US" sz="1400" dirty="0" smtClean="0"/>
              <a:t> </a:t>
            </a:r>
            <a:r>
              <a:rPr lang="ru-RU" sz="1400" dirty="0" smtClean="0">
                <a:solidFill>
                  <a:schemeClr val="accent2">
                    <a:lumMod val="75000"/>
                  </a:schemeClr>
                </a:solidFill>
              </a:rPr>
              <a:t>		</a:t>
            </a:r>
            <a:r>
              <a:rPr lang="en-US" sz="1400" dirty="0" smtClean="0">
                <a:solidFill>
                  <a:schemeClr val="accent2">
                    <a:lumMod val="75000"/>
                  </a:schemeClr>
                </a:solidFill>
              </a:rPr>
              <a:t>		</a:t>
            </a:r>
            <a:r>
              <a:rPr lang="ru-RU" sz="1600" dirty="0" smtClean="0">
                <a:solidFill>
                  <a:schemeClr val="accent2">
                    <a:lumMod val="75000"/>
                  </a:schemeClr>
                </a:solidFill>
              </a:rPr>
              <a:t>- </a:t>
            </a:r>
            <a:r>
              <a:rPr lang="en-US" sz="1600" dirty="0" smtClean="0">
                <a:solidFill>
                  <a:schemeClr val="accent2">
                    <a:lumMod val="75000"/>
                  </a:schemeClr>
                </a:solidFill>
              </a:rPr>
              <a:t>ZWC CK02 0100</a:t>
            </a:r>
          </a:p>
          <a:p>
            <a:r>
              <a:rPr lang="ru-RU" sz="1400" dirty="0" smtClean="0"/>
              <a:t>Перекрывающая накладка коробки левая </a:t>
            </a:r>
            <a:r>
              <a:rPr lang="en-US" sz="1400" dirty="0" smtClean="0"/>
              <a:t>		</a:t>
            </a:r>
            <a:r>
              <a:rPr lang="ru-RU" sz="1600" dirty="0" smtClean="0">
                <a:solidFill>
                  <a:schemeClr val="accent2">
                    <a:lumMod val="75000"/>
                  </a:schemeClr>
                </a:solidFill>
              </a:rPr>
              <a:t>-</a:t>
            </a:r>
            <a:r>
              <a:rPr lang="en-US" sz="1600" dirty="0" smtClean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ru-RU" sz="1600" dirty="0" smtClean="0">
                <a:solidFill>
                  <a:schemeClr val="accent2">
                    <a:lumMod val="75000"/>
                  </a:schemeClr>
                </a:solidFill>
              </a:rPr>
              <a:t>76004</a:t>
            </a:r>
            <a:r>
              <a:rPr lang="en-US" sz="1600" dirty="0" smtClean="0">
                <a:solidFill>
                  <a:schemeClr val="accent2">
                    <a:lumMod val="75000"/>
                  </a:schemeClr>
                </a:solidFill>
              </a:rPr>
              <a:t>L</a:t>
            </a:r>
            <a:r>
              <a:rPr lang="ru-RU" sz="1600" dirty="0" smtClean="0">
                <a:solidFill>
                  <a:schemeClr val="accent2">
                    <a:lumMod val="75000"/>
                  </a:schemeClr>
                </a:solidFill>
              </a:rPr>
              <a:t>-</a:t>
            </a:r>
            <a:r>
              <a:rPr lang="en-US" sz="1600" dirty="0" smtClean="0">
                <a:solidFill>
                  <a:schemeClr val="accent2">
                    <a:lumMod val="75000"/>
                  </a:schemeClr>
                </a:solidFill>
              </a:rPr>
              <a:t>K021</a:t>
            </a:r>
            <a:r>
              <a:rPr lang="ru-RU" sz="1600" dirty="0" smtClean="0">
                <a:solidFill>
                  <a:schemeClr val="accent2">
                    <a:lumMod val="75000"/>
                  </a:schemeClr>
                </a:solidFill>
              </a:rPr>
              <a:t> </a:t>
            </a:r>
          </a:p>
          <a:p>
            <a:r>
              <a:rPr lang="ru-RU" sz="1400" dirty="0"/>
              <a:t>Перекрывающая накладка коробки </a:t>
            </a:r>
            <a:r>
              <a:rPr lang="ru-RU" sz="1400" dirty="0" smtClean="0"/>
              <a:t>правая </a:t>
            </a:r>
            <a:r>
              <a:rPr lang="en-US" sz="1400" dirty="0" smtClean="0"/>
              <a:t>		</a:t>
            </a:r>
            <a:r>
              <a:rPr lang="ru-RU" sz="1600" dirty="0" smtClean="0">
                <a:solidFill>
                  <a:schemeClr val="accent2">
                    <a:lumMod val="75000"/>
                  </a:schemeClr>
                </a:solidFill>
              </a:rPr>
              <a:t>-</a:t>
            </a:r>
            <a:r>
              <a:rPr lang="en-US" sz="1600" dirty="0" smtClean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ru-RU" sz="1600" dirty="0" smtClean="0">
                <a:solidFill>
                  <a:schemeClr val="accent2">
                    <a:lumMod val="75000"/>
                  </a:schemeClr>
                </a:solidFill>
              </a:rPr>
              <a:t>76004</a:t>
            </a:r>
            <a:r>
              <a:rPr lang="en-US" sz="1600" dirty="0" smtClean="0">
                <a:solidFill>
                  <a:schemeClr val="accent2">
                    <a:lumMod val="75000"/>
                  </a:schemeClr>
                </a:solidFill>
              </a:rPr>
              <a:t>R</a:t>
            </a:r>
            <a:r>
              <a:rPr lang="ru-RU" sz="1600" dirty="0" smtClean="0">
                <a:solidFill>
                  <a:schemeClr val="accent2">
                    <a:lumMod val="75000"/>
                  </a:schemeClr>
                </a:solidFill>
              </a:rPr>
              <a:t>-</a:t>
            </a:r>
            <a:r>
              <a:rPr lang="en-US" sz="1600" dirty="0">
                <a:solidFill>
                  <a:schemeClr val="accent2">
                    <a:lumMod val="75000"/>
                  </a:schemeClr>
                </a:solidFill>
              </a:rPr>
              <a:t>K021</a:t>
            </a:r>
            <a:r>
              <a:rPr lang="ru-RU" sz="1600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endParaRPr lang="en-US" sz="1600" dirty="0" smtClean="0">
              <a:solidFill>
                <a:schemeClr val="accent2">
                  <a:lumMod val="75000"/>
                </a:schemeClr>
              </a:solidFill>
            </a:endParaRPr>
          </a:p>
          <a:p>
            <a:r>
              <a:rPr lang="ru-RU" sz="1400" dirty="0" smtClean="0"/>
              <a:t>Перекрывающая накладка поворотной створки левая	- </a:t>
            </a:r>
            <a:r>
              <a:rPr lang="ru-RU" sz="1600" dirty="0">
                <a:solidFill>
                  <a:schemeClr val="accent2">
                    <a:lumMod val="75000"/>
                  </a:schemeClr>
                </a:solidFill>
              </a:rPr>
              <a:t>76005</a:t>
            </a:r>
            <a:r>
              <a:rPr lang="en-US" sz="1600" dirty="0">
                <a:solidFill>
                  <a:schemeClr val="accent2">
                    <a:lumMod val="75000"/>
                  </a:schemeClr>
                </a:solidFill>
              </a:rPr>
              <a:t>L-K021</a:t>
            </a:r>
          </a:p>
          <a:p>
            <a:r>
              <a:rPr lang="ru-RU" sz="1400" dirty="0"/>
              <a:t>Перекрывающая накладка поворотной </a:t>
            </a:r>
            <a:r>
              <a:rPr lang="ru-RU" sz="1400" dirty="0" smtClean="0"/>
              <a:t>створки</a:t>
            </a:r>
            <a:r>
              <a:rPr lang="en-US" sz="1400" dirty="0" smtClean="0"/>
              <a:t> </a:t>
            </a:r>
            <a:r>
              <a:rPr lang="ru-RU" sz="1400" dirty="0" smtClean="0"/>
              <a:t>правая</a:t>
            </a:r>
            <a:r>
              <a:rPr lang="ru-RU" sz="1600" dirty="0"/>
              <a:t>	- </a:t>
            </a:r>
            <a:r>
              <a:rPr lang="ru-RU" sz="1600" dirty="0" smtClean="0">
                <a:solidFill>
                  <a:schemeClr val="accent2">
                    <a:lumMod val="75000"/>
                  </a:schemeClr>
                </a:solidFill>
              </a:rPr>
              <a:t>76005</a:t>
            </a:r>
            <a:r>
              <a:rPr lang="en-US" sz="1600" dirty="0" smtClean="0">
                <a:solidFill>
                  <a:schemeClr val="accent2">
                    <a:lumMod val="75000"/>
                  </a:schemeClr>
                </a:solidFill>
              </a:rPr>
              <a:t>R-K021</a:t>
            </a:r>
          </a:p>
          <a:p>
            <a:r>
              <a:rPr lang="ru-RU" sz="1400" dirty="0" smtClean="0"/>
              <a:t>Нижняя накладка поворотной створки		</a:t>
            </a:r>
            <a:r>
              <a:rPr lang="ru-RU" sz="1600" dirty="0" smtClean="0">
                <a:solidFill>
                  <a:schemeClr val="accent2">
                    <a:lumMod val="75000"/>
                  </a:schemeClr>
                </a:solidFill>
              </a:rPr>
              <a:t>- 763704</a:t>
            </a:r>
            <a:r>
              <a:rPr lang="en-US" sz="1600" dirty="0" smtClean="0">
                <a:solidFill>
                  <a:schemeClr val="accent2">
                    <a:lumMod val="75000"/>
                  </a:schemeClr>
                </a:solidFill>
              </a:rPr>
              <a:t>CK</a:t>
            </a:r>
            <a:r>
              <a:rPr lang="ru-RU" sz="1600" dirty="0" smtClean="0">
                <a:solidFill>
                  <a:schemeClr val="accent2">
                    <a:lumMod val="75000"/>
                  </a:schemeClr>
                </a:solidFill>
              </a:rPr>
              <a:t>1</a:t>
            </a:r>
            <a:endParaRPr lang="en-US" sz="1600" dirty="0">
              <a:solidFill>
                <a:schemeClr val="accent2">
                  <a:lumMod val="75000"/>
                </a:schemeClr>
              </a:solidFill>
            </a:endParaRPr>
          </a:p>
          <a:p>
            <a:endParaRPr lang="en-US" sz="1600" dirty="0" smtClean="0">
              <a:solidFill>
                <a:schemeClr val="accent2">
                  <a:lumMod val="75000"/>
                </a:schemeClr>
              </a:solidFill>
            </a:endParaRPr>
          </a:p>
          <a:p>
            <a:endParaRPr lang="ru-RU" sz="1600" dirty="0">
              <a:solidFill>
                <a:schemeClr val="accent2">
                  <a:lumMod val="75000"/>
                </a:schemeClr>
              </a:solidFill>
            </a:endParaRPr>
          </a:p>
          <a:p>
            <a:endParaRPr lang="ru-RU" sz="1600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B5E496-C20A-4259-82D6-EE90691934EF}" type="slidenum">
              <a:rPr lang="ru-RU" smtClean="0"/>
              <a:pPr/>
              <a:t>113</a:t>
            </a:fld>
            <a:endParaRPr lang="ru-RU" dirty="0"/>
          </a:p>
        </p:txBody>
      </p:sp>
      <p:sp>
        <p:nvSpPr>
          <p:cNvPr id="7" name="TextBox 6"/>
          <p:cNvSpPr txBox="1"/>
          <p:nvPr/>
        </p:nvSpPr>
        <p:spPr>
          <a:xfrm>
            <a:off x="500034" y="5857892"/>
            <a:ext cx="55721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hlinkClick r:id="rId3" action="ppaction://hlinksldjump"/>
              </a:rPr>
              <a:t>Вернуться к окнам</a:t>
            </a:r>
            <a:endParaRPr lang="ru-RU" dirty="0"/>
          </a:p>
        </p:txBody>
      </p:sp>
      <p:sp>
        <p:nvSpPr>
          <p:cNvPr id="8" name="Flowchart: Alternate Process 7"/>
          <p:cNvSpPr/>
          <p:nvPr/>
        </p:nvSpPr>
        <p:spPr bwMode="auto">
          <a:xfrm>
            <a:off x="7286644" y="5786454"/>
            <a:ext cx="1357322" cy="500066"/>
          </a:xfrm>
          <a:prstGeom prst="flowChartAlternateProcess">
            <a:avLst/>
          </a:prstGeom>
          <a:solidFill>
            <a:schemeClr val="accent3"/>
          </a:solidFill>
          <a:ln w="9525" cap="flat" cmpd="sng" algn="ctr">
            <a:solidFill>
              <a:srgbClr val="ACACAC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80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Verdana" pitchFamily="34" charset="0"/>
                <a:hlinkClick r:id="rId4" action="ppaction://hlinksldjump"/>
              </a:rPr>
              <a:t>В начало</a:t>
            </a:r>
            <a:endParaRPr kumimoji="0" lang="ru-RU" sz="1800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Verdan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167299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Медные накладки для замены на окне </a:t>
            </a:r>
            <a:r>
              <a:rPr lang="ru-RU" dirty="0" smtClean="0">
                <a:solidFill>
                  <a:srgbClr val="FF0000"/>
                </a:solidFill>
              </a:rPr>
              <a:t>PREMIUM</a:t>
            </a:r>
            <a:r>
              <a:rPr lang="ru-RU" dirty="0" smtClean="0"/>
              <a:t> GGL CK0</a:t>
            </a:r>
            <a:r>
              <a:rPr lang="en-US" dirty="0" smtClean="0"/>
              <a:t>4</a:t>
            </a:r>
            <a:r>
              <a:rPr lang="ru-RU" dirty="0" smtClean="0"/>
              <a:t> 3170</a:t>
            </a:r>
            <a:endParaRPr lang="ru-RU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47663" y="1219200"/>
            <a:ext cx="8439150" cy="2443786"/>
          </a:xfrm>
        </p:spPr>
        <p:txBody>
          <a:bodyPr/>
          <a:lstStyle/>
          <a:p>
            <a:r>
              <a:rPr lang="ru-RU" sz="1400" dirty="0" smtClean="0"/>
              <a:t>П-образная рамка			 	</a:t>
            </a:r>
            <a:r>
              <a:rPr lang="ru-RU" sz="1600" dirty="0" smtClean="0"/>
              <a:t>- </a:t>
            </a:r>
            <a:r>
              <a:rPr lang="ru-RU" sz="1600" dirty="0" smtClean="0">
                <a:solidFill>
                  <a:schemeClr val="accent2">
                    <a:lumMod val="75000"/>
                  </a:schemeClr>
                </a:solidFill>
              </a:rPr>
              <a:t>600031CK0</a:t>
            </a:r>
            <a:r>
              <a:rPr lang="en-US" sz="1600" dirty="0" smtClean="0">
                <a:solidFill>
                  <a:schemeClr val="accent2">
                    <a:lumMod val="75000"/>
                  </a:schemeClr>
                </a:solidFill>
              </a:rPr>
              <a:t>4</a:t>
            </a:r>
            <a:r>
              <a:rPr lang="ru-RU" sz="1600" dirty="0" smtClean="0">
                <a:solidFill>
                  <a:schemeClr val="accent2">
                    <a:lumMod val="75000"/>
                  </a:schemeClr>
                </a:solidFill>
              </a:rPr>
              <a:t>1</a:t>
            </a:r>
          </a:p>
          <a:p>
            <a:r>
              <a:rPr lang="ru-RU" sz="1400" dirty="0" smtClean="0"/>
              <a:t>Верхняя накладка 				</a:t>
            </a:r>
            <a:r>
              <a:rPr lang="ru-RU" sz="1600" dirty="0" smtClean="0"/>
              <a:t>- </a:t>
            </a:r>
            <a:r>
              <a:rPr lang="ru-RU" sz="1600" dirty="0" smtClean="0">
                <a:solidFill>
                  <a:schemeClr val="accent2">
                    <a:lumMod val="75000"/>
                  </a:schemeClr>
                </a:solidFill>
              </a:rPr>
              <a:t>763748CK1</a:t>
            </a:r>
          </a:p>
          <a:p>
            <a:r>
              <a:rPr lang="ru-RU" sz="1400" dirty="0" smtClean="0"/>
              <a:t>Упаковка с накладками </a:t>
            </a:r>
            <a:r>
              <a:rPr lang="ru-RU" sz="1400" dirty="0" smtClean="0">
                <a:solidFill>
                  <a:schemeClr val="accent2">
                    <a:lumMod val="75000"/>
                  </a:schemeClr>
                </a:solidFill>
              </a:rPr>
              <a:t>				</a:t>
            </a:r>
            <a:r>
              <a:rPr lang="ru-RU" sz="1600" dirty="0" smtClean="0">
                <a:solidFill>
                  <a:schemeClr val="accent2">
                    <a:lumMod val="75000"/>
                  </a:schemeClr>
                </a:solidFill>
              </a:rPr>
              <a:t>- ZWC CK0</a:t>
            </a:r>
            <a:r>
              <a:rPr lang="en-US" sz="1600" dirty="0" smtClean="0">
                <a:solidFill>
                  <a:schemeClr val="accent2">
                    <a:lumMod val="75000"/>
                  </a:schemeClr>
                </a:solidFill>
              </a:rPr>
              <a:t>4</a:t>
            </a:r>
            <a:r>
              <a:rPr lang="ru-RU" sz="1600" dirty="0" smtClean="0">
                <a:solidFill>
                  <a:schemeClr val="accent2">
                    <a:lumMod val="75000"/>
                  </a:schemeClr>
                </a:solidFill>
              </a:rPr>
              <a:t> 0100</a:t>
            </a:r>
          </a:p>
          <a:p>
            <a:r>
              <a:rPr lang="ru-RU" sz="1400" dirty="0" smtClean="0"/>
              <a:t>Перекрывающая накладка коробки левая 		</a:t>
            </a:r>
            <a:r>
              <a:rPr lang="ru-RU" sz="1600" dirty="0" smtClean="0">
                <a:solidFill>
                  <a:schemeClr val="accent2">
                    <a:lumMod val="75000"/>
                  </a:schemeClr>
                </a:solidFill>
              </a:rPr>
              <a:t>- 76004L-K0</a:t>
            </a:r>
            <a:r>
              <a:rPr lang="en-US" sz="1600" dirty="0" smtClean="0">
                <a:solidFill>
                  <a:schemeClr val="accent2">
                    <a:lumMod val="75000"/>
                  </a:schemeClr>
                </a:solidFill>
              </a:rPr>
              <a:t>4</a:t>
            </a:r>
            <a:r>
              <a:rPr lang="ru-RU" sz="1600" dirty="0" smtClean="0">
                <a:solidFill>
                  <a:schemeClr val="accent2">
                    <a:lumMod val="75000"/>
                  </a:schemeClr>
                </a:solidFill>
              </a:rPr>
              <a:t>1 </a:t>
            </a:r>
          </a:p>
          <a:p>
            <a:r>
              <a:rPr lang="ru-RU" sz="1400" dirty="0" smtClean="0"/>
              <a:t>Перекрывающая накладка коробки правая 		</a:t>
            </a:r>
            <a:r>
              <a:rPr lang="ru-RU" sz="1600" dirty="0" smtClean="0">
                <a:solidFill>
                  <a:schemeClr val="accent2">
                    <a:lumMod val="75000"/>
                  </a:schemeClr>
                </a:solidFill>
              </a:rPr>
              <a:t>- 76004R-K0</a:t>
            </a:r>
            <a:r>
              <a:rPr lang="en-US" sz="1600" dirty="0" smtClean="0">
                <a:solidFill>
                  <a:schemeClr val="accent2">
                    <a:lumMod val="75000"/>
                  </a:schemeClr>
                </a:solidFill>
              </a:rPr>
              <a:t>4</a:t>
            </a:r>
            <a:r>
              <a:rPr lang="ru-RU" sz="1600" dirty="0" smtClean="0">
                <a:solidFill>
                  <a:schemeClr val="accent2">
                    <a:lumMod val="75000"/>
                  </a:schemeClr>
                </a:solidFill>
              </a:rPr>
              <a:t>1 </a:t>
            </a:r>
          </a:p>
          <a:p>
            <a:r>
              <a:rPr lang="ru-RU" sz="1400" dirty="0" smtClean="0"/>
              <a:t>Перекрывающая накладка поворотной створки левая	- </a:t>
            </a:r>
            <a:r>
              <a:rPr lang="ru-RU" sz="1600" dirty="0" smtClean="0">
                <a:solidFill>
                  <a:schemeClr val="accent2">
                    <a:lumMod val="75000"/>
                  </a:schemeClr>
                </a:solidFill>
              </a:rPr>
              <a:t>76005L-K0</a:t>
            </a:r>
            <a:r>
              <a:rPr lang="en-US" sz="1600" dirty="0" smtClean="0">
                <a:solidFill>
                  <a:schemeClr val="accent2">
                    <a:lumMod val="75000"/>
                  </a:schemeClr>
                </a:solidFill>
              </a:rPr>
              <a:t>4</a:t>
            </a:r>
            <a:r>
              <a:rPr lang="ru-RU" sz="1600" dirty="0" smtClean="0">
                <a:solidFill>
                  <a:schemeClr val="accent2">
                    <a:lumMod val="75000"/>
                  </a:schemeClr>
                </a:solidFill>
              </a:rPr>
              <a:t>1</a:t>
            </a:r>
          </a:p>
          <a:p>
            <a:r>
              <a:rPr lang="ru-RU" sz="1400" dirty="0" smtClean="0"/>
              <a:t>Перекрывающая накладка поворотной створки правая</a:t>
            </a:r>
            <a:r>
              <a:rPr lang="ru-RU" sz="1600" dirty="0" smtClean="0"/>
              <a:t>	- </a:t>
            </a:r>
            <a:r>
              <a:rPr lang="ru-RU" sz="1600" dirty="0" smtClean="0">
                <a:solidFill>
                  <a:schemeClr val="accent2">
                    <a:lumMod val="75000"/>
                  </a:schemeClr>
                </a:solidFill>
              </a:rPr>
              <a:t>76005R-K0</a:t>
            </a:r>
            <a:r>
              <a:rPr lang="en-US" sz="1600" dirty="0" smtClean="0">
                <a:solidFill>
                  <a:schemeClr val="accent2">
                    <a:lumMod val="75000"/>
                  </a:schemeClr>
                </a:solidFill>
              </a:rPr>
              <a:t>4</a:t>
            </a:r>
            <a:r>
              <a:rPr lang="ru-RU" sz="1600" dirty="0" smtClean="0">
                <a:solidFill>
                  <a:schemeClr val="accent2">
                    <a:lumMod val="75000"/>
                  </a:schemeClr>
                </a:solidFill>
              </a:rPr>
              <a:t>1</a:t>
            </a:r>
          </a:p>
          <a:p>
            <a:r>
              <a:rPr lang="ru-RU" sz="1400" dirty="0" smtClean="0"/>
              <a:t>Нижняя накладка поворотной створки		</a:t>
            </a:r>
            <a:r>
              <a:rPr lang="ru-RU" sz="1600" dirty="0" smtClean="0">
                <a:solidFill>
                  <a:schemeClr val="accent2">
                    <a:lumMod val="75000"/>
                  </a:schemeClr>
                </a:solidFill>
              </a:rPr>
              <a:t>- 763704CK1</a:t>
            </a:r>
          </a:p>
          <a:p>
            <a:endParaRPr lang="ru-RU" sz="1600" dirty="0" smtClean="0">
              <a:solidFill>
                <a:schemeClr val="accent2">
                  <a:lumMod val="75000"/>
                </a:schemeClr>
              </a:solidFill>
            </a:endParaRPr>
          </a:p>
          <a:p>
            <a:endParaRPr lang="ru-RU" sz="1600" dirty="0" smtClean="0">
              <a:solidFill>
                <a:schemeClr val="accent2">
                  <a:lumMod val="75000"/>
                </a:schemeClr>
              </a:solidFill>
            </a:endParaRPr>
          </a:p>
          <a:p>
            <a:endParaRPr lang="ru-RU" sz="1600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B5E496-C20A-4259-82D6-EE90691934EF}" type="slidenum">
              <a:rPr lang="ru-RU" smtClean="0"/>
              <a:pPr/>
              <a:t>114</a:t>
            </a:fld>
            <a:endParaRPr lang="ru-RU" dirty="0"/>
          </a:p>
        </p:txBody>
      </p:sp>
      <p:sp>
        <p:nvSpPr>
          <p:cNvPr id="7" name="TextBox 6"/>
          <p:cNvSpPr txBox="1"/>
          <p:nvPr/>
        </p:nvSpPr>
        <p:spPr>
          <a:xfrm>
            <a:off x="500034" y="5857892"/>
            <a:ext cx="55721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hlinkClick r:id="rId3" action="ppaction://hlinksldjump"/>
              </a:rPr>
              <a:t>Вернуться к окнам</a:t>
            </a:r>
            <a:endParaRPr lang="ru-RU" dirty="0"/>
          </a:p>
        </p:txBody>
      </p:sp>
      <p:sp>
        <p:nvSpPr>
          <p:cNvPr id="8" name="Flowchart: Alternate Process 7"/>
          <p:cNvSpPr/>
          <p:nvPr/>
        </p:nvSpPr>
        <p:spPr bwMode="auto">
          <a:xfrm>
            <a:off x="7286644" y="5786454"/>
            <a:ext cx="1357322" cy="500066"/>
          </a:xfrm>
          <a:prstGeom prst="flowChartAlternateProcess">
            <a:avLst/>
          </a:prstGeom>
          <a:solidFill>
            <a:schemeClr val="accent3"/>
          </a:solidFill>
          <a:ln w="9525" cap="flat" cmpd="sng" algn="ctr">
            <a:solidFill>
              <a:srgbClr val="ACACAC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80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Verdana" pitchFamily="34" charset="0"/>
                <a:hlinkClick r:id="rId4" action="ppaction://hlinksldjump"/>
              </a:rPr>
              <a:t>В начало</a:t>
            </a:r>
            <a:endParaRPr kumimoji="0" lang="ru-RU" sz="1800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Verdan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417914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Медные накладки для замены на окне </a:t>
            </a:r>
            <a:r>
              <a:rPr lang="ru-RU" dirty="0" smtClean="0">
                <a:solidFill>
                  <a:srgbClr val="FF0000"/>
                </a:solidFill>
              </a:rPr>
              <a:t>PREMIUM</a:t>
            </a:r>
            <a:r>
              <a:rPr lang="ru-RU" dirty="0" smtClean="0"/>
              <a:t> GGL </a:t>
            </a:r>
            <a:r>
              <a:rPr lang="en-US" dirty="0" smtClean="0"/>
              <a:t>F</a:t>
            </a:r>
            <a:r>
              <a:rPr lang="ru-RU" dirty="0" smtClean="0"/>
              <a:t>K04 3170</a:t>
            </a:r>
            <a:endParaRPr lang="ru-RU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47663" y="1219200"/>
            <a:ext cx="8439150" cy="2443786"/>
          </a:xfrm>
        </p:spPr>
        <p:txBody>
          <a:bodyPr/>
          <a:lstStyle/>
          <a:p>
            <a:r>
              <a:rPr lang="ru-RU" sz="1400" dirty="0" smtClean="0"/>
              <a:t>П-образная рамка			 	</a:t>
            </a:r>
            <a:r>
              <a:rPr lang="ru-RU" sz="1600" dirty="0" smtClean="0"/>
              <a:t>- </a:t>
            </a:r>
            <a:r>
              <a:rPr lang="ru-RU" sz="1600" dirty="0" smtClean="0">
                <a:solidFill>
                  <a:schemeClr val="accent2">
                    <a:lumMod val="75000"/>
                  </a:schemeClr>
                </a:solidFill>
              </a:rPr>
              <a:t>600031</a:t>
            </a:r>
            <a:r>
              <a:rPr lang="en-US" sz="1600" dirty="0" smtClean="0">
                <a:solidFill>
                  <a:schemeClr val="accent2">
                    <a:lumMod val="75000"/>
                  </a:schemeClr>
                </a:solidFill>
              </a:rPr>
              <a:t>F</a:t>
            </a:r>
            <a:r>
              <a:rPr lang="ru-RU" sz="1600" dirty="0" smtClean="0">
                <a:solidFill>
                  <a:schemeClr val="accent2">
                    <a:lumMod val="75000"/>
                  </a:schemeClr>
                </a:solidFill>
              </a:rPr>
              <a:t>K041</a:t>
            </a:r>
          </a:p>
          <a:p>
            <a:r>
              <a:rPr lang="ru-RU" sz="1400" dirty="0" smtClean="0"/>
              <a:t>Верхняя накладка 				</a:t>
            </a:r>
            <a:r>
              <a:rPr lang="ru-RU" sz="1600" dirty="0" smtClean="0"/>
              <a:t>- </a:t>
            </a:r>
            <a:r>
              <a:rPr lang="ru-RU" sz="1600" dirty="0" smtClean="0">
                <a:solidFill>
                  <a:schemeClr val="accent2">
                    <a:lumMod val="75000"/>
                  </a:schemeClr>
                </a:solidFill>
              </a:rPr>
              <a:t>763748</a:t>
            </a:r>
            <a:r>
              <a:rPr lang="en-US" sz="1600" dirty="0" smtClean="0">
                <a:solidFill>
                  <a:schemeClr val="accent2">
                    <a:lumMod val="75000"/>
                  </a:schemeClr>
                </a:solidFill>
              </a:rPr>
              <a:t>F</a:t>
            </a:r>
            <a:r>
              <a:rPr lang="ru-RU" sz="1600" dirty="0" smtClean="0">
                <a:solidFill>
                  <a:schemeClr val="accent2">
                    <a:lumMod val="75000"/>
                  </a:schemeClr>
                </a:solidFill>
              </a:rPr>
              <a:t>K1</a:t>
            </a:r>
          </a:p>
          <a:p>
            <a:r>
              <a:rPr lang="ru-RU" sz="1400" dirty="0" smtClean="0"/>
              <a:t>Упаковка с накладками </a:t>
            </a:r>
            <a:r>
              <a:rPr lang="ru-RU" sz="1400" dirty="0" smtClean="0">
                <a:solidFill>
                  <a:schemeClr val="accent2">
                    <a:lumMod val="75000"/>
                  </a:schemeClr>
                </a:solidFill>
              </a:rPr>
              <a:t>				</a:t>
            </a:r>
            <a:r>
              <a:rPr lang="ru-RU" sz="1600" dirty="0" smtClean="0">
                <a:solidFill>
                  <a:schemeClr val="accent2">
                    <a:lumMod val="75000"/>
                  </a:schemeClr>
                </a:solidFill>
              </a:rPr>
              <a:t>- ZWC </a:t>
            </a:r>
            <a:r>
              <a:rPr lang="en-US" sz="1600" dirty="0" smtClean="0">
                <a:solidFill>
                  <a:schemeClr val="accent2">
                    <a:lumMod val="75000"/>
                  </a:schemeClr>
                </a:solidFill>
              </a:rPr>
              <a:t>F</a:t>
            </a:r>
            <a:r>
              <a:rPr lang="ru-RU" sz="1600" dirty="0" smtClean="0">
                <a:solidFill>
                  <a:schemeClr val="accent2">
                    <a:lumMod val="75000"/>
                  </a:schemeClr>
                </a:solidFill>
              </a:rPr>
              <a:t>K04 0100</a:t>
            </a:r>
          </a:p>
          <a:p>
            <a:r>
              <a:rPr lang="ru-RU" sz="1400" dirty="0" smtClean="0"/>
              <a:t>Перекрывающая накладка коробки левая 		</a:t>
            </a:r>
            <a:r>
              <a:rPr lang="ru-RU" sz="1600" dirty="0" smtClean="0">
                <a:solidFill>
                  <a:schemeClr val="accent2">
                    <a:lumMod val="75000"/>
                  </a:schemeClr>
                </a:solidFill>
              </a:rPr>
              <a:t>- 76004L-K041 </a:t>
            </a:r>
          </a:p>
          <a:p>
            <a:r>
              <a:rPr lang="ru-RU" sz="1400" dirty="0" smtClean="0"/>
              <a:t>Перекрывающая накладка коробки правая 		</a:t>
            </a:r>
            <a:r>
              <a:rPr lang="ru-RU" sz="1600" dirty="0" smtClean="0">
                <a:solidFill>
                  <a:schemeClr val="accent2">
                    <a:lumMod val="75000"/>
                  </a:schemeClr>
                </a:solidFill>
              </a:rPr>
              <a:t>- 76004R-K041 </a:t>
            </a:r>
          </a:p>
          <a:p>
            <a:r>
              <a:rPr lang="ru-RU" sz="1400" dirty="0" smtClean="0"/>
              <a:t>Перекрывающая накладка поворотной створки левая	- </a:t>
            </a:r>
            <a:r>
              <a:rPr lang="ru-RU" sz="1600" dirty="0" smtClean="0">
                <a:solidFill>
                  <a:schemeClr val="accent2">
                    <a:lumMod val="75000"/>
                  </a:schemeClr>
                </a:solidFill>
              </a:rPr>
              <a:t>76005L-K041</a:t>
            </a:r>
          </a:p>
          <a:p>
            <a:r>
              <a:rPr lang="ru-RU" sz="1400" dirty="0" smtClean="0"/>
              <a:t>Перекрывающая накладка поворотной створки правая</a:t>
            </a:r>
            <a:r>
              <a:rPr lang="ru-RU" sz="1600" dirty="0" smtClean="0"/>
              <a:t>	- </a:t>
            </a:r>
            <a:r>
              <a:rPr lang="ru-RU" sz="1600" dirty="0" smtClean="0">
                <a:solidFill>
                  <a:schemeClr val="accent2">
                    <a:lumMod val="75000"/>
                  </a:schemeClr>
                </a:solidFill>
              </a:rPr>
              <a:t>76005R-K041</a:t>
            </a:r>
          </a:p>
          <a:p>
            <a:r>
              <a:rPr lang="ru-RU" sz="1400" dirty="0" smtClean="0"/>
              <a:t>Нижняя накладка поворотной створки		</a:t>
            </a:r>
            <a:r>
              <a:rPr lang="ru-RU" sz="1600" dirty="0" smtClean="0">
                <a:solidFill>
                  <a:schemeClr val="accent2">
                    <a:lumMod val="75000"/>
                  </a:schemeClr>
                </a:solidFill>
              </a:rPr>
              <a:t>- 763704</a:t>
            </a:r>
            <a:r>
              <a:rPr lang="en-US" sz="1600" dirty="0" smtClean="0">
                <a:solidFill>
                  <a:schemeClr val="accent2">
                    <a:lumMod val="75000"/>
                  </a:schemeClr>
                </a:solidFill>
              </a:rPr>
              <a:t>F</a:t>
            </a:r>
            <a:r>
              <a:rPr lang="ru-RU" sz="1600" dirty="0" smtClean="0">
                <a:solidFill>
                  <a:schemeClr val="accent2">
                    <a:lumMod val="75000"/>
                  </a:schemeClr>
                </a:solidFill>
              </a:rPr>
              <a:t>K1</a:t>
            </a:r>
          </a:p>
          <a:p>
            <a:endParaRPr lang="ru-RU" sz="1600" dirty="0" smtClean="0">
              <a:solidFill>
                <a:schemeClr val="accent2">
                  <a:lumMod val="75000"/>
                </a:schemeClr>
              </a:solidFill>
            </a:endParaRPr>
          </a:p>
          <a:p>
            <a:endParaRPr lang="ru-RU" sz="1600" dirty="0" smtClean="0">
              <a:solidFill>
                <a:schemeClr val="accent2">
                  <a:lumMod val="75000"/>
                </a:schemeClr>
              </a:solidFill>
            </a:endParaRPr>
          </a:p>
          <a:p>
            <a:endParaRPr lang="ru-RU" sz="1600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B5E496-C20A-4259-82D6-EE90691934EF}" type="slidenum">
              <a:rPr lang="ru-RU" smtClean="0"/>
              <a:pPr/>
              <a:t>115</a:t>
            </a:fld>
            <a:endParaRPr lang="ru-RU" dirty="0"/>
          </a:p>
        </p:txBody>
      </p:sp>
      <p:sp>
        <p:nvSpPr>
          <p:cNvPr id="7" name="TextBox 6"/>
          <p:cNvSpPr txBox="1"/>
          <p:nvPr/>
        </p:nvSpPr>
        <p:spPr>
          <a:xfrm>
            <a:off x="500034" y="5857892"/>
            <a:ext cx="55721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hlinkClick r:id="rId3" action="ppaction://hlinksldjump"/>
              </a:rPr>
              <a:t>Вернуться к окнам</a:t>
            </a:r>
            <a:endParaRPr lang="ru-RU" dirty="0"/>
          </a:p>
        </p:txBody>
      </p:sp>
      <p:sp>
        <p:nvSpPr>
          <p:cNvPr id="8" name="Flowchart: Alternate Process 7"/>
          <p:cNvSpPr/>
          <p:nvPr/>
        </p:nvSpPr>
        <p:spPr bwMode="auto">
          <a:xfrm>
            <a:off x="7286644" y="5786454"/>
            <a:ext cx="1357322" cy="500066"/>
          </a:xfrm>
          <a:prstGeom prst="flowChartAlternateProcess">
            <a:avLst/>
          </a:prstGeom>
          <a:solidFill>
            <a:schemeClr val="accent3"/>
          </a:solidFill>
          <a:ln w="9525" cap="flat" cmpd="sng" algn="ctr">
            <a:solidFill>
              <a:srgbClr val="ACACAC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80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Verdana" pitchFamily="34" charset="0"/>
                <a:hlinkClick r:id="rId4" action="ppaction://hlinksldjump"/>
              </a:rPr>
              <a:t>В начало</a:t>
            </a:r>
            <a:endParaRPr kumimoji="0" lang="ru-RU" sz="1800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Verdan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79773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Медные накладки для замены на окне </a:t>
            </a:r>
            <a:r>
              <a:rPr lang="ru-RU" dirty="0" smtClean="0">
                <a:solidFill>
                  <a:srgbClr val="FF0000"/>
                </a:solidFill>
              </a:rPr>
              <a:t>PREMIUM</a:t>
            </a:r>
            <a:r>
              <a:rPr lang="ru-RU" dirty="0" smtClean="0"/>
              <a:t> GGL FK0</a:t>
            </a:r>
            <a:r>
              <a:rPr lang="en-US" dirty="0" smtClean="0"/>
              <a:t>6</a:t>
            </a:r>
            <a:r>
              <a:rPr lang="ru-RU" dirty="0" smtClean="0"/>
              <a:t> 3170</a:t>
            </a:r>
            <a:endParaRPr lang="ru-RU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47663" y="1219200"/>
            <a:ext cx="8439150" cy="2443786"/>
          </a:xfrm>
        </p:spPr>
        <p:txBody>
          <a:bodyPr/>
          <a:lstStyle/>
          <a:p>
            <a:r>
              <a:rPr lang="ru-RU" sz="1400" dirty="0" smtClean="0"/>
              <a:t>П-образная рамка			 	</a:t>
            </a:r>
            <a:r>
              <a:rPr lang="ru-RU" sz="1600" dirty="0" smtClean="0"/>
              <a:t>- </a:t>
            </a:r>
            <a:r>
              <a:rPr lang="ru-RU" sz="1600" dirty="0" smtClean="0">
                <a:solidFill>
                  <a:schemeClr val="accent2">
                    <a:lumMod val="75000"/>
                  </a:schemeClr>
                </a:solidFill>
              </a:rPr>
              <a:t>600031FK0</a:t>
            </a:r>
            <a:r>
              <a:rPr lang="en-US" sz="1600" dirty="0" smtClean="0">
                <a:solidFill>
                  <a:schemeClr val="accent2">
                    <a:lumMod val="75000"/>
                  </a:schemeClr>
                </a:solidFill>
              </a:rPr>
              <a:t>6</a:t>
            </a:r>
            <a:r>
              <a:rPr lang="ru-RU" sz="1600" dirty="0" smtClean="0">
                <a:solidFill>
                  <a:schemeClr val="accent2">
                    <a:lumMod val="75000"/>
                  </a:schemeClr>
                </a:solidFill>
              </a:rPr>
              <a:t>1</a:t>
            </a:r>
          </a:p>
          <a:p>
            <a:r>
              <a:rPr lang="ru-RU" sz="1400" dirty="0" smtClean="0"/>
              <a:t>Верхняя накладка 				</a:t>
            </a:r>
            <a:r>
              <a:rPr lang="ru-RU" sz="1600" dirty="0" smtClean="0"/>
              <a:t>- </a:t>
            </a:r>
            <a:r>
              <a:rPr lang="ru-RU" sz="1600" dirty="0" smtClean="0">
                <a:solidFill>
                  <a:schemeClr val="accent2">
                    <a:lumMod val="75000"/>
                  </a:schemeClr>
                </a:solidFill>
              </a:rPr>
              <a:t>763748FK1</a:t>
            </a:r>
          </a:p>
          <a:p>
            <a:r>
              <a:rPr lang="ru-RU" sz="1400" dirty="0" smtClean="0"/>
              <a:t>Упаковка с накладками </a:t>
            </a:r>
            <a:r>
              <a:rPr lang="ru-RU" sz="1400" dirty="0" smtClean="0">
                <a:solidFill>
                  <a:schemeClr val="accent2">
                    <a:lumMod val="75000"/>
                  </a:schemeClr>
                </a:solidFill>
              </a:rPr>
              <a:t>				</a:t>
            </a:r>
            <a:r>
              <a:rPr lang="ru-RU" sz="1600" dirty="0" smtClean="0">
                <a:solidFill>
                  <a:schemeClr val="accent2">
                    <a:lumMod val="75000"/>
                  </a:schemeClr>
                </a:solidFill>
              </a:rPr>
              <a:t>- ZWC FK0</a:t>
            </a:r>
            <a:r>
              <a:rPr lang="en-US" sz="1600" dirty="0" smtClean="0">
                <a:solidFill>
                  <a:schemeClr val="accent2">
                    <a:lumMod val="75000"/>
                  </a:schemeClr>
                </a:solidFill>
              </a:rPr>
              <a:t>6</a:t>
            </a:r>
            <a:r>
              <a:rPr lang="ru-RU" sz="1600" dirty="0" smtClean="0">
                <a:solidFill>
                  <a:schemeClr val="accent2">
                    <a:lumMod val="75000"/>
                  </a:schemeClr>
                </a:solidFill>
              </a:rPr>
              <a:t> 0100</a:t>
            </a:r>
          </a:p>
          <a:p>
            <a:r>
              <a:rPr lang="ru-RU" sz="1400" dirty="0" smtClean="0"/>
              <a:t>Перекрывающая накладка коробки левая 		</a:t>
            </a:r>
            <a:r>
              <a:rPr lang="ru-RU" sz="1600" dirty="0" smtClean="0">
                <a:solidFill>
                  <a:schemeClr val="accent2">
                    <a:lumMod val="75000"/>
                  </a:schemeClr>
                </a:solidFill>
              </a:rPr>
              <a:t>- 76004L-K0</a:t>
            </a:r>
            <a:r>
              <a:rPr lang="en-US" sz="1600" dirty="0" smtClean="0">
                <a:solidFill>
                  <a:schemeClr val="accent2">
                    <a:lumMod val="75000"/>
                  </a:schemeClr>
                </a:solidFill>
              </a:rPr>
              <a:t>6</a:t>
            </a:r>
            <a:r>
              <a:rPr lang="ru-RU" sz="1600" dirty="0" smtClean="0">
                <a:solidFill>
                  <a:schemeClr val="accent2">
                    <a:lumMod val="75000"/>
                  </a:schemeClr>
                </a:solidFill>
              </a:rPr>
              <a:t>1 </a:t>
            </a:r>
          </a:p>
          <a:p>
            <a:r>
              <a:rPr lang="ru-RU" sz="1400" dirty="0" smtClean="0"/>
              <a:t>Перекрывающая накладка коробки правая 		</a:t>
            </a:r>
            <a:r>
              <a:rPr lang="ru-RU" sz="1600" dirty="0" smtClean="0">
                <a:solidFill>
                  <a:schemeClr val="accent2">
                    <a:lumMod val="75000"/>
                  </a:schemeClr>
                </a:solidFill>
              </a:rPr>
              <a:t>- 76004R-K0</a:t>
            </a:r>
            <a:r>
              <a:rPr lang="en-US" sz="1600" dirty="0" smtClean="0">
                <a:solidFill>
                  <a:schemeClr val="accent2">
                    <a:lumMod val="75000"/>
                  </a:schemeClr>
                </a:solidFill>
              </a:rPr>
              <a:t>6</a:t>
            </a:r>
            <a:r>
              <a:rPr lang="ru-RU" sz="1600" dirty="0" smtClean="0">
                <a:solidFill>
                  <a:schemeClr val="accent2">
                    <a:lumMod val="75000"/>
                  </a:schemeClr>
                </a:solidFill>
              </a:rPr>
              <a:t>1 </a:t>
            </a:r>
          </a:p>
          <a:p>
            <a:r>
              <a:rPr lang="ru-RU" sz="1400" dirty="0" smtClean="0"/>
              <a:t>Перекрывающая накладка поворотной створки левая	- </a:t>
            </a:r>
            <a:r>
              <a:rPr lang="ru-RU" sz="1600" dirty="0" smtClean="0">
                <a:solidFill>
                  <a:schemeClr val="accent2">
                    <a:lumMod val="75000"/>
                  </a:schemeClr>
                </a:solidFill>
              </a:rPr>
              <a:t>76005L-K0</a:t>
            </a:r>
            <a:r>
              <a:rPr lang="en-US" sz="1600" dirty="0" smtClean="0">
                <a:solidFill>
                  <a:schemeClr val="accent2">
                    <a:lumMod val="75000"/>
                  </a:schemeClr>
                </a:solidFill>
              </a:rPr>
              <a:t>6</a:t>
            </a:r>
            <a:r>
              <a:rPr lang="ru-RU" sz="1600" dirty="0" smtClean="0">
                <a:solidFill>
                  <a:schemeClr val="accent2">
                    <a:lumMod val="75000"/>
                  </a:schemeClr>
                </a:solidFill>
              </a:rPr>
              <a:t>1</a:t>
            </a:r>
          </a:p>
          <a:p>
            <a:r>
              <a:rPr lang="ru-RU" sz="1400" dirty="0" smtClean="0"/>
              <a:t>Перекрывающая накладка поворотной створки правая</a:t>
            </a:r>
            <a:r>
              <a:rPr lang="ru-RU" sz="1600" dirty="0" smtClean="0"/>
              <a:t>	- </a:t>
            </a:r>
            <a:r>
              <a:rPr lang="ru-RU" sz="1600" dirty="0" smtClean="0">
                <a:solidFill>
                  <a:schemeClr val="accent2">
                    <a:lumMod val="75000"/>
                  </a:schemeClr>
                </a:solidFill>
              </a:rPr>
              <a:t>76005R-K0</a:t>
            </a:r>
            <a:r>
              <a:rPr lang="en-US" sz="1600" dirty="0" smtClean="0">
                <a:solidFill>
                  <a:schemeClr val="accent2">
                    <a:lumMod val="75000"/>
                  </a:schemeClr>
                </a:solidFill>
              </a:rPr>
              <a:t>6</a:t>
            </a:r>
            <a:r>
              <a:rPr lang="ru-RU" sz="1600" dirty="0" smtClean="0">
                <a:solidFill>
                  <a:schemeClr val="accent2">
                    <a:lumMod val="75000"/>
                  </a:schemeClr>
                </a:solidFill>
              </a:rPr>
              <a:t>1</a:t>
            </a:r>
          </a:p>
          <a:p>
            <a:r>
              <a:rPr lang="ru-RU" sz="1400" dirty="0" smtClean="0"/>
              <a:t>Нижняя накладка поворотной створки		</a:t>
            </a:r>
            <a:r>
              <a:rPr lang="ru-RU" sz="1600" dirty="0" smtClean="0">
                <a:solidFill>
                  <a:schemeClr val="accent2">
                    <a:lumMod val="75000"/>
                  </a:schemeClr>
                </a:solidFill>
              </a:rPr>
              <a:t>- 763704FK1</a:t>
            </a:r>
          </a:p>
          <a:p>
            <a:endParaRPr lang="ru-RU" sz="1600" dirty="0" smtClean="0">
              <a:solidFill>
                <a:schemeClr val="accent2">
                  <a:lumMod val="75000"/>
                </a:schemeClr>
              </a:solidFill>
            </a:endParaRPr>
          </a:p>
          <a:p>
            <a:endParaRPr lang="ru-RU" sz="1600" dirty="0" smtClean="0">
              <a:solidFill>
                <a:schemeClr val="accent2">
                  <a:lumMod val="75000"/>
                </a:schemeClr>
              </a:solidFill>
            </a:endParaRPr>
          </a:p>
          <a:p>
            <a:endParaRPr lang="ru-RU" sz="1600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B5E496-C20A-4259-82D6-EE90691934EF}" type="slidenum">
              <a:rPr lang="ru-RU" smtClean="0"/>
              <a:pPr/>
              <a:t>116</a:t>
            </a:fld>
            <a:endParaRPr lang="ru-RU" dirty="0"/>
          </a:p>
        </p:txBody>
      </p:sp>
      <p:sp>
        <p:nvSpPr>
          <p:cNvPr id="7" name="TextBox 6"/>
          <p:cNvSpPr txBox="1"/>
          <p:nvPr/>
        </p:nvSpPr>
        <p:spPr>
          <a:xfrm>
            <a:off x="500034" y="5857892"/>
            <a:ext cx="55721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hlinkClick r:id="rId3" action="ppaction://hlinksldjump"/>
              </a:rPr>
              <a:t>Вернуться к окнам</a:t>
            </a:r>
            <a:endParaRPr lang="ru-RU" dirty="0"/>
          </a:p>
        </p:txBody>
      </p:sp>
      <p:sp>
        <p:nvSpPr>
          <p:cNvPr id="8" name="Flowchart: Alternate Process 7"/>
          <p:cNvSpPr/>
          <p:nvPr/>
        </p:nvSpPr>
        <p:spPr bwMode="auto">
          <a:xfrm>
            <a:off x="7286644" y="5786454"/>
            <a:ext cx="1357322" cy="500066"/>
          </a:xfrm>
          <a:prstGeom prst="flowChartAlternateProcess">
            <a:avLst/>
          </a:prstGeom>
          <a:solidFill>
            <a:schemeClr val="accent3"/>
          </a:solidFill>
          <a:ln w="9525" cap="flat" cmpd="sng" algn="ctr">
            <a:solidFill>
              <a:srgbClr val="ACACAC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80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Verdana" pitchFamily="34" charset="0"/>
                <a:hlinkClick r:id="rId4" action="ppaction://hlinksldjump"/>
              </a:rPr>
              <a:t>В начало</a:t>
            </a:r>
            <a:endParaRPr kumimoji="0" lang="ru-RU" sz="1800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Verdan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216093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Медные накладки для замены на окне </a:t>
            </a:r>
            <a:r>
              <a:rPr lang="ru-RU" dirty="0" smtClean="0">
                <a:solidFill>
                  <a:srgbClr val="FF0000"/>
                </a:solidFill>
              </a:rPr>
              <a:t>PREMIUM</a:t>
            </a:r>
            <a:r>
              <a:rPr lang="ru-RU" dirty="0" smtClean="0"/>
              <a:t> GGL </a:t>
            </a:r>
            <a:r>
              <a:rPr lang="en-US" dirty="0" smtClean="0"/>
              <a:t>M</a:t>
            </a:r>
            <a:r>
              <a:rPr lang="ru-RU" dirty="0" smtClean="0"/>
              <a:t>K04 3170</a:t>
            </a:r>
            <a:endParaRPr lang="ru-RU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47663" y="1219200"/>
            <a:ext cx="8439150" cy="2443786"/>
          </a:xfrm>
        </p:spPr>
        <p:txBody>
          <a:bodyPr/>
          <a:lstStyle/>
          <a:p>
            <a:r>
              <a:rPr lang="ru-RU" sz="1400" dirty="0" smtClean="0"/>
              <a:t>П-образная рамка			 	</a:t>
            </a:r>
            <a:r>
              <a:rPr lang="ru-RU" sz="1600" dirty="0" smtClean="0"/>
              <a:t>- </a:t>
            </a:r>
            <a:r>
              <a:rPr lang="ru-RU" sz="1600" dirty="0" smtClean="0">
                <a:solidFill>
                  <a:schemeClr val="accent2">
                    <a:lumMod val="75000"/>
                  </a:schemeClr>
                </a:solidFill>
              </a:rPr>
              <a:t>600031</a:t>
            </a:r>
            <a:r>
              <a:rPr lang="en-US" sz="1600" dirty="0" smtClean="0">
                <a:solidFill>
                  <a:schemeClr val="accent2">
                    <a:lumMod val="75000"/>
                  </a:schemeClr>
                </a:solidFill>
              </a:rPr>
              <a:t>M</a:t>
            </a:r>
            <a:r>
              <a:rPr lang="ru-RU" sz="1600" dirty="0" smtClean="0">
                <a:solidFill>
                  <a:schemeClr val="accent2">
                    <a:lumMod val="75000"/>
                  </a:schemeClr>
                </a:solidFill>
              </a:rPr>
              <a:t>K041</a:t>
            </a:r>
          </a:p>
          <a:p>
            <a:r>
              <a:rPr lang="ru-RU" sz="1400" dirty="0" smtClean="0"/>
              <a:t>Верхняя накладка 				</a:t>
            </a:r>
            <a:r>
              <a:rPr lang="ru-RU" sz="1600" dirty="0" smtClean="0"/>
              <a:t>- </a:t>
            </a:r>
            <a:r>
              <a:rPr lang="ru-RU" sz="1600" dirty="0" smtClean="0">
                <a:solidFill>
                  <a:schemeClr val="accent2">
                    <a:lumMod val="75000"/>
                  </a:schemeClr>
                </a:solidFill>
              </a:rPr>
              <a:t>763748</a:t>
            </a:r>
            <a:r>
              <a:rPr lang="en-US" sz="1600" dirty="0" smtClean="0">
                <a:solidFill>
                  <a:schemeClr val="accent2">
                    <a:lumMod val="75000"/>
                  </a:schemeClr>
                </a:solidFill>
              </a:rPr>
              <a:t>M</a:t>
            </a:r>
            <a:r>
              <a:rPr lang="ru-RU" sz="1600" dirty="0" smtClean="0">
                <a:solidFill>
                  <a:schemeClr val="accent2">
                    <a:lumMod val="75000"/>
                  </a:schemeClr>
                </a:solidFill>
              </a:rPr>
              <a:t>K1</a:t>
            </a:r>
          </a:p>
          <a:p>
            <a:r>
              <a:rPr lang="ru-RU" sz="1400" dirty="0" smtClean="0"/>
              <a:t>Упаковка с накладками </a:t>
            </a:r>
            <a:r>
              <a:rPr lang="ru-RU" sz="1400" dirty="0" smtClean="0">
                <a:solidFill>
                  <a:schemeClr val="accent2">
                    <a:lumMod val="75000"/>
                  </a:schemeClr>
                </a:solidFill>
              </a:rPr>
              <a:t>				</a:t>
            </a:r>
            <a:r>
              <a:rPr lang="ru-RU" sz="1600" dirty="0" smtClean="0">
                <a:solidFill>
                  <a:schemeClr val="accent2">
                    <a:lumMod val="75000"/>
                  </a:schemeClr>
                </a:solidFill>
              </a:rPr>
              <a:t>- ZWC </a:t>
            </a:r>
            <a:r>
              <a:rPr lang="en-US" sz="1600" dirty="0" smtClean="0">
                <a:solidFill>
                  <a:schemeClr val="accent2">
                    <a:lumMod val="75000"/>
                  </a:schemeClr>
                </a:solidFill>
              </a:rPr>
              <a:t>M</a:t>
            </a:r>
            <a:r>
              <a:rPr lang="ru-RU" sz="1600" dirty="0" smtClean="0">
                <a:solidFill>
                  <a:schemeClr val="accent2">
                    <a:lumMod val="75000"/>
                  </a:schemeClr>
                </a:solidFill>
              </a:rPr>
              <a:t>K04 0100</a:t>
            </a:r>
          </a:p>
          <a:p>
            <a:r>
              <a:rPr lang="ru-RU" sz="1400" dirty="0" smtClean="0"/>
              <a:t>Перекрывающая накладка коробки левая 		</a:t>
            </a:r>
            <a:r>
              <a:rPr lang="ru-RU" sz="1600" dirty="0" smtClean="0">
                <a:solidFill>
                  <a:schemeClr val="accent2">
                    <a:lumMod val="75000"/>
                  </a:schemeClr>
                </a:solidFill>
              </a:rPr>
              <a:t>- 76004L-K041 </a:t>
            </a:r>
          </a:p>
          <a:p>
            <a:r>
              <a:rPr lang="ru-RU" sz="1400" dirty="0" smtClean="0"/>
              <a:t>Перекрывающая накладка коробки правая 		</a:t>
            </a:r>
            <a:r>
              <a:rPr lang="ru-RU" sz="1600" dirty="0" smtClean="0">
                <a:solidFill>
                  <a:schemeClr val="accent2">
                    <a:lumMod val="75000"/>
                  </a:schemeClr>
                </a:solidFill>
              </a:rPr>
              <a:t>- 76004R-K041 </a:t>
            </a:r>
          </a:p>
          <a:p>
            <a:r>
              <a:rPr lang="ru-RU" sz="1400" dirty="0" smtClean="0"/>
              <a:t>Перекрывающая накладка поворотной створки левая	- </a:t>
            </a:r>
            <a:r>
              <a:rPr lang="ru-RU" sz="1600" dirty="0" smtClean="0">
                <a:solidFill>
                  <a:schemeClr val="accent2">
                    <a:lumMod val="75000"/>
                  </a:schemeClr>
                </a:solidFill>
              </a:rPr>
              <a:t>76005L-K041</a:t>
            </a:r>
          </a:p>
          <a:p>
            <a:r>
              <a:rPr lang="ru-RU" sz="1400" dirty="0" smtClean="0"/>
              <a:t>Перекрывающая накладка поворотной створки правая</a:t>
            </a:r>
            <a:r>
              <a:rPr lang="ru-RU" sz="1600" dirty="0" smtClean="0"/>
              <a:t>	- </a:t>
            </a:r>
            <a:r>
              <a:rPr lang="ru-RU" sz="1600" dirty="0" smtClean="0">
                <a:solidFill>
                  <a:schemeClr val="accent2">
                    <a:lumMod val="75000"/>
                  </a:schemeClr>
                </a:solidFill>
              </a:rPr>
              <a:t>76005R-K041</a:t>
            </a:r>
          </a:p>
          <a:p>
            <a:r>
              <a:rPr lang="ru-RU" sz="1400" dirty="0" smtClean="0"/>
              <a:t>Нижняя накладка поворотной створки		</a:t>
            </a:r>
            <a:r>
              <a:rPr lang="ru-RU" sz="1600" dirty="0" smtClean="0">
                <a:solidFill>
                  <a:schemeClr val="accent2">
                    <a:lumMod val="75000"/>
                  </a:schemeClr>
                </a:solidFill>
              </a:rPr>
              <a:t>- 763704</a:t>
            </a:r>
            <a:r>
              <a:rPr lang="en-US" sz="1600" dirty="0" smtClean="0">
                <a:solidFill>
                  <a:schemeClr val="accent2">
                    <a:lumMod val="75000"/>
                  </a:schemeClr>
                </a:solidFill>
              </a:rPr>
              <a:t>M</a:t>
            </a:r>
            <a:r>
              <a:rPr lang="ru-RU" sz="1600" dirty="0" smtClean="0">
                <a:solidFill>
                  <a:schemeClr val="accent2">
                    <a:lumMod val="75000"/>
                  </a:schemeClr>
                </a:solidFill>
              </a:rPr>
              <a:t>K1</a:t>
            </a:r>
          </a:p>
          <a:p>
            <a:endParaRPr lang="ru-RU" sz="1600" dirty="0" smtClean="0">
              <a:solidFill>
                <a:schemeClr val="accent2">
                  <a:lumMod val="75000"/>
                </a:schemeClr>
              </a:solidFill>
            </a:endParaRPr>
          </a:p>
          <a:p>
            <a:endParaRPr lang="ru-RU" sz="1600" dirty="0" smtClean="0">
              <a:solidFill>
                <a:schemeClr val="accent2">
                  <a:lumMod val="75000"/>
                </a:schemeClr>
              </a:solidFill>
            </a:endParaRPr>
          </a:p>
          <a:p>
            <a:endParaRPr lang="ru-RU" sz="1600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B5E496-C20A-4259-82D6-EE90691934EF}" type="slidenum">
              <a:rPr lang="ru-RU" smtClean="0"/>
              <a:pPr/>
              <a:t>117</a:t>
            </a:fld>
            <a:endParaRPr lang="ru-RU" dirty="0"/>
          </a:p>
        </p:txBody>
      </p:sp>
      <p:sp>
        <p:nvSpPr>
          <p:cNvPr id="7" name="TextBox 6"/>
          <p:cNvSpPr txBox="1"/>
          <p:nvPr/>
        </p:nvSpPr>
        <p:spPr>
          <a:xfrm>
            <a:off x="500034" y="5857892"/>
            <a:ext cx="55721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hlinkClick r:id="rId3" action="ppaction://hlinksldjump"/>
              </a:rPr>
              <a:t>Вернуться к окнам</a:t>
            </a:r>
            <a:endParaRPr lang="ru-RU" dirty="0"/>
          </a:p>
        </p:txBody>
      </p:sp>
      <p:sp>
        <p:nvSpPr>
          <p:cNvPr id="8" name="Flowchart: Alternate Process 7"/>
          <p:cNvSpPr/>
          <p:nvPr/>
        </p:nvSpPr>
        <p:spPr bwMode="auto">
          <a:xfrm>
            <a:off x="7286644" y="5786454"/>
            <a:ext cx="1357322" cy="500066"/>
          </a:xfrm>
          <a:prstGeom prst="flowChartAlternateProcess">
            <a:avLst/>
          </a:prstGeom>
          <a:solidFill>
            <a:schemeClr val="accent3"/>
          </a:solidFill>
          <a:ln w="9525" cap="flat" cmpd="sng" algn="ctr">
            <a:solidFill>
              <a:srgbClr val="ACACAC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80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Verdana" pitchFamily="34" charset="0"/>
                <a:hlinkClick r:id="rId4" action="ppaction://hlinksldjump"/>
              </a:rPr>
              <a:t>В начало</a:t>
            </a:r>
            <a:endParaRPr kumimoji="0" lang="ru-RU" sz="1800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Verdan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704699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Медные накладки для замены на окне </a:t>
            </a:r>
            <a:r>
              <a:rPr lang="ru-RU" dirty="0" smtClean="0">
                <a:solidFill>
                  <a:srgbClr val="FF0000"/>
                </a:solidFill>
              </a:rPr>
              <a:t>PREMIUM</a:t>
            </a:r>
            <a:r>
              <a:rPr lang="ru-RU" dirty="0" smtClean="0"/>
              <a:t> GGL </a:t>
            </a:r>
            <a:r>
              <a:rPr lang="en-US" dirty="0" smtClean="0"/>
              <a:t>M</a:t>
            </a:r>
            <a:r>
              <a:rPr lang="ru-RU" dirty="0" smtClean="0"/>
              <a:t>K06 3170</a:t>
            </a:r>
            <a:endParaRPr lang="ru-RU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47663" y="1219200"/>
            <a:ext cx="8439150" cy="2443786"/>
          </a:xfrm>
        </p:spPr>
        <p:txBody>
          <a:bodyPr/>
          <a:lstStyle/>
          <a:p>
            <a:r>
              <a:rPr lang="ru-RU" sz="1400" dirty="0" smtClean="0"/>
              <a:t>П-образная рамка			 	</a:t>
            </a:r>
            <a:r>
              <a:rPr lang="ru-RU" sz="1600" dirty="0" smtClean="0"/>
              <a:t>- </a:t>
            </a:r>
            <a:r>
              <a:rPr lang="ru-RU" sz="1600" dirty="0" smtClean="0">
                <a:solidFill>
                  <a:schemeClr val="accent2">
                    <a:lumMod val="75000"/>
                  </a:schemeClr>
                </a:solidFill>
              </a:rPr>
              <a:t>600031</a:t>
            </a:r>
            <a:r>
              <a:rPr lang="en-US" sz="1600" dirty="0" smtClean="0">
                <a:solidFill>
                  <a:schemeClr val="accent2">
                    <a:lumMod val="75000"/>
                  </a:schemeClr>
                </a:solidFill>
              </a:rPr>
              <a:t>M</a:t>
            </a:r>
            <a:r>
              <a:rPr lang="ru-RU" sz="1600" dirty="0" smtClean="0">
                <a:solidFill>
                  <a:schemeClr val="accent2">
                    <a:lumMod val="75000"/>
                  </a:schemeClr>
                </a:solidFill>
              </a:rPr>
              <a:t>K061</a:t>
            </a:r>
          </a:p>
          <a:p>
            <a:r>
              <a:rPr lang="ru-RU" sz="1400" dirty="0" smtClean="0"/>
              <a:t>Верхняя накладка 				</a:t>
            </a:r>
            <a:r>
              <a:rPr lang="ru-RU" sz="1600" dirty="0" smtClean="0"/>
              <a:t>- </a:t>
            </a:r>
            <a:r>
              <a:rPr lang="ru-RU" sz="1600" dirty="0" smtClean="0">
                <a:solidFill>
                  <a:schemeClr val="accent2">
                    <a:lumMod val="75000"/>
                  </a:schemeClr>
                </a:solidFill>
              </a:rPr>
              <a:t>763748</a:t>
            </a:r>
            <a:r>
              <a:rPr lang="en-US" sz="1600" dirty="0" smtClean="0">
                <a:solidFill>
                  <a:schemeClr val="accent2">
                    <a:lumMod val="75000"/>
                  </a:schemeClr>
                </a:solidFill>
              </a:rPr>
              <a:t>M</a:t>
            </a:r>
            <a:r>
              <a:rPr lang="ru-RU" sz="1600" dirty="0" smtClean="0">
                <a:solidFill>
                  <a:schemeClr val="accent2">
                    <a:lumMod val="75000"/>
                  </a:schemeClr>
                </a:solidFill>
              </a:rPr>
              <a:t>K1</a:t>
            </a:r>
          </a:p>
          <a:p>
            <a:r>
              <a:rPr lang="ru-RU" sz="1400" dirty="0" smtClean="0"/>
              <a:t>Упаковка с накладками </a:t>
            </a:r>
            <a:r>
              <a:rPr lang="ru-RU" sz="1400" dirty="0" smtClean="0">
                <a:solidFill>
                  <a:schemeClr val="accent2">
                    <a:lumMod val="75000"/>
                  </a:schemeClr>
                </a:solidFill>
              </a:rPr>
              <a:t>				</a:t>
            </a:r>
            <a:r>
              <a:rPr lang="ru-RU" sz="1600" dirty="0" smtClean="0">
                <a:solidFill>
                  <a:schemeClr val="accent2">
                    <a:lumMod val="75000"/>
                  </a:schemeClr>
                </a:solidFill>
              </a:rPr>
              <a:t>- ZWC </a:t>
            </a:r>
            <a:r>
              <a:rPr lang="en-US" sz="1600" dirty="0" smtClean="0">
                <a:solidFill>
                  <a:schemeClr val="accent2">
                    <a:lumMod val="75000"/>
                  </a:schemeClr>
                </a:solidFill>
              </a:rPr>
              <a:t>M</a:t>
            </a:r>
            <a:r>
              <a:rPr lang="ru-RU" sz="1600" dirty="0" smtClean="0">
                <a:solidFill>
                  <a:schemeClr val="accent2">
                    <a:lumMod val="75000"/>
                  </a:schemeClr>
                </a:solidFill>
              </a:rPr>
              <a:t>K06 0100</a:t>
            </a:r>
          </a:p>
          <a:p>
            <a:r>
              <a:rPr lang="ru-RU" sz="1400" dirty="0" smtClean="0"/>
              <a:t>Перекрывающая накладка коробки левая 		</a:t>
            </a:r>
            <a:r>
              <a:rPr lang="ru-RU" sz="1600" dirty="0" smtClean="0">
                <a:solidFill>
                  <a:schemeClr val="accent2">
                    <a:lumMod val="75000"/>
                  </a:schemeClr>
                </a:solidFill>
              </a:rPr>
              <a:t>- 76004L-K061 </a:t>
            </a:r>
          </a:p>
          <a:p>
            <a:r>
              <a:rPr lang="ru-RU" sz="1400" dirty="0" smtClean="0"/>
              <a:t>Перекрывающая накладка коробки правая 		</a:t>
            </a:r>
            <a:r>
              <a:rPr lang="ru-RU" sz="1600" dirty="0" smtClean="0">
                <a:solidFill>
                  <a:schemeClr val="accent2">
                    <a:lumMod val="75000"/>
                  </a:schemeClr>
                </a:solidFill>
              </a:rPr>
              <a:t>- 76004R-K061 </a:t>
            </a:r>
          </a:p>
          <a:p>
            <a:r>
              <a:rPr lang="ru-RU" sz="1400" dirty="0" smtClean="0"/>
              <a:t>Перекрывающая накладка поворотной створки левая	- </a:t>
            </a:r>
            <a:r>
              <a:rPr lang="ru-RU" sz="1600" dirty="0" smtClean="0">
                <a:solidFill>
                  <a:schemeClr val="accent2">
                    <a:lumMod val="75000"/>
                  </a:schemeClr>
                </a:solidFill>
              </a:rPr>
              <a:t>76005L-K061</a:t>
            </a:r>
          </a:p>
          <a:p>
            <a:r>
              <a:rPr lang="ru-RU" sz="1400" dirty="0" smtClean="0"/>
              <a:t>Перекрывающая накладка поворотной створки правая</a:t>
            </a:r>
            <a:r>
              <a:rPr lang="ru-RU" sz="1600" dirty="0" smtClean="0"/>
              <a:t>	- </a:t>
            </a:r>
            <a:r>
              <a:rPr lang="ru-RU" sz="1600" dirty="0" smtClean="0">
                <a:solidFill>
                  <a:schemeClr val="accent2">
                    <a:lumMod val="75000"/>
                  </a:schemeClr>
                </a:solidFill>
              </a:rPr>
              <a:t>76005R-K061</a:t>
            </a:r>
          </a:p>
          <a:p>
            <a:r>
              <a:rPr lang="ru-RU" sz="1400" dirty="0" smtClean="0"/>
              <a:t>Нижняя накладка поворотной створки		</a:t>
            </a:r>
            <a:r>
              <a:rPr lang="ru-RU" sz="1600" dirty="0" smtClean="0">
                <a:solidFill>
                  <a:schemeClr val="accent2">
                    <a:lumMod val="75000"/>
                  </a:schemeClr>
                </a:solidFill>
              </a:rPr>
              <a:t>- 763704</a:t>
            </a:r>
            <a:r>
              <a:rPr lang="en-US" sz="1600" dirty="0" smtClean="0">
                <a:solidFill>
                  <a:schemeClr val="accent2">
                    <a:lumMod val="75000"/>
                  </a:schemeClr>
                </a:solidFill>
              </a:rPr>
              <a:t>M</a:t>
            </a:r>
            <a:r>
              <a:rPr lang="ru-RU" sz="1600" dirty="0" smtClean="0">
                <a:solidFill>
                  <a:schemeClr val="accent2">
                    <a:lumMod val="75000"/>
                  </a:schemeClr>
                </a:solidFill>
              </a:rPr>
              <a:t>K1</a:t>
            </a:r>
          </a:p>
          <a:p>
            <a:endParaRPr lang="ru-RU" sz="1600" dirty="0" smtClean="0">
              <a:solidFill>
                <a:schemeClr val="accent2">
                  <a:lumMod val="75000"/>
                </a:schemeClr>
              </a:solidFill>
            </a:endParaRPr>
          </a:p>
          <a:p>
            <a:endParaRPr lang="ru-RU" sz="1600" dirty="0" smtClean="0">
              <a:solidFill>
                <a:schemeClr val="accent2">
                  <a:lumMod val="75000"/>
                </a:schemeClr>
              </a:solidFill>
            </a:endParaRPr>
          </a:p>
          <a:p>
            <a:endParaRPr lang="ru-RU" sz="1600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B5E496-C20A-4259-82D6-EE90691934EF}" type="slidenum">
              <a:rPr lang="ru-RU" smtClean="0"/>
              <a:pPr/>
              <a:t>118</a:t>
            </a:fld>
            <a:endParaRPr lang="ru-RU" dirty="0"/>
          </a:p>
        </p:txBody>
      </p:sp>
      <p:sp>
        <p:nvSpPr>
          <p:cNvPr id="7" name="TextBox 6"/>
          <p:cNvSpPr txBox="1"/>
          <p:nvPr/>
        </p:nvSpPr>
        <p:spPr>
          <a:xfrm>
            <a:off x="500034" y="5857892"/>
            <a:ext cx="55721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hlinkClick r:id="rId3" action="ppaction://hlinksldjump"/>
              </a:rPr>
              <a:t>Вернуться к окнам</a:t>
            </a:r>
            <a:endParaRPr lang="ru-RU" dirty="0"/>
          </a:p>
        </p:txBody>
      </p:sp>
      <p:sp>
        <p:nvSpPr>
          <p:cNvPr id="8" name="Flowchart: Alternate Process 7"/>
          <p:cNvSpPr/>
          <p:nvPr/>
        </p:nvSpPr>
        <p:spPr bwMode="auto">
          <a:xfrm>
            <a:off x="7286644" y="5786454"/>
            <a:ext cx="1357322" cy="500066"/>
          </a:xfrm>
          <a:prstGeom prst="flowChartAlternateProcess">
            <a:avLst/>
          </a:prstGeom>
          <a:solidFill>
            <a:schemeClr val="accent3"/>
          </a:solidFill>
          <a:ln w="9525" cap="flat" cmpd="sng" algn="ctr">
            <a:solidFill>
              <a:srgbClr val="ACACAC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80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Verdana" pitchFamily="34" charset="0"/>
                <a:hlinkClick r:id="rId4" action="ppaction://hlinksldjump"/>
              </a:rPr>
              <a:t>В начало</a:t>
            </a:r>
            <a:endParaRPr kumimoji="0" lang="ru-RU" sz="1800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Verdan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304934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Медные накладки для замены на окне </a:t>
            </a:r>
            <a:r>
              <a:rPr lang="ru-RU" dirty="0" smtClean="0">
                <a:solidFill>
                  <a:srgbClr val="FF0000"/>
                </a:solidFill>
              </a:rPr>
              <a:t>PREMIUM</a:t>
            </a:r>
            <a:r>
              <a:rPr lang="ru-RU" dirty="0" smtClean="0"/>
              <a:t> GGL MK0</a:t>
            </a:r>
            <a:r>
              <a:rPr lang="en-US" dirty="0" smtClean="0"/>
              <a:t>8</a:t>
            </a:r>
            <a:r>
              <a:rPr lang="ru-RU" dirty="0" smtClean="0"/>
              <a:t> 3170</a:t>
            </a:r>
            <a:endParaRPr lang="ru-RU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47663" y="1219200"/>
            <a:ext cx="8439150" cy="2443786"/>
          </a:xfrm>
        </p:spPr>
        <p:txBody>
          <a:bodyPr/>
          <a:lstStyle/>
          <a:p>
            <a:r>
              <a:rPr lang="ru-RU" sz="1400" dirty="0" smtClean="0"/>
              <a:t>П-образная рамка			 	</a:t>
            </a:r>
            <a:r>
              <a:rPr lang="ru-RU" sz="1600" dirty="0" smtClean="0"/>
              <a:t>- </a:t>
            </a:r>
            <a:r>
              <a:rPr lang="ru-RU" sz="1600" dirty="0" smtClean="0">
                <a:solidFill>
                  <a:schemeClr val="accent2">
                    <a:lumMod val="75000"/>
                  </a:schemeClr>
                </a:solidFill>
              </a:rPr>
              <a:t>600031MK0</a:t>
            </a:r>
            <a:r>
              <a:rPr lang="en-US" sz="1600" dirty="0" smtClean="0">
                <a:solidFill>
                  <a:schemeClr val="accent2">
                    <a:lumMod val="75000"/>
                  </a:schemeClr>
                </a:solidFill>
              </a:rPr>
              <a:t>8</a:t>
            </a:r>
            <a:r>
              <a:rPr lang="ru-RU" sz="1600" dirty="0" smtClean="0">
                <a:solidFill>
                  <a:schemeClr val="accent2">
                    <a:lumMod val="75000"/>
                  </a:schemeClr>
                </a:solidFill>
              </a:rPr>
              <a:t>1</a:t>
            </a:r>
          </a:p>
          <a:p>
            <a:r>
              <a:rPr lang="ru-RU" sz="1400" dirty="0" smtClean="0"/>
              <a:t>Верхняя накладка 				</a:t>
            </a:r>
            <a:r>
              <a:rPr lang="ru-RU" sz="1600" dirty="0" smtClean="0"/>
              <a:t>- </a:t>
            </a:r>
            <a:r>
              <a:rPr lang="ru-RU" sz="1600" dirty="0" smtClean="0">
                <a:solidFill>
                  <a:schemeClr val="accent2">
                    <a:lumMod val="75000"/>
                  </a:schemeClr>
                </a:solidFill>
              </a:rPr>
              <a:t>763748MK1</a:t>
            </a:r>
          </a:p>
          <a:p>
            <a:r>
              <a:rPr lang="ru-RU" sz="1400" dirty="0" smtClean="0"/>
              <a:t>Упаковка с накладками </a:t>
            </a:r>
            <a:r>
              <a:rPr lang="ru-RU" sz="1400" dirty="0" smtClean="0">
                <a:solidFill>
                  <a:schemeClr val="accent2">
                    <a:lumMod val="75000"/>
                  </a:schemeClr>
                </a:solidFill>
              </a:rPr>
              <a:t>				</a:t>
            </a:r>
            <a:r>
              <a:rPr lang="ru-RU" sz="1600" dirty="0" smtClean="0">
                <a:solidFill>
                  <a:schemeClr val="accent2">
                    <a:lumMod val="75000"/>
                  </a:schemeClr>
                </a:solidFill>
              </a:rPr>
              <a:t>- ZWC MK0</a:t>
            </a:r>
            <a:r>
              <a:rPr lang="en-US" sz="1600" dirty="0" smtClean="0">
                <a:solidFill>
                  <a:schemeClr val="accent2">
                    <a:lumMod val="75000"/>
                  </a:schemeClr>
                </a:solidFill>
              </a:rPr>
              <a:t>8</a:t>
            </a:r>
            <a:r>
              <a:rPr lang="ru-RU" sz="1600" dirty="0" smtClean="0">
                <a:solidFill>
                  <a:schemeClr val="accent2">
                    <a:lumMod val="75000"/>
                  </a:schemeClr>
                </a:solidFill>
              </a:rPr>
              <a:t> 0100</a:t>
            </a:r>
          </a:p>
          <a:p>
            <a:r>
              <a:rPr lang="ru-RU" sz="1400" dirty="0" smtClean="0"/>
              <a:t>Перекрывающая накладка коробки левая 		</a:t>
            </a:r>
            <a:r>
              <a:rPr lang="ru-RU" sz="1600" dirty="0" smtClean="0">
                <a:solidFill>
                  <a:schemeClr val="accent2">
                    <a:lumMod val="75000"/>
                  </a:schemeClr>
                </a:solidFill>
              </a:rPr>
              <a:t>- 76004L-K0</a:t>
            </a:r>
            <a:r>
              <a:rPr lang="en-US" sz="1600" dirty="0" smtClean="0">
                <a:solidFill>
                  <a:schemeClr val="accent2">
                    <a:lumMod val="75000"/>
                  </a:schemeClr>
                </a:solidFill>
              </a:rPr>
              <a:t>8</a:t>
            </a:r>
            <a:r>
              <a:rPr lang="ru-RU" sz="1600" dirty="0" smtClean="0">
                <a:solidFill>
                  <a:schemeClr val="accent2">
                    <a:lumMod val="75000"/>
                  </a:schemeClr>
                </a:solidFill>
              </a:rPr>
              <a:t>1 </a:t>
            </a:r>
          </a:p>
          <a:p>
            <a:r>
              <a:rPr lang="ru-RU" sz="1400" dirty="0" smtClean="0"/>
              <a:t>Перекрывающая накладка коробки правая 		</a:t>
            </a:r>
            <a:r>
              <a:rPr lang="ru-RU" sz="1600" dirty="0" smtClean="0">
                <a:solidFill>
                  <a:schemeClr val="accent2">
                    <a:lumMod val="75000"/>
                  </a:schemeClr>
                </a:solidFill>
              </a:rPr>
              <a:t>- 76004R-K0</a:t>
            </a:r>
            <a:r>
              <a:rPr lang="en-US" sz="1600" dirty="0" smtClean="0">
                <a:solidFill>
                  <a:schemeClr val="accent2">
                    <a:lumMod val="75000"/>
                  </a:schemeClr>
                </a:solidFill>
              </a:rPr>
              <a:t>81</a:t>
            </a:r>
            <a:r>
              <a:rPr lang="ru-RU" sz="1600" dirty="0" smtClean="0">
                <a:solidFill>
                  <a:schemeClr val="accent2">
                    <a:lumMod val="75000"/>
                  </a:schemeClr>
                </a:solidFill>
              </a:rPr>
              <a:t> </a:t>
            </a:r>
          </a:p>
          <a:p>
            <a:r>
              <a:rPr lang="ru-RU" sz="1400" dirty="0" smtClean="0"/>
              <a:t>Перекрывающая накладка поворотной створки левая	- </a:t>
            </a:r>
            <a:r>
              <a:rPr lang="ru-RU" sz="1600" dirty="0" smtClean="0">
                <a:solidFill>
                  <a:schemeClr val="accent2">
                    <a:lumMod val="75000"/>
                  </a:schemeClr>
                </a:solidFill>
              </a:rPr>
              <a:t>76005L-K0</a:t>
            </a:r>
            <a:r>
              <a:rPr lang="en-US" sz="1600" dirty="0" smtClean="0">
                <a:solidFill>
                  <a:schemeClr val="accent2">
                    <a:lumMod val="75000"/>
                  </a:schemeClr>
                </a:solidFill>
              </a:rPr>
              <a:t>8</a:t>
            </a:r>
            <a:r>
              <a:rPr lang="ru-RU" sz="1600" dirty="0" smtClean="0">
                <a:solidFill>
                  <a:schemeClr val="accent2">
                    <a:lumMod val="75000"/>
                  </a:schemeClr>
                </a:solidFill>
              </a:rPr>
              <a:t>1</a:t>
            </a:r>
          </a:p>
          <a:p>
            <a:r>
              <a:rPr lang="ru-RU" sz="1400" dirty="0" smtClean="0"/>
              <a:t>Перекрывающая накладка поворотной створки правая</a:t>
            </a:r>
            <a:r>
              <a:rPr lang="ru-RU" sz="1600" dirty="0" smtClean="0"/>
              <a:t>	- </a:t>
            </a:r>
            <a:r>
              <a:rPr lang="ru-RU" sz="1600" dirty="0" smtClean="0">
                <a:solidFill>
                  <a:schemeClr val="accent2">
                    <a:lumMod val="75000"/>
                  </a:schemeClr>
                </a:solidFill>
              </a:rPr>
              <a:t>76005R-K0</a:t>
            </a:r>
            <a:r>
              <a:rPr lang="en-US" sz="1600" dirty="0" smtClean="0">
                <a:solidFill>
                  <a:schemeClr val="accent2">
                    <a:lumMod val="75000"/>
                  </a:schemeClr>
                </a:solidFill>
              </a:rPr>
              <a:t>8</a:t>
            </a:r>
            <a:r>
              <a:rPr lang="ru-RU" sz="1600" dirty="0" smtClean="0">
                <a:solidFill>
                  <a:schemeClr val="accent2">
                    <a:lumMod val="75000"/>
                  </a:schemeClr>
                </a:solidFill>
              </a:rPr>
              <a:t>1</a:t>
            </a:r>
          </a:p>
          <a:p>
            <a:r>
              <a:rPr lang="ru-RU" sz="1400" dirty="0" smtClean="0"/>
              <a:t>Нижняя накладка поворотной створки		</a:t>
            </a:r>
            <a:r>
              <a:rPr lang="ru-RU" sz="1600" dirty="0" smtClean="0">
                <a:solidFill>
                  <a:schemeClr val="accent2">
                    <a:lumMod val="75000"/>
                  </a:schemeClr>
                </a:solidFill>
              </a:rPr>
              <a:t>- 763704MK1</a:t>
            </a:r>
          </a:p>
          <a:p>
            <a:endParaRPr lang="ru-RU" sz="1600" dirty="0" smtClean="0">
              <a:solidFill>
                <a:schemeClr val="accent2">
                  <a:lumMod val="75000"/>
                </a:schemeClr>
              </a:solidFill>
            </a:endParaRPr>
          </a:p>
          <a:p>
            <a:endParaRPr lang="ru-RU" sz="1600" dirty="0" smtClean="0">
              <a:solidFill>
                <a:schemeClr val="accent2">
                  <a:lumMod val="75000"/>
                </a:schemeClr>
              </a:solidFill>
            </a:endParaRPr>
          </a:p>
          <a:p>
            <a:endParaRPr lang="ru-RU" sz="1600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B5E496-C20A-4259-82D6-EE90691934EF}" type="slidenum">
              <a:rPr lang="ru-RU" smtClean="0"/>
              <a:pPr/>
              <a:t>119</a:t>
            </a:fld>
            <a:endParaRPr lang="ru-RU" dirty="0"/>
          </a:p>
        </p:txBody>
      </p:sp>
      <p:sp>
        <p:nvSpPr>
          <p:cNvPr id="7" name="TextBox 6"/>
          <p:cNvSpPr txBox="1"/>
          <p:nvPr/>
        </p:nvSpPr>
        <p:spPr>
          <a:xfrm>
            <a:off x="500034" y="5857892"/>
            <a:ext cx="55721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hlinkClick r:id="rId3" action="ppaction://hlinksldjump"/>
              </a:rPr>
              <a:t>Вернуться к окнам</a:t>
            </a:r>
            <a:endParaRPr lang="ru-RU" dirty="0"/>
          </a:p>
        </p:txBody>
      </p:sp>
      <p:sp>
        <p:nvSpPr>
          <p:cNvPr id="8" name="Flowchart: Alternate Process 7"/>
          <p:cNvSpPr/>
          <p:nvPr/>
        </p:nvSpPr>
        <p:spPr bwMode="auto">
          <a:xfrm>
            <a:off x="7286644" y="5786454"/>
            <a:ext cx="1357322" cy="500066"/>
          </a:xfrm>
          <a:prstGeom prst="flowChartAlternateProcess">
            <a:avLst/>
          </a:prstGeom>
          <a:solidFill>
            <a:schemeClr val="accent3"/>
          </a:solidFill>
          <a:ln w="9525" cap="flat" cmpd="sng" algn="ctr">
            <a:solidFill>
              <a:srgbClr val="ACACAC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80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Verdana" pitchFamily="34" charset="0"/>
                <a:hlinkClick r:id="rId4" action="ppaction://hlinksldjump"/>
              </a:rPr>
              <a:t>В начало</a:t>
            </a:r>
            <a:endParaRPr kumimoji="0" lang="ru-RU" sz="1800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Verdan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131997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Упаковка с накладками</a:t>
            </a:r>
            <a:r>
              <a:rPr lang="da-DK" dirty="0" smtClean="0"/>
              <a:t/>
            </a:r>
            <a:br>
              <a:rPr lang="da-DK" dirty="0" smtClean="0"/>
            </a:br>
            <a:r>
              <a:rPr lang="da-DK" sz="1600" dirty="0" err="1" smtClean="0"/>
              <a:t>Код</a:t>
            </a:r>
            <a:r>
              <a:rPr lang="da-DK" sz="1600" dirty="0" smtClean="0"/>
              <a:t> </a:t>
            </a:r>
            <a:r>
              <a:rPr lang="da-DK" sz="1600" dirty="0" err="1" smtClean="0"/>
              <a:t>окна</a:t>
            </a:r>
            <a:r>
              <a:rPr lang="da-DK" sz="1600" dirty="0" smtClean="0"/>
              <a:t>?</a:t>
            </a:r>
            <a:endParaRPr lang="da-DK" sz="1600" dirty="0"/>
          </a:p>
        </p:txBody>
      </p:sp>
      <p:sp>
        <p:nvSpPr>
          <p:cNvPr id="6349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47663" y="1219200"/>
            <a:ext cx="8439150" cy="1066792"/>
          </a:xfrm>
        </p:spPr>
        <p:txBody>
          <a:bodyPr/>
          <a:lstStyle/>
          <a:p>
            <a:r>
              <a:rPr lang="en-US" dirty="0">
                <a:hlinkClick r:id="rId3" action="ppaction://hlinksldjump"/>
              </a:rPr>
              <a:t>VELUX OPTIMA (</a:t>
            </a:r>
            <a:r>
              <a:rPr lang="ru-RU" dirty="0">
                <a:hlinkClick r:id="rId3" action="ppaction://hlinksldjump"/>
              </a:rPr>
              <a:t>например, </a:t>
            </a:r>
            <a:r>
              <a:rPr lang="en-US" dirty="0">
                <a:hlinkClick r:id="rId3" action="ppaction://hlinksldjump"/>
              </a:rPr>
              <a:t>GLR MR08 3073IS</a:t>
            </a:r>
            <a:r>
              <a:rPr lang="en-US" dirty="0" smtClean="0">
                <a:hlinkClick r:id="rId3" action="ppaction://hlinksldjump"/>
              </a:rPr>
              <a:t>)</a:t>
            </a:r>
            <a:endParaRPr lang="ru-RU" dirty="0" smtClean="0"/>
          </a:p>
          <a:p>
            <a:r>
              <a:rPr lang="en-US" dirty="0">
                <a:hlinkClick r:id="rId3" action="ppaction://hlinksldjump"/>
              </a:rPr>
              <a:t>VELUX PREMIUM (</a:t>
            </a:r>
            <a:r>
              <a:rPr lang="ru-RU" dirty="0">
                <a:hlinkClick r:id="rId3" action="ppaction://hlinksldjump"/>
              </a:rPr>
              <a:t>например, </a:t>
            </a:r>
            <a:r>
              <a:rPr lang="en-US" dirty="0">
                <a:hlinkClick r:id="rId3" action="ppaction://hlinksldjump"/>
              </a:rPr>
              <a:t>GGL </a:t>
            </a:r>
            <a:r>
              <a:rPr lang="en-US" dirty="0" smtClean="0">
                <a:hlinkClick r:id="rId3" action="ppaction://hlinksldjump"/>
              </a:rPr>
              <a:t>M</a:t>
            </a:r>
            <a:r>
              <a:rPr lang="en-US" dirty="0" smtClean="0">
                <a:solidFill>
                  <a:srgbClr val="FF0000"/>
                </a:solidFill>
                <a:hlinkClick r:id="rId3" action="ppaction://hlinksldjump"/>
              </a:rPr>
              <a:t>K</a:t>
            </a:r>
            <a:r>
              <a:rPr lang="en-US" dirty="0" smtClean="0">
                <a:hlinkClick r:id="rId3" action="ppaction://hlinksldjump"/>
              </a:rPr>
              <a:t>08 </a:t>
            </a:r>
            <a:r>
              <a:rPr lang="en-US" dirty="0">
                <a:hlinkClick r:id="rId3" action="ppaction://hlinksldjump"/>
              </a:rPr>
              <a:t>3070)</a:t>
            </a:r>
            <a:endParaRPr lang="en-US" dirty="0"/>
          </a:p>
          <a:p>
            <a:r>
              <a:rPr lang="ru-RU" dirty="0" smtClean="0">
                <a:hlinkClick r:id="rId4" action="ppaction://hlinksldjump"/>
              </a:rPr>
              <a:t>2003-2015 </a:t>
            </a:r>
            <a:r>
              <a:rPr lang="ru-RU" dirty="0" err="1" smtClean="0">
                <a:hlinkClick r:id="rId4" action="ppaction://hlinksldjump"/>
              </a:rPr>
              <a:t>гг</a:t>
            </a:r>
            <a:r>
              <a:rPr lang="ru-RU" dirty="0" smtClean="0">
                <a:hlinkClick r:id="rId4" action="ppaction://hlinksldjump"/>
              </a:rPr>
              <a:t> (</a:t>
            </a:r>
            <a:r>
              <a:rPr lang="da-DK" dirty="0" err="1" smtClean="0">
                <a:hlinkClick r:id="rId4" action="ppaction://hlinksldjump"/>
              </a:rPr>
              <a:t>например</a:t>
            </a:r>
            <a:r>
              <a:rPr lang="da-DK" dirty="0" smtClean="0">
                <a:hlinkClick r:id="rId4" action="ppaction://hlinksldjump"/>
              </a:rPr>
              <a:t>,  GGL M08 3073G)</a:t>
            </a:r>
            <a:endParaRPr lang="da-DK" dirty="0" smtClean="0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B5E496-C20A-4259-82D6-EE90691934EF}" type="slidenum">
              <a:rPr lang="da-DK" smtClean="0"/>
              <a:pPr/>
              <a:t>12</a:t>
            </a:fld>
            <a:endParaRPr lang="da-DK" dirty="0"/>
          </a:p>
        </p:txBody>
      </p:sp>
      <p:sp>
        <p:nvSpPr>
          <p:cNvPr id="10" name="Flowchart: Alternate Process 9"/>
          <p:cNvSpPr/>
          <p:nvPr/>
        </p:nvSpPr>
        <p:spPr bwMode="auto">
          <a:xfrm>
            <a:off x="7286644" y="5786454"/>
            <a:ext cx="1357322" cy="500066"/>
          </a:xfrm>
          <a:prstGeom prst="flowChartAlternateProcess">
            <a:avLst/>
          </a:prstGeom>
          <a:solidFill>
            <a:schemeClr val="accent3"/>
          </a:solidFill>
          <a:ln w="9525" cap="flat" cmpd="sng" algn="ctr">
            <a:solidFill>
              <a:srgbClr val="ACACAC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da-DK" sz="180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Verdana" pitchFamily="34" charset="0"/>
                <a:hlinkClick r:id="rId5" action="ppaction://hlinksldjump"/>
              </a:rPr>
              <a:t>В </a:t>
            </a:r>
            <a:r>
              <a:rPr kumimoji="0" lang="da-DK" sz="1800" i="0" u="none" strike="noStrike" cap="none" normalizeH="0" baseline="0" dirty="0" err="1" smtClean="0">
                <a:ln>
                  <a:noFill/>
                </a:ln>
                <a:solidFill>
                  <a:schemeClr val="bg1"/>
                </a:solidFill>
                <a:effectLst/>
                <a:latin typeface="Verdana" pitchFamily="34" charset="0"/>
                <a:hlinkClick r:id="rId5" action="ppaction://hlinksldjump"/>
              </a:rPr>
              <a:t>начало</a:t>
            </a:r>
            <a:endParaRPr kumimoji="0" lang="da-DK" sz="1800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Verdana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500034" y="5214950"/>
            <a:ext cx="471490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hlinkClick r:id="rId6" action="ppaction://hlinksldjump"/>
              </a:rPr>
              <a:t>Посмотреть различия в кодах продуктовых линеек</a:t>
            </a:r>
            <a:endParaRPr lang="ru-RU" dirty="0"/>
          </a:p>
        </p:txBody>
      </p:sp>
      <p:sp>
        <p:nvSpPr>
          <p:cNvPr id="9" name="TextBox 8"/>
          <p:cNvSpPr txBox="1"/>
          <p:nvPr/>
        </p:nvSpPr>
        <p:spPr>
          <a:xfrm>
            <a:off x="500034" y="5867980"/>
            <a:ext cx="55721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hlinkClick r:id="rId7" action="ppaction://hlinksldjump"/>
              </a:rPr>
              <a:t>Вернуться к окнам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2432040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Медные накладки для замены на окне </a:t>
            </a:r>
            <a:r>
              <a:rPr lang="ru-RU" dirty="0" smtClean="0">
                <a:solidFill>
                  <a:srgbClr val="FF0000"/>
                </a:solidFill>
              </a:rPr>
              <a:t>PREMIUM</a:t>
            </a:r>
            <a:r>
              <a:rPr lang="ru-RU" dirty="0" smtClean="0"/>
              <a:t> GGL MK</a:t>
            </a:r>
            <a:r>
              <a:rPr lang="en-US" dirty="0" smtClean="0"/>
              <a:t>10</a:t>
            </a:r>
            <a:r>
              <a:rPr lang="ru-RU" dirty="0" smtClean="0"/>
              <a:t> 3170</a:t>
            </a:r>
            <a:endParaRPr lang="ru-RU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47663" y="1219200"/>
            <a:ext cx="8439150" cy="2443786"/>
          </a:xfrm>
        </p:spPr>
        <p:txBody>
          <a:bodyPr/>
          <a:lstStyle/>
          <a:p>
            <a:r>
              <a:rPr lang="ru-RU" sz="1400" dirty="0" smtClean="0"/>
              <a:t>П-образная рамка			 	</a:t>
            </a:r>
            <a:r>
              <a:rPr lang="ru-RU" sz="1600" dirty="0" smtClean="0"/>
              <a:t>- </a:t>
            </a:r>
            <a:r>
              <a:rPr lang="ru-RU" sz="1600" dirty="0" smtClean="0">
                <a:solidFill>
                  <a:schemeClr val="accent2">
                    <a:lumMod val="75000"/>
                  </a:schemeClr>
                </a:solidFill>
              </a:rPr>
              <a:t>600031MK</a:t>
            </a:r>
            <a:r>
              <a:rPr lang="en-US" sz="1600" dirty="0" smtClean="0">
                <a:solidFill>
                  <a:schemeClr val="accent2">
                    <a:lumMod val="75000"/>
                  </a:schemeClr>
                </a:solidFill>
              </a:rPr>
              <a:t>10</a:t>
            </a:r>
            <a:r>
              <a:rPr lang="ru-RU" sz="1600" dirty="0" smtClean="0">
                <a:solidFill>
                  <a:schemeClr val="accent2">
                    <a:lumMod val="75000"/>
                  </a:schemeClr>
                </a:solidFill>
              </a:rPr>
              <a:t>1</a:t>
            </a:r>
          </a:p>
          <a:p>
            <a:r>
              <a:rPr lang="ru-RU" sz="1400" dirty="0" smtClean="0"/>
              <a:t>Верхняя накладка 				</a:t>
            </a:r>
            <a:r>
              <a:rPr lang="ru-RU" sz="1600" dirty="0" smtClean="0"/>
              <a:t>- </a:t>
            </a:r>
            <a:r>
              <a:rPr lang="ru-RU" sz="1600" dirty="0" smtClean="0">
                <a:solidFill>
                  <a:schemeClr val="accent2">
                    <a:lumMod val="75000"/>
                  </a:schemeClr>
                </a:solidFill>
              </a:rPr>
              <a:t>763748MK1</a:t>
            </a:r>
          </a:p>
          <a:p>
            <a:r>
              <a:rPr lang="ru-RU" sz="1400" dirty="0" smtClean="0"/>
              <a:t>Упаковка с накладками </a:t>
            </a:r>
            <a:r>
              <a:rPr lang="ru-RU" sz="1400" dirty="0" smtClean="0">
                <a:solidFill>
                  <a:schemeClr val="accent2">
                    <a:lumMod val="75000"/>
                  </a:schemeClr>
                </a:solidFill>
              </a:rPr>
              <a:t>				</a:t>
            </a:r>
            <a:r>
              <a:rPr lang="ru-RU" sz="1600" dirty="0" smtClean="0">
                <a:solidFill>
                  <a:schemeClr val="accent2">
                    <a:lumMod val="75000"/>
                  </a:schemeClr>
                </a:solidFill>
              </a:rPr>
              <a:t>- ZWC MK</a:t>
            </a:r>
            <a:r>
              <a:rPr lang="en-US" sz="1600" dirty="0" smtClean="0">
                <a:solidFill>
                  <a:schemeClr val="accent2">
                    <a:lumMod val="75000"/>
                  </a:schemeClr>
                </a:solidFill>
              </a:rPr>
              <a:t>10</a:t>
            </a:r>
            <a:r>
              <a:rPr lang="ru-RU" sz="1600" dirty="0" smtClean="0">
                <a:solidFill>
                  <a:schemeClr val="accent2">
                    <a:lumMod val="75000"/>
                  </a:schemeClr>
                </a:solidFill>
              </a:rPr>
              <a:t> 0100</a:t>
            </a:r>
          </a:p>
          <a:p>
            <a:r>
              <a:rPr lang="ru-RU" sz="1400" dirty="0" smtClean="0"/>
              <a:t>Перекрывающая накладка коробки левая 		</a:t>
            </a:r>
            <a:r>
              <a:rPr lang="ru-RU" sz="1600" dirty="0" smtClean="0">
                <a:solidFill>
                  <a:schemeClr val="accent2">
                    <a:lumMod val="75000"/>
                  </a:schemeClr>
                </a:solidFill>
              </a:rPr>
              <a:t>- 76004L-K</a:t>
            </a:r>
            <a:r>
              <a:rPr lang="en-US" sz="1600" dirty="0" smtClean="0">
                <a:solidFill>
                  <a:schemeClr val="accent2">
                    <a:lumMod val="75000"/>
                  </a:schemeClr>
                </a:solidFill>
              </a:rPr>
              <a:t>10</a:t>
            </a:r>
            <a:r>
              <a:rPr lang="ru-RU" sz="1600" dirty="0" smtClean="0">
                <a:solidFill>
                  <a:schemeClr val="accent2">
                    <a:lumMod val="75000"/>
                  </a:schemeClr>
                </a:solidFill>
              </a:rPr>
              <a:t>1 </a:t>
            </a:r>
          </a:p>
          <a:p>
            <a:r>
              <a:rPr lang="ru-RU" sz="1400" dirty="0" smtClean="0"/>
              <a:t>Перекрывающая накладка коробки правая 		</a:t>
            </a:r>
            <a:r>
              <a:rPr lang="ru-RU" sz="1600" dirty="0" smtClean="0">
                <a:solidFill>
                  <a:schemeClr val="accent2">
                    <a:lumMod val="75000"/>
                  </a:schemeClr>
                </a:solidFill>
              </a:rPr>
              <a:t>- 76004R-K</a:t>
            </a:r>
            <a:r>
              <a:rPr lang="en-US" sz="1600" dirty="0" smtClean="0">
                <a:solidFill>
                  <a:schemeClr val="accent2">
                    <a:lumMod val="75000"/>
                  </a:schemeClr>
                </a:solidFill>
              </a:rPr>
              <a:t>10</a:t>
            </a:r>
            <a:r>
              <a:rPr lang="ru-RU" sz="1600" dirty="0" smtClean="0">
                <a:solidFill>
                  <a:schemeClr val="accent2">
                    <a:lumMod val="75000"/>
                  </a:schemeClr>
                </a:solidFill>
              </a:rPr>
              <a:t>1 </a:t>
            </a:r>
          </a:p>
          <a:p>
            <a:r>
              <a:rPr lang="ru-RU" sz="1400" dirty="0" smtClean="0"/>
              <a:t>Перекрывающая накладка поворотной створки левая	- </a:t>
            </a:r>
            <a:r>
              <a:rPr lang="ru-RU" sz="1600" dirty="0" smtClean="0">
                <a:solidFill>
                  <a:schemeClr val="accent2">
                    <a:lumMod val="75000"/>
                  </a:schemeClr>
                </a:solidFill>
              </a:rPr>
              <a:t>76005L-K</a:t>
            </a:r>
            <a:r>
              <a:rPr lang="en-US" sz="1600" dirty="0" smtClean="0">
                <a:solidFill>
                  <a:schemeClr val="accent2">
                    <a:lumMod val="75000"/>
                  </a:schemeClr>
                </a:solidFill>
              </a:rPr>
              <a:t>10</a:t>
            </a:r>
            <a:r>
              <a:rPr lang="ru-RU" sz="1600" dirty="0" smtClean="0">
                <a:solidFill>
                  <a:schemeClr val="accent2">
                    <a:lumMod val="75000"/>
                  </a:schemeClr>
                </a:solidFill>
              </a:rPr>
              <a:t>1</a:t>
            </a:r>
          </a:p>
          <a:p>
            <a:r>
              <a:rPr lang="ru-RU" sz="1400" dirty="0" smtClean="0"/>
              <a:t>Перекрывающая накладка поворотной створки правая</a:t>
            </a:r>
            <a:r>
              <a:rPr lang="ru-RU" sz="1600" dirty="0" smtClean="0"/>
              <a:t>	- </a:t>
            </a:r>
            <a:r>
              <a:rPr lang="ru-RU" sz="1600" dirty="0" smtClean="0">
                <a:solidFill>
                  <a:schemeClr val="accent2">
                    <a:lumMod val="75000"/>
                  </a:schemeClr>
                </a:solidFill>
              </a:rPr>
              <a:t>76005R-K</a:t>
            </a:r>
            <a:r>
              <a:rPr lang="en-US" sz="1600" dirty="0" smtClean="0">
                <a:solidFill>
                  <a:schemeClr val="accent2">
                    <a:lumMod val="75000"/>
                  </a:schemeClr>
                </a:solidFill>
              </a:rPr>
              <a:t>10</a:t>
            </a:r>
            <a:r>
              <a:rPr lang="ru-RU" sz="1600" dirty="0" smtClean="0">
                <a:solidFill>
                  <a:schemeClr val="accent2">
                    <a:lumMod val="75000"/>
                  </a:schemeClr>
                </a:solidFill>
              </a:rPr>
              <a:t>1</a:t>
            </a:r>
          </a:p>
          <a:p>
            <a:r>
              <a:rPr lang="ru-RU" sz="1400" dirty="0" smtClean="0"/>
              <a:t>Нижняя накладка поворотной створки		</a:t>
            </a:r>
            <a:r>
              <a:rPr lang="ru-RU" sz="1600" dirty="0" smtClean="0">
                <a:solidFill>
                  <a:schemeClr val="accent2">
                    <a:lumMod val="75000"/>
                  </a:schemeClr>
                </a:solidFill>
              </a:rPr>
              <a:t>- 763704MK1</a:t>
            </a:r>
          </a:p>
          <a:p>
            <a:endParaRPr lang="ru-RU" sz="1600" dirty="0" smtClean="0">
              <a:solidFill>
                <a:schemeClr val="accent2">
                  <a:lumMod val="75000"/>
                </a:schemeClr>
              </a:solidFill>
            </a:endParaRPr>
          </a:p>
          <a:p>
            <a:endParaRPr lang="ru-RU" sz="1600" dirty="0" smtClean="0">
              <a:solidFill>
                <a:schemeClr val="accent2">
                  <a:lumMod val="75000"/>
                </a:schemeClr>
              </a:solidFill>
            </a:endParaRPr>
          </a:p>
          <a:p>
            <a:endParaRPr lang="ru-RU" sz="1600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B5E496-C20A-4259-82D6-EE90691934EF}" type="slidenum">
              <a:rPr lang="ru-RU" smtClean="0"/>
              <a:pPr/>
              <a:t>120</a:t>
            </a:fld>
            <a:endParaRPr lang="ru-RU" dirty="0"/>
          </a:p>
        </p:txBody>
      </p:sp>
      <p:sp>
        <p:nvSpPr>
          <p:cNvPr id="7" name="TextBox 6"/>
          <p:cNvSpPr txBox="1"/>
          <p:nvPr/>
        </p:nvSpPr>
        <p:spPr>
          <a:xfrm>
            <a:off x="500034" y="5857892"/>
            <a:ext cx="55721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hlinkClick r:id="rId3" action="ppaction://hlinksldjump"/>
              </a:rPr>
              <a:t>Вернуться к окнам</a:t>
            </a:r>
            <a:endParaRPr lang="ru-RU" dirty="0"/>
          </a:p>
        </p:txBody>
      </p:sp>
      <p:sp>
        <p:nvSpPr>
          <p:cNvPr id="8" name="Flowchart: Alternate Process 7"/>
          <p:cNvSpPr/>
          <p:nvPr/>
        </p:nvSpPr>
        <p:spPr bwMode="auto">
          <a:xfrm>
            <a:off x="7286644" y="5786454"/>
            <a:ext cx="1357322" cy="500066"/>
          </a:xfrm>
          <a:prstGeom prst="flowChartAlternateProcess">
            <a:avLst/>
          </a:prstGeom>
          <a:solidFill>
            <a:schemeClr val="accent3"/>
          </a:solidFill>
          <a:ln w="9525" cap="flat" cmpd="sng" algn="ctr">
            <a:solidFill>
              <a:srgbClr val="ACACAC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80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Verdana" pitchFamily="34" charset="0"/>
                <a:hlinkClick r:id="rId4" action="ppaction://hlinksldjump"/>
              </a:rPr>
              <a:t>В начало</a:t>
            </a:r>
            <a:endParaRPr kumimoji="0" lang="ru-RU" sz="1800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Verdan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469624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Медные накладки для замены на окне </a:t>
            </a:r>
            <a:r>
              <a:rPr lang="ru-RU" dirty="0" smtClean="0">
                <a:solidFill>
                  <a:srgbClr val="FF0000"/>
                </a:solidFill>
              </a:rPr>
              <a:t>PREMIUM</a:t>
            </a:r>
            <a:r>
              <a:rPr lang="ru-RU" dirty="0" smtClean="0"/>
              <a:t> GGL </a:t>
            </a:r>
            <a:r>
              <a:rPr lang="en-US" dirty="0" smtClean="0"/>
              <a:t>P</a:t>
            </a:r>
            <a:r>
              <a:rPr lang="ru-RU" dirty="0" smtClean="0"/>
              <a:t>K06 3170</a:t>
            </a:r>
            <a:endParaRPr lang="ru-RU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47663" y="1219200"/>
            <a:ext cx="8439150" cy="2443786"/>
          </a:xfrm>
        </p:spPr>
        <p:txBody>
          <a:bodyPr/>
          <a:lstStyle/>
          <a:p>
            <a:r>
              <a:rPr lang="ru-RU" sz="1400" dirty="0" smtClean="0"/>
              <a:t>П-образная рамка			 	</a:t>
            </a:r>
            <a:r>
              <a:rPr lang="ru-RU" sz="1600" dirty="0" smtClean="0"/>
              <a:t>- </a:t>
            </a:r>
            <a:r>
              <a:rPr lang="ru-RU" sz="1600" dirty="0" smtClean="0">
                <a:solidFill>
                  <a:schemeClr val="accent2">
                    <a:lumMod val="75000"/>
                  </a:schemeClr>
                </a:solidFill>
              </a:rPr>
              <a:t>600031</a:t>
            </a:r>
            <a:r>
              <a:rPr lang="en-US" sz="1600" dirty="0" smtClean="0">
                <a:solidFill>
                  <a:schemeClr val="accent2">
                    <a:lumMod val="75000"/>
                  </a:schemeClr>
                </a:solidFill>
              </a:rPr>
              <a:t>P</a:t>
            </a:r>
            <a:r>
              <a:rPr lang="ru-RU" sz="1600" dirty="0" smtClean="0">
                <a:solidFill>
                  <a:schemeClr val="accent2">
                    <a:lumMod val="75000"/>
                  </a:schemeClr>
                </a:solidFill>
              </a:rPr>
              <a:t>K061</a:t>
            </a:r>
          </a:p>
          <a:p>
            <a:r>
              <a:rPr lang="ru-RU" sz="1400" dirty="0" smtClean="0"/>
              <a:t>Верхняя накладка 				</a:t>
            </a:r>
            <a:r>
              <a:rPr lang="ru-RU" sz="1600" dirty="0" smtClean="0"/>
              <a:t>- </a:t>
            </a:r>
            <a:r>
              <a:rPr lang="ru-RU" sz="1600" dirty="0" smtClean="0">
                <a:solidFill>
                  <a:schemeClr val="accent2">
                    <a:lumMod val="75000"/>
                  </a:schemeClr>
                </a:solidFill>
              </a:rPr>
              <a:t>763748</a:t>
            </a:r>
            <a:r>
              <a:rPr lang="en-US" sz="1600" dirty="0" smtClean="0">
                <a:solidFill>
                  <a:schemeClr val="accent2">
                    <a:lumMod val="75000"/>
                  </a:schemeClr>
                </a:solidFill>
              </a:rPr>
              <a:t>P</a:t>
            </a:r>
            <a:r>
              <a:rPr lang="ru-RU" sz="1600" dirty="0" smtClean="0">
                <a:solidFill>
                  <a:schemeClr val="accent2">
                    <a:lumMod val="75000"/>
                  </a:schemeClr>
                </a:solidFill>
              </a:rPr>
              <a:t>K1</a:t>
            </a:r>
          </a:p>
          <a:p>
            <a:r>
              <a:rPr lang="ru-RU" sz="1400" dirty="0" smtClean="0"/>
              <a:t>Упаковка с накладками </a:t>
            </a:r>
            <a:r>
              <a:rPr lang="ru-RU" sz="1400" dirty="0" smtClean="0">
                <a:solidFill>
                  <a:schemeClr val="accent2">
                    <a:lumMod val="75000"/>
                  </a:schemeClr>
                </a:solidFill>
              </a:rPr>
              <a:t>				</a:t>
            </a:r>
            <a:r>
              <a:rPr lang="ru-RU" sz="1600" dirty="0" smtClean="0">
                <a:solidFill>
                  <a:schemeClr val="accent2">
                    <a:lumMod val="75000"/>
                  </a:schemeClr>
                </a:solidFill>
              </a:rPr>
              <a:t>- ZWC </a:t>
            </a:r>
            <a:r>
              <a:rPr lang="en-US" sz="1600" dirty="0" smtClean="0">
                <a:solidFill>
                  <a:schemeClr val="accent2">
                    <a:lumMod val="75000"/>
                  </a:schemeClr>
                </a:solidFill>
              </a:rPr>
              <a:t>P</a:t>
            </a:r>
            <a:r>
              <a:rPr lang="ru-RU" sz="1600" dirty="0" smtClean="0">
                <a:solidFill>
                  <a:schemeClr val="accent2">
                    <a:lumMod val="75000"/>
                  </a:schemeClr>
                </a:solidFill>
              </a:rPr>
              <a:t>K06 0100</a:t>
            </a:r>
          </a:p>
          <a:p>
            <a:r>
              <a:rPr lang="ru-RU" sz="1400" dirty="0" smtClean="0"/>
              <a:t>Перекрывающая накладка коробки левая 		</a:t>
            </a:r>
            <a:r>
              <a:rPr lang="ru-RU" sz="1600" dirty="0" smtClean="0">
                <a:solidFill>
                  <a:schemeClr val="accent2">
                    <a:lumMod val="75000"/>
                  </a:schemeClr>
                </a:solidFill>
              </a:rPr>
              <a:t>- 76004L-K061 </a:t>
            </a:r>
          </a:p>
          <a:p>
            <a:r>
              <a:rPr lang="ru-RU" sz="1400" dirty="0" smtClean="0"/>
              <a:t>Перекрывающая накладка коробки правая 		</a:t>
            </a:r>
            <a:r>
              <a:rPr lang="ru-RU" sz="1600" dirty="0" smtClean="0">
                <a:solidFill>
                  <a:schemeClr val="accent2">
                    <a:lumMod val="75000"/>
                  </a:schemeClr>
                </a:solidFill>
              </a:rPr>
              <a:t>- 76004R-K061 </a:t>
            </a:r>
          </a:p>
          <a:p>
            <a:r>
              <a:rPr lang="ru-RU" sz="1400" dirty="0" smtClean="0"/>
              <a:t>Перекрывающая накладка поворотной створки левая	- </a:t>
            </a:r>
            <a:r>
              <a:rPr lang="ru-RU" sz="1600" dirty="0" smtClean="0">
                <a:solidFill>
                  <a:schemeClr val="accent2">
                    <a:lumMod val="75000"/>
                  </a:schemeClr>
                </a:solidFill>
              </a:rPr>
              <a:t>76005L-K061</a:t>
            </a:r>
          </a:p>
          <a:p>
            <a:r>
              <a:rPr lang="ru-RU" sz="1400" dirty="0" smtClean="0"/>
              <a:t>Перекрывающая накладка поворотной створки правая</a:t>
            </a:r>
            <a:r>
              <a:rPr lang="ru-RU" sz="1600" dirty="0" smtClean="0"/>
              <a:t>	- </a:t>
            </a:r>
            <a:r>
              <a:rPr lang="ru-RU" sz="1600" dirty="0" smtClean="0">
                <a:solidFill>
                  <a:schemeClr val="accent2">
                    <a:lumMod val="75000"/>
                  </a:schemeClr>
                </a:solidFill>
              </a:rPr>
              <a:t>76005R-K061</a:t>
            </a:r>
          </a:p>
          <a:p>
            <a:r>
              <a:rPr lang="ru-RU" sz="1400" dirty="0" smtClean="0"/>
              <a:t>Нижняя накладка поворотной створки		</a:t>
            </a:r>
            <a:r>
              <a:rPr lang="ru-RU" sz="1600" dirty="0" smtClean="0">
                <a:solidFill>
                  <a:schemeClr val="accent2">
                    <a:lumMod val="75000"/>
                  </a:schemeClr>
                </a:solidFill>
              </a:rPr>
              <a:t>- 763704</a:t>
            </a:r>
            <a:r>
              <a:rPr lang="en-US" sz="1600" dirty="0" smtClean="0">
                <a:solidFill>
                  <a:schemeClr val="accent2">
                    <a:lumMod val="75000"/>
                  </a:schemeClr>
                </a:solidFill>
              </a:rPr>
              <a:t>P</a:t>
            </a:r>
            <a:r>
              <a:rPr lang="ru-RU" sz="1600" dirty="0" smtClean="0">
                <a:solidFill>
                  <a:schemeClr val="accent2">
                    <a:lumMod val="75000"/>
                  </a:schemeClr>
                </a:solidFill>
              </a:rPr>
              <a:t>K1</a:t>
            </a:r>
          </a:p>
          <a:p>
            <a:endParaRPr lang="ru-RU" sz="1600" dirty="0" smtClean="0">
              <a:solidFill>
                <a:schemeClr val="accent2">
                  <a:lumMod val="75000"/>
                </a:schemeClr>
              </a:solidFill>
            </a:endParaRPr>
          </a:p>
          <a:p>
            <a:endParaRPr lang="ru-RU" sz="1600" dirty="0" smtClean="0">
              <a:solidFill>
                <a:schemeClr val="accent2">
                  <a:lumMod val="75000"/>
                </a:schemeClr>
              </a:solidFill>
            </a:endParaRPr>
          </a:p>
          <a:p>
            <a:endParaRPr lang="ru-RU" sz="1600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B5E496-C20A-4259-82D6-EE90691934EF}" type="slidenum">
              <a:rPr lang="ru-RU" smtClean="0"/>
              <a:pPr/>
              <a:t>121</a:t>
            </a:fld>
            <a:endParaRPr lang="ru-RU" dirty="0"/>
          </a:p>
        </p:txBody>
      </p:sp>
      <p:sp>
        <p:nvSpPr>
          <p:cNvPr id="7" name="TextBox 6"/>
          <p:cNvSpPr txBox="1"/>
          <p:nvPr/>
        </p:nvSpPr>
        <p:spPr>
          <a:xfrm>
            <a:off x="500034" y="5857892"/>
            <a:ext cx="55721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hlinkClick r:id="rId3" action="ppaction://hlinksldjump"/>
              </a:rPr>
              <a:t>Вернуться к окнам</a:t>
            </a:r>
            <a:endParaRPr lang="ru-RU" dirty="0"/>
          </a:p>
        </p:txBody>
      </p:sp>
      <p:sp>
        <p:nvSpPr>
          <p:cNvPr id="8" name="Flowchart: Alternate Process 7"/>
          <p:cNvSpPr/>
          <p:nvPr/>
        </p:nvSpPr>
        <p:spPr bwMode="auto">
          <a:xfrm>
            <a:off x="7286644" y="5786454"/>
            <a:ext cx="1357322" cy="500066"/>
          </a:xfrm>
          <a:prstGeom prst="flowChartAlternateProcess">
            <a:avLst/>
          </a:prstGeom>
          <a:solidFill>
            <a:schemeClr val="accent3"/>
          </a:solidFill>
          <a:ln w="9525" cap="flat" cmpd="sng" algn="ctr">
            <a:solidFill>
              <a:srgbClr val="ACACAC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80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Verdana" pitchFamily="34" charset="0"/>
                <a:hlinkClick r:id="rId4" action="ppaction://hlinksldjump"/>
              </a:rPr>
              <a:t>В начало</a:t>
            </a:r>
            <a:endParaRPr kumimoji="0" lang="ru-RU" sz="1800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Verdan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988731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Медные накладки для замены на окне </a:t>
            </a:r>
            <a:r>
              <a:rPr lang="ru-RU" dirty="0" smtClean="0">
                <a:solidFill>
                  <a:srgbClr val="FF0000"/>
                </a:solidFill>
              </a:rPr>
              <a:t>PREMIUM</a:t>
            </a:r>
            <a:r>
              <a:rPr lang="ru-RU" dirty="0" smtClean="0"/>
              <a:t> GGL </a:t>
            </a:r>
            <a:r>
              <a:rPr lang="en-US" dirty="0" smtClean="0"/>
              <a:t>P</a:t>
            </a:r>
            <a:r>
              <a:rPr lang="ru-RU" dirty="0" smtClean="0"/>
              <a:t>K08 3170</a:t>
            </a:r>
            <a:endParaRPr lang="ru-RU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47663" y="1219200"/>
            <a:ext cx="8439150" cy="2443786"/>
          </a:xfrm>
        </p:spPr>
        <p:txBody>
          <a:bodyPr/>
          <a:lstStyle/>
          <a:p>
            <a:r>
              <a:rPr lang="ru-RU" sz="1400" dirty="0" smtClean="0"/>
              <a:t>П-образная рамка			 	</a:t>
            </a:r>
            <a:r>
              <a:rPr lang="ru-RU" sz="1600" dirty="0" smtClean="0"/>
              <a:t>- </a:t>
            </a:r>
            <a:r>
              <a:rPr lang="ru-RU" sz="1600" dirty="0" smtClean="0">
                <a:solidFill>
                  <a:schemeClr val="accent2">
                    <a:lumMod val="75000"/>
                  </a:schemeClr>
                </a:solidFill>
              </a:rPr>
              <a:t>600031</a:t>
            </a:r>
            <a:r>
              <a:rPr lang="en-US" sz="1600" dirty="0" smtClean="0">
                <a:solidFill>
                  <a:schemeClr val="accent2">
                    <a:lumMod val="75000"/>
                  </a:schemeClr>
                </a:solidFill>
              </a:rPr>
              <a:t>P</a:t>
            </a:r>
            <a:r>
              <a:rPr lang="ru-RU" sz="1600" dirty="0" smtClean="0">
                <a:solidFill>
                  <a:schemeClr val="accent2">
                    <a:lumMod val="75000"/>
                  </a:schemeClr>
                </a:solidFill>
              </a:rPr>
              <a:t>K081</a:t>
            </a:r>
          </a:p>
          <a:p>
            <a:r>
              <a:rPr lang="ru-RU" sz="1400" dirty="0" smtClean="0"/>
              <a:t>Верхняя накладка 				</a:t>
            </a:r>
            <a:r>
              <a:rPr lang="ru-RU" sz="1600" dirty="0" smtClean="0"/>
              <a:t>- </a:t>
            </a:r>
            <a:r>
              <a:rPr lang="ru-RU" sz="1600" dirty="0" smtClean="0">
                <a:solidFill>
                  <a:schemeClr val="accent2">
                    <a:lumMod val="75000"/>
                  </a:schemeClr>
                </a:solidFill>
              </a:rPr>
              <a:t>763748</a:t>
            </a:r>
            <a:r>
              <a:rPr lang="en-US" sz="1600" dirty="0" smtClean="0">
                <a:solidFill>
                  <a:schemeClr val="accent2">
                    <a:lumMod val="75000"/>
                  </a:schemeClr>
                </a:solidFill>
              </a:rPr>
              <a:t>P</a:t>
            </a:r>
            <a:r>
              <a:rPr lang="ru-RU" sz="1600" dirty="0" smtClean="0">
                <a:solidFill>
                  <a:schemeClr val="accent2">
                    <a:lumMod val="75000"/>
                  </a:schemeClr>
                </a:solidFill>
              </a:rPr>
              <a:t>K1</a:t>
            </a:r>
          </a:p>
          <a:p>
            <a:r>
              <a:rPr lang="ru-RU" sz="1400" dirty="0" smtClean="0"/>
              <a:t>Упаковка с накладками </a:t>
            </a:r>
            <a:r>
              <a:rPr lang="ru-RU" sz="1400" dirty="0" smtClean="0">
                <a:solidFill>
                  <a:schemeClr val="accent2">
                    <a:lumMod val="75000"/>
                  </a:schemeClr>
                </a:solidFill>
              </a:rPr>
              <a:t>				</a:t>
            </a:r>
            <a:r>
              <a:rPr lang="ru-RU" sz="1600" dirty="0" smtClean="0">
                <a:solidFill>
                  <a:schemeClr val="accent2">
                    <a:lumMod val="75000"/>
                  </a:schemeClr>
                </a:solidFill>
              </a:rPr>
              <a:t>- ZWC </a:t>
            </a:r>
            <a:r>
              <a:rPr lang="en-US" sz="1600" dirty="0" smtClean="0">
                <a:solidFill>
                  <a:schemeClr val="accent2">
                    <a:lumMod val="75000"/>
                  </a:schemeClr>
                </a:solidFill>
              </a:rPr>
              <a:t>P</a:t>
            </a:r>
            <a:r>
              <a:rPr lang="ru-RU" sz="1600" dirty="0" smtClean="0">
                <a:solidFill>
                  <a:schemeClr val="accent2">
                    <a:lumMod val="75000"/>
                  </a:schemeClr>
                </a:solidFill>
              </a:rPr>
              <a:t>K08 0100</a:t>
            </a:r>
          </a:p>
          <a:p>
            <a:r>
              <a:rPr lang="ru-RU" sz="1400" dirty="0" smtClean="0"/>
              <a:t>Перекрывающая накладка коробки левая 		</a:t>
            </a:r>
            <a:r>
              <a:rPr lang="ru-RU" sz="1600" dirty="0" smtClean="0">
                <a:solidFill>
                  <a:schemeClr val="accent2">
                    <a:lumMod val="75000"/>
                  </a:schemeClr>
                </a:solidFill>
              </a:rPr>
              <a:t>- 76004L-K081 </a:t>
            </a:r>
          </a:p>
          <a:p>
            <a:r>
              <a:rPr lang="ru-RU" sz="1400" dirty="0" smtClean="0"/>
              <a:t>Перекрывающая накладка коробки правая 		</a:t>
            </a:r>
            <a:r>
              <a:rPr lang="ru-RU" sz="1600" dirty="0" smtClean="0">
                <a:solidFill>
                  <a:schemeClr val="accent2">
                    <a:lumMod val="75000"/>
                  </a:schemeClr>
                </a:solidFill>
              </a:rPr>
              <a:t>- 76004R-K081 </a:t>
            </a:r>
          </a:p>
          <a:p>
            <a:r>
              <a:rPr lang="ru-RU" sz="1400" dirty="0" smtClean="0"/>
              <a:t>Перекрывающая накладка поворотной створки левая	- </a:t>
            </a:r>
            <a:r>
              <a:rPr lang="ru-RU" sz="1600" dirty="0" smtClean="0">
                <a:solidFill>
                  <a:schemeClr val="accent2">
                    <a:lumMod val="75000"/>
                  </a:schemeClr>
                </a:solidFill>
              </a:rPr>
              <a:t>76005L-K081</a:t>
            </a:r>
          </a:p>
          <a:p>
            <a:r>
              <a:rPr lang="ru-RU" sz="1400" dirty="0" smtClean="0"/>
              <a:t>Перекрывающая накладка поворотной створки правая</a:t>
            </a:r>
            <a:r>
              <a:rPr lang="ru-RU" sz="1600" dirty="0" smtClean="0"/>
              <a:t>	- </a:t>
            </a:r>
            <a:r>
              <a:rPr lang="ru-RU" sz="1600" dirty="0" smtClean="0">
                <a:solidFill>
                  <a:schemeClr val="accent2">
                    <a:lumMod val="75000"/>
                  </a:schemeClr>
                </a:solidFill>
              </a:rPr>
              <a:t>76005R-K081</a:t>
            </a:r>
          </a:p>
          <a:p>
            <a:r>
              <a:rPr lang="ru-RU" sz="1400" dirty="0" smtClean="0"/>
              <a:t>Нижняя накладка поворотной створки		</a:t>
            </a:r>
            <a:r>
              <a:rPr lang="ru-RU" sz="1600" dirty="0" smtClean="0">
                <a:solidFill>
                  <a:schemeClr val="accent2">
                    <a:lumMod val="75000"/>
                  </a:schemeClr>
                </a:solidFill>
              </a:rPr>
              <a:t>- 763704</a:t>
            </a:r>
            <a:r>
              <a:rPr lang="en-US" sz="1600" dirty="0" smtClean="0">
                <a:solidFill>
                  <a:schemeClr val="accent2">
                    <a:lumMod val="75000"/>
                  </a:schemeClr>
                </a:solidFill>
              </a:rPr>
              <a:t>P</a:t>
            </a:r>
            <a:r>
              <a:rPr lang="ru-RU" sz="1600" dirty="0" smtClean="0">
                <a:solidFill>
                  <a:schemeClr val="accent2">
                    <a:lumMod val="75000"/>
                  </a:schemeClr>
                </a:solidFill>
              </a:rPr>
              <a:t>K1</a:t>
            </a:r>
          </a:p>
          <a:p>
            <a:endParaRPr lang="ru-RU" sz="1600" dirty="0" smtClean="0">
              <a:solidFill>
                <a:schemeClr val="accent2">
                  <a:lumMod val="75000"/>
                </a:schemeClr>
              </a:solidFill>
            </a:endParaRPr>
          </a:p>
          <a:p>
            <a:endParaRPr lang="ru-RU" sz="1600" dirty="0" smtClean="0">
              <a:solidFill>
                <a:schemeClr val="accent2">
                  <a:lumMod val="75000"/>
                </a:schemeClr>
              </a:solidFill>
            </a:endParaRPr>
          </a:p>
          <a:p>
            <a:endParaRPr lang="ru-RU" sz="1600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B5E496-C20A-4259-82D6-EE90691934EF}" type="slidenum">
              <a:rPr lang="ru-RU" smtClean="0"/>
              <a:pPr/>
              <a:t>122</a:t>
            </a:fld>
            <a:endParaRPr lang="ru-RU" dirty="0"/>
          </a:p>
        </p:txBody>
      </p:sp>
      <p:sp>
        <p:nvSpPr>
          <p:cNvPr id="7" name="TextBox 6"/>
          <p:cNvSpPr txBox="1"/>
          <p:nvPr/>
        </p:nvSpPr>
        <p:spPr>
          <a:xfrm>
            <a:off x="500034" y="5857892"/>
            <a:ext cx="55721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hlinkClick r:id="rId3" action="ppaction://hlinksldjump"/>
              </a:rPr>
              <a:t>Вернуться к окнам</a:t>
            </a:r>
            <a:endParaRPr lang="ru-RU" dirty="0"/>
          </a:p>
        </p:txBody>
      </p:sp>
      <p:sp>
        <p:nvSpPr>
          <p:cNvPr id="8" name="Flowchart: Alternate Process 7"/>
          <p:cNvSpPr/>
          <p:nvPr/>
        </p:nvSpPr>
        <p:spPr bwMode="auto">
          <a:xfrm>
            <a:off x="7286644" y="5786454"/>
            <a:ext cx="1357322" cy="500066"/>
          </a:xfrm>
          <a:prstGeom prst="flowChartAlternateProcess">
            <a:avLst/>
          </a:prstGeom>
          <a:solidFill>
            <a:schemeClr val="accent3"/>
          </a:solidFill>
          <a:ln w="9525" cap="flat" cmpd="sng" algn="ctr">
            <a:solidFill>
              <a:srgbClr val="ACACAC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80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Verdana" pitchFamily="34" charset="0"/>
                <a:hlinkClick r:id="rId4" action="ppaction://hlinksldjump"/>
              </a:rPr>
              <a:t>В начало</a:t>
            </a:r>
            <a:endParaRPr kumimoji="0" lang="ru-RU" sz="1800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Verdan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067846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Медные накладки для замены на окне </a:t>
            </a:r>
            <a:r>
              <a:rPr lang="ru-RU" dirty="0" smtClean="0">
                <a:solidFill>
                  <a:srgbClr val="FF0000"/>
                </a:solidFill>
              </a:rPr>
              <a:t>PREMIUM</a:t>
            </a:r>
            <a:r>
              <a:rPr lang="ru-RU" dirty="0" smtClean="0"/>
              <a:t> GGL </a:t>
            </a:r>
            <a:r>
              <a:rPr lang="en-US" dirty="0" smtClean="0"/>
              <a:t>S</a:t>
            </a:r>
            <a:r>
              <a:rPr lang="ru-RU" dirty="0" smtClean="0"/>
              <a:t>K06 3170</a:t>
            </a:r>
            <a:endParaRPr lang="ru-RU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47663" y="1219200"/>
            <a:ext cx="8439150" cy="2443786"/>
          </a:xfrm>
        </p:spPr>
        <p:txBody>
          <a:bodyPr/>
          <a:lstStyle/>
          <a:p>
            <a:r>
              <a:rPr lang="ru-RU" sz="1400" dirty="0" smtClean="0"/>
              <a:t>П-образная рамка			 	</a:t>
            </a:r>
            <a:r>
              <a:rPr lang="ru-RU" sz="1600" dirty="0" smtClean="0"/>
              <a:t>- </a:t>
            </a:r>
            <a:r>
              <a:rPr lang="ru-RU" sz="1600" dirty="0" smtClean="0">
                <a:solidFill>
                  <a:schemeClr val="accent2">
                    <a:lumMod val="75000"/>
                  </a:schemeClr>
                </a:solidFill>
              </a:rPr>
              <a:t>600031</a:t>
            </a:r>
            <a:r>
              <a:rPr lang="en-US" sz="1600" dirty="0" smtClean="0">
                <a:solidFill>
                  <a:schemeClr val="accent2">
                    <a:lumMod val="75000"/>
                  </a:schemeClr>
                </a:solidFill>
              </a:rPr>
              <a:t>S</a:t>
            </a:r>
            <a:r>
              <a:rPr lang="ru-RU" sz="1600" dirty="0" smtClean="0">
                <a:solidFill>
                  <a:schemeClr val="accent2">
                    <a:lumMod val="75000"/>
                  </a:schemeClr>
                </a:solidFill>
              </a:rPr>
              <a:t>K061</a:t>
            </a:r>
          </a:p>
          <a:p>
            <a:r>
              <a:rPr lang="ru-RU" sz="1400" dirty="0" smtClean="0"/>
              <a:t>Верхняя накладка 				</a:t>
            </a:r>
            <a:r>
              <a:rPr lang="ru-RU" sz="1600" dirty="0" smtClean="0"/>
              <a:t>- </a:t>
            </a:r>
            <a:r>
              <a:rPr lang="ru-RU" sz="1600" dirty="0" smtClean="0">
                <a:solidFill>
                  <a:schemeClr val="accent2">
                    <a:lumMod val="75000"/>
                  </a:schemeClr>
                </a:solidFill>
              </a:rPr>
              <a:t>763748</a:t>
            </a:r>
            <a:r>
              <a:rPr lang="en-US" sz="1600" dirty="0" smtClean="0">
                <a:solidFill>
                  <a:schemeClr val="accent2">
                    <a:lumMod val="75000"/>
                  </a:schemeClr>
                </a:solidFill>
              </a:rPr>
              <a:t>S</a:t>
            </a:r>
            <a:r>
              <a:rPr lang="ru-RU" sz="1600" dirty="0" smtClean="0">
                <a:solidFill>
                  <a:schemeClr val="accent2">
                    <a:lumMod val="75000"/>
                  </a:schemeClr>
                </a:solidFill>
              </a:rPr>
              <a:t>K1</a:t>
            </a:r>
          </a:p>
          <a:p>
            <a:r>
              <a:rPr lang="ru-RU" sz="1400" dirty="0" smtClean="0"/>
              <a:t>Упаковка с накладками </a:t>
            </a:r>
            <a:r>
              <a:rPr lang="ru-RU" sz="1400" dirty="0" smtClean="0">
                <a:solidFill>
                  <a:schemeClr val="accent2">
                    <a:lumMod val="75000"/>
                  </a:schemeClr>
                </a:solidFill>
              </a:rPr>
              <a:t>				</a:t>
            </a:r>
            <a:r>
              <a:rPr lang="ru-RU" sz="1600" dirty="0" smtClean="0">
                <a:solidFill>
                  <a:schemeClr val="accent2">
                    <a:lumMod val="75000"/>
                  </a:schemeClr>
                </a:solidFill>
              </a:rPr>
              <a:t>- ZWC </a:t>
            </a:r>
            <a:r>
              <a:rPr lang="en-US" sz="1600" dirty="0" smtClean="0">
                <a:solidFill>
                  <a:schemeClr val="accent2">
                    <a:lumMod val="75000"/>
                  </a:schemeClr>
                </a:solidFill>
              </a:rPr>
              <a:t>S</a:t>
            </a:r>
            <a:r>
              <a:rPr lang="ru-RU" sz="1600" dirty="0" smtClean="0">
                <a:solidFill>
                  <a:schemeClr val="accent2">
                    <a:lumMod val="75000"/>
                  </a:schemeClr>
                </a:solidFill>
              </a:rPr>
              <a:t>K06 0100</a:t>
            </a:r>
          </a:p>
          <a:p>
            <a:r>
              <a:rPr lang="ru-RU" sz="1400" dirty="0" smtClean="0"/>
              <a:t>Перекрывающая накладка коробки левая 		</a:t>
            </a:r>
            <a:r>
              <a:rPr lang="ru-RU" sz="1600" dirty="0" smtClean="0">
                <a:solidFill>
                  <a:schemeClr val="accent2">
                    <a:lumMod val="75000"/>
                  </a:schemeClr>
                </a:solidFill>
              </a:rPr>
              <a:t>- 76004L-K061 </a:t>
            </a:r>
          </a:p>
          <a:p>
            <a:r>
              <a:rPr lang="ru-RU" sz="1400" dirty="0" smtClean="0"/>
              <a:t>Перекрывающая накладка коробки правая 		</a:t>
            </a:r>
            <a:r>
              <a:rPr lang="ru-RU" sz="1600" dirty="0" smtClean="0">
                <a:solidFill>
                  <a:schemeClr val="accent2">
                    <a:lumMod val="75000"/>
                  </a:schemeClr>
                </a:solidFill>
              </a:rPr>
              <a:t>- 76004R-K061 </a:t>
            </a:r>
          </a:p>
          <a:p>
            <a:r>
              <a:rPr lang="ru-RU" sz="1400" dirty="0" smtClean="0"/>
              <a:t>Перекрывающая накладка поворотной створки левая	- </a:t>
            </a:r>
            <a:r>
              <a:rPr lang="ru-RU" sz="1600" dirty="0" smtClean="0">
                <a:solidFill>
                  <a:schemeClr val="accent2">
                    <a:lumMod val="75000"/>
                  </a:schemeClr>
                </a:solidFill>
              </a:rPr>
              <a:t>76005L-K061</a:t>
            </a:r>
          </a:p>
          <a:p>
            <a:r>
              <a:rPr lang="ru-RU" sz="1400" dirty="0" smtClean="0"/>
              <a:t>Перекрывающая накладка поворотной створки правая</a:t>
            </a:r>
            <a:r>
              <a:rPr lang="ru-RU" sz="1600" dirty="0" smtClean="0"/>
              <a:t>	- </a:t>
            </a:r>
            <a:r>
              <a:rPr lang="ru-RU" sz="1600" dirty="0" smtClean="0">
                <a:solidFill>
                  <a:schemeClr val="accent2">
                    <a:lumMod val="75000"/>
                  </a:schemeClr>
                </a:solidFill>
              </a:rPr>
              <a:t>76005R-K061</a:t>
            </a:r>
          </a:p>
          <a:p>
            <a:r>
              <a:rPr lang="ru-RU" sz="1400" dirty="0" smtClean="0"/>
              <a:t>Нижняя накладка поворотной створки		</a:t>
            </a:r>
            <a:r>
              <a:rPr lang="ru-RU" sz="1600" dirty="0" smtClean="0">
                <a:solidFill>
                  <a:schemeClr val="accent2">
                    <a:lumMod val="75000"/>
                  </a:schemeClr>
                </a:solidFill>
              </a:rPr>
              <a:t>- 763704</a:t>
            </a:r>
            <a:r>
              <a:rPr lang="en-US" sz="1600" dirty="0" smtClean="0">
                <a:solidFill>
                  <a:schemeClr val="accent2">
                    <a:lumMod val="75000"/>
                  </a:schemeClr>
                </a:solidFill>
              </a:rPr>
              <a:t>S</a:t>
            </a:r>
            <a:r>
              <a:rPr lang="ru-RU" sz="1600" dirty="0" smtClean="0">
                <a:solidFill>
                  <a:schemeClr val="accent2">
                    <a:lumMod val="75000"/>
                  </a:schemeClr>
                </a:solidFill>
              </a:rPr>
              <a:t>K1</a:t>
            </a:r>
          </a:p>
          <a:p>
            <a:endParaRPr lang="ru-RU" sz="1600" dirty="0" smtClean="0">
              <a:solidFill>
                <a:schemeClr val="accent2">
                  <a:lumMod val="75000"/>
                </a:schemeClr>
              </a:solidFill>
            </a:endParaRPr>
          </a:p>
          <a:p>
            <a:endParaRPr lang="ru-RU" sz="1600" dirty="0" smtClean="0">
              <a:solidFill>
                <a:schemeClr val="accent2">
                  <a:lumMod val="75000"/>
                </a:schemeClr>
              </a:solidFill>
            </a:endParaRPr>
          </a:p>
          <a:p>
            <a:endParaRPr lang="ru-RU" sz="1600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B5E496-C20A-4259-82D6-EE90691934EF}" type="slidenum">
              <a:rPr lang="ru-RU" smtClean="0"/>
              <a:pPr/>
              <a:t>123</a:t>
            </a:fld>
            <a:endParaRPr lang="ru-RU" dirty="0"/>
          </a:p>
        </p:txBody>
      </p:sp>
      <p:sp>
        <p:nvSpPr>
          <p:cNvPr id="7" name="TextBox 6"/>
          <p:cNvSpPr txBox="1"/>
          <p:nvPr/>
        </p:nvSpPr>
        <p:spPr>
          <a:xfrm>
            <a:off x="500034" y="5857892"/>
            <a:ext cx="55721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hlinkClick r:id="rId3" action="ppaction://hlinksldjump"/>
              </a:rPr>
              <a:t>Вернуться к окнам</a:t>
            </a:r>
            <a:endParaRPr lang="ru-RU" dirty="0"/>
          </a:p>
        </p:txBody>
      </p:sp>
      <p:sp>
        <p:nvSpPr>
          <p:cNvPr id="8" name="Flowchart: Alternate Process 7"/>
          <p:cNvSpPr/>
          <p:nvPr/>
        </p:nvSpPr>
        <p:spPr bwMode="auto">
          <a:xfrm>
            <a:off x="7286644" y="5786454"/>
            <a:ext cx="1357322" cy="500066"/>
          </a:xfrm>
          <a:prstGeom prst="flowChartAlternateProcess">
            <a:avLst/>
          </a:prstGeom>
          <a:solidFill>
            <a:schemeClr val="accent3"/>
          </a:solidFill>
          <a:ln w="9525" cap="flat" cmpd="sng" algn="ctr">
            <a:solidFill>
              <a:srgbClr val="ACACAC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80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Verdana" pitchFamily="34" charset="0"/>
                <a:hlinkClick r:id="rId4" action="ppaction://hlinksldjump"/>
              </a:rPr>
              <a:t>В начало</a:t>
            </a:r>
            <a:endParaRPr kumimoji="0" lang="ru-RU" sz="1800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Verdan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205085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Медные накладки для замены на окне </a:t>
            </a:r>
            <a:r>
              <a:rPr lang="ru-RU" dirty="0" smtClean="0">
                <a:solidFill>
                  <a:srgbClr val="FF0000"/>
                </a:solidFill>
              </a:rPr>
              <a:t>PREMIUM</a:t>
            </a:r>
            <a:r>
              <a:rPr lang="ru-RU" dirty="0" smtClean="0"/>
              <a:t> GGL </a:t>
            </a:r>
            <a:r>
              <a:rPr lang="en-US" dirty="0" smtClean="0"/>
              <a:t>S</a:t>
            </a:r>
            <a:r>
              <a:rPr lang="ru-RU" dirty="0" smtClean="0"/>
              <a:t>K08 3170</a:t>
            </a:r>
            <a:endParaRPr lang="ru-RU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47663" y="1219200"/>
            <a:ext cx="8439150" cy="2443786"/>
          </a:xfrm>
        </p:spPr>
        <p:txBody>
          <a:bodyPr/>
          <a:lstStyle/>
          <a:p>
            <a:r>
              <a:rPr lang="ru-RU" sz="1400" dirty="0" smtClean="0"/>
              <a:t>П-образная рамка			 	</a:t>
            </a:r>
            <a:r>
              <a:rPr lang="ru-RU" sz="1600" dirty="0" smtClean="0"/>
              <a:t>- </a:t>
            </a:r>
            <a:r>
              <a:rPr lang="ru-RU" sz="1600" dirty="0" smtClean="0">
                <a:solidFill>
                  <a:schemeClr val="accent2">
                    <a:lumMod val="75000"/>
                  </a:schemeClr>
                </a:solidFill>
              </a:rPr>
              <a:t>600031</a:t>
            </a:r>
            <a:r>
              <a:rPr lang="en-US" sz="1600" dirty="0" smtClean="0">
                <a:solidFill>
                  <a:schemeClr val="accent2">
                    <a:lumMod val="75000"/>
                  </a:schemeClr>
                </a:solidFill>
              </a:rPr>
              <a:t>S</a:t>
            </a:r>
            <a:r>
              <a:rPr lang="ru-RU" sz="1600" dirty="0" smtClean="0">
                <a:solidFill>
                  <a:schemeClr val="accent2">
                    <a:lumMod val="75000"/>
                  </a:schemeClr>
                </a:solidFill>
              </a:rPr>
              <a:t>K081</a:t>
            </a:r>
          </a:p>
          <a:p>
            <a:r>
              <a:rPr lang="ru-RU" sz="1400" dirty="0" smtClean="0"/>
              <a:t>Верхняя накладка 				</a:t>
            </a:r>
            <a:r>
              <a:rPr lang="ru-RU" sz="1600" dirty="0" smtClean="0"/>
              <a:t>- </a:t>
            </a:r>
            <a:r>
              <a:rPr lang="ru-RU" sz="1600" dirty="0" smtClean="0">
                <a:solidFill>
                  <a:schemeClr val="accent2">
                    <a:lumMod val="75000"/>
                  </a:schemeClr>
                </a:solidFill>
              </a:rPr>
              <a:t>763748</a:t>
            </a:r>
            <a:r>
              <a:rPr lang="en-US" sz="1600" dirty="0" smtClean="0">
                <a:solidFill>
                  <a:schemeClr val="accent2">
                    <a:lumMod val="75000"/>
                  </a:schemeClr>
                </a:solidFill>
              </a:rPr>
              <a:t>S</a:t>
            </a:r>
            <a:r>
              <a:rPr lang="ru-RU" sz="1600" dirty="0" smtClean="0">
                <a:solidFill>
                  <a:schemeClr val="accent2">
                    <a:lumMod val="75000"/>
                  </a:schemeClr>
                </a:solidFill>
              </a:rPr>
              <a:t>K1</a:t>
            </a:r>
          </a:p>
          <a:p>
            <a:r>
              <a:rPr lang="ru-RU" sz="1400" dirty="0" smtClean="0"/>
              <a:t>Упаковка с накладками </a:t>
            </a:r>
            <a:r>
              <a:rPr lang="ru-RU" sz="1400" dirty="0" smtClean="0">
                <a:solidFill>
                  <a:schemeClr val="accent2">
                    <a:lumMod val="75000"/>
                  </a:schemeClr>
                </a:solidFill>
              </a:rPr>
              <a:t>				</a:t>
            </a:r>
            <a:r>
              <a:rPr lang="ru-RU" sz="1600" dirty="0" smtClean="0">
                <a:solidFill>
                  <a:schemeClr val="accent2">
                    <a:lumMod val="75000"/>
                  </a:schemeClr>
                </a:solidFill>
              </a:rPr>
              <a:t>- ZWC </a:t>
            </a:r>
            <a:r>
              <a:rPr lang="en-US" sz="1600" dirty="0" smtClean="0">
                <a:solidFill>
                  <a:schemeClr val="accent2">
                    <a:lumMod val="75000"/>
                  </a:schemeClr>
                </a:solidFill>
              </a:rPr>
              <a:t>S</a:t>
            </a:r>
            <a:r>
              <a:rPr lang="ru-RU" sz="1600" dirty="0" smtClean="0">
                <a:solidFill>
                  <a:schemeClr val="accent2">
                    <a:lumMod val="75000"/>
                  </a:schemeClr>
                </a:solidFill>
              </a:rPr>
              <a:t>K08 0100</a:t>
            </a:r>
          </a:p>
          <a:p>
            <a:r>
              <a:rPr lang="ru-RU" sz="1400" dirty="0" smtClean="0"/>
              <a:t>Перекрывающая накладка коробки левая 		</a:t>
            </a:r>
            <a:r>
              <a:rPr lang="ru-RU" sz="1600" dirty="0" smtClean="0">
                <a:solidFill>
                  <a:schemeClr val="accent2">
                    <a:lumMod val="75000"/>
                  </a:schemeClr>
                </a:solidFill>
              </a:rPr>
              <a:t>- 76004L-K081 </a:t>
            </a:r>
          </a:p>
          <a:p>
            <a:r>
              <a:rPr lang="ru-RU" sz="1400" dirty="0" smtClean="0"/>
              <a:t>Перекрывающая накладка коробки правая 		</a:t>
            </a:r>
            <a:r>
              <a:rPr lang="ru-RU" sz="1600" dirty="0" smtClean="0">
                <a:solidFill>
                  <a:schemeClr val="accent2">
                    <a:lumMod val="75000"/>
                  </a:schemeClr>
                </a:solidFill>
              </a:rPr>
              <a:t>- 76004R-K081 </a:t>
            </a:r>
          </a:p>
          <a:p>
            <a:r>
              <a:rPr lang="ru-RU" sz="1400" dirty="0" smtClean="0"/>
              <a:t>Перекрывающая накладка поворотной створки левая	- </a:t>
            </a:r>
            <a:r>
              <a:rPr lang="ru-RU" sz="1600" dirty="0" smtClean="0">
                <a:solidFill>
                  <a:schemeClr val="accent2">
                    <a:lumMod val="75000"/>
                  </a:schemeClr>
                </a:solidFill>
              </a:rPr>
              <a:t>76005L-K081</a:t>
            </a:r>
          </a:p>
          <a:p>
            <a:r>
              <a:rPr lang="ru-RU" sz="1400" dirty="0" smtClean="0"/>
              <a:t>Перекрывающая накладка поворотной створки правая</a:t>
            </a:r>
            <a:r>
              <a:rPr lang="ru-RU" sz="1600" dirty="0" smtClean="0"/>
              <a:t>	- </a:t>
            </a:r>
            <a:r>
              <a:rPr lang="ru-RU" sz="1600" dirty="0" smtClean="0">
                <a:solidFill>
                  <a:schemeClr val="accent2">
                    <a:lumMod val="75000"/>
                  </a:schemeClr>
                </a:solidFill>
              </a:rPr>
              <a:t>76005R-K081</a:t>
            </a:r>
          </a:p>
          <a:p>
            <a:r>
              <a:rPr lang="ru-RU" sz="1400" dirty="0" smtClean="0"/>
              <a:t>Нижняя накладка поворотной створки		</a:t>
            </a:r>
            <a:r>
              <a:rPr lang="ru-RU" sz="1600" dirty="0" smtClean="0">
                <a:solidFill>
                  <a:schemeClr val="accent2">
                    <a:lumMod val="75000"/>
                  </a:schemeClr>
                </a:solidFill>
              </a:rPr>
              <a:t>- 763704</a:t>
            </a:r>
            <a:r>
              <a:rPr lang="en-US" sz="1600" dirty="0" smtClean="0">
                <a:solidFill>
                  <a:schemeClr val="accent2">
                    <a:lumMod val="75000"/>
                  </a:schemeClr>
                </a:solidFill>
              </a:rPr>
              <a:t>S</a:t>
            </a:r>
            <a:r>
              <a:rPr lang="ru-RU" sz="1600" dirty="0" smtClean="0">
                <a:solidFill>
                  <a:schemeClr val="accent2">
                    <a:lumMod val="75000"/>
                  </a:schemeClr>
                </a:solidFill>
              </a:rPr>
              <a:t>K1</a:t>
            </a:r>
          </a:p>
          <a:p>
            <a:endParaRPr lang="ru-RU" sz="1600" dirty="0" smtClean="0">
              <a:solidFill>
                <a:schemeClr val="accent2">
                  <a:lumMod val="75000"/>
                </a:schemeClr>
              </a:solidFill>
            </a:endParaRPr>
          </a:p>
          <a:p>
            <a:endParaRPr lang="ru-RU" sz="1600" dirty="0" smtClean="0">
              <a:solidFill>
                <a:schemeClr val="accent2">
                  <a:lumMod val="75000"/>
                </a:schemeClr>
              </a:solidFill>
            </a:endParaRPr>
          </a:p>
          <a:p>
            <a:endParaRPr lang="ru-RU" sz="1600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B5E496-C20A-4259-82D6-EE90691934EF}" type="slidenum">
              <a:rPr lang="ru-RU" smtClean="0"/>
              <a:pPr/>
              <a:t>124</a:t>
            </a:fld>
            <a:endParaRPr lang="ru-RU" dirty="0"/>
          </a:p>
        </p:txBody>
      </p:sp>
      <p:sp>
        <p:nvSpPr>
          <p:cNvPr id="7" name="TextBox 6"/>
          <p:cNvSpPr txBox="1"/>
          <p:nvPr/>
        </p:nvSpPr>
        <p:spPr>
          <a:xfrm>
            <a:off x="500034" y="5857892"/>
            <a:ext cx="55721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hlinkClick r:id="rId3" action="ppaction://hlinksldjump"/>
              </a:rPr>
              <a:t>Вернуться к окнам</a:t>
            </a:r>
            <a:endParaRPr lang="ru-RU" dirty="0"/>
          </a:p>
        </p:txBody>
      </p:sp>
      <p:sp>
        <p:nvSpPr>
          <p:cNvPr id="8" name="Flowchart: Alternate Process 7"/>
          <p:cNvSpPr/>
          <p:nvPr/>
        </p:nvSpPr>
        <p:spPr bwMode="auto">
          <a:xfrm>
            <a:off x="7286644" y="5786454"/>
            <a:ext cx="1357322" cy="500066"/>
          </a:xfrm>
          <a:prstGeom prst="flowChartAlternateProcess">
            <a:avLst/>
          </a:prstGeom>
          <a:solidFill>
            <a:schemeClr val="accent3"/>
          </a:solidFill>
          <a:ln w="9525" cap="flat" cmpd="sng" algn="ctr">
            <a:solidFill>
              <a:srgbClr val="ACACAC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80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Verdana" pitchFamily="34" charset="0"/>
                <a:hlinkClick r:id="rId4" action="ppaction://hlinksldjump"/>
              </a:rPr>
              <a:t>В начало</a:t>
            </a:r>
            <a:endParaRPr kumimoji="0" lang="ru-RU" sz="1800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Verdan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936632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>
                <a:hlinkClick r:id="rId3" action="ppaction://hlinksldjump"/>
              </a:rPr>
              <a:t>VELUX </a:t>
            </a:r>
            <a:r>
              <a:rPr lang="en-US" dirty="0">
                <a:hlinkClick r:id="rId3" action="ppaction://hlinksldjump"/>
              </a:rPr>
              <a:t>OPTIMA (</a:t>
            </a:r>
            <a:r>
              <a:rPr lang="ru-RU" dirty="0">
                <a:hlinkClick r:id="rId3" action="ppaction://hlinksldjump"/>
              </a:rPr>
              <a:t>например, </a:t>
            </a:r>
            <a:r>
              <a:rPr lang="en-US" dirty="0">
                <a:hlinkClick r:id="rId3" action="ppaction://hlinksldjump"/>
              </a:rPr>
              <a:t>GLR MR08 3073IS</a:t>
            </a:r>
            <a:r>
              <a:rPr lang="en-US" dirty="0" smtClean="0">
                <a:hlinkClick r:id="rId3" action="ppaction://hlinksldjump"/>
              </a:rPr>
              <a:t>)</a:t>
            </a:r>
            <a:br>
              <a:rPr lang="en-US" dirty="0" smtClean="0">
                <a:hlinkClick r:id="rId3" action="ppaction://hlinksldjump"/>
              </a:rPr>
            </a:br>
            <a:r>
              <a:rPr lang="en-US" dirty="0" smtClean="0"/>
              <a:t> </a:t>
            </a:r>
          </a:p>
          <a:p>
            <a:pPr>
              <a:defRPr/>
            </a:pPr>
            <a:r>
              <a:rPr lang="en-US" dirty="0" smtClean="0">
                <a:hlinkClick r:id="rId4" action="ppaction://hlinksldjump"/>
              </a:rPr>
              <a:t>VELUX PREMIUM (</a:t>
            </a:r>
            <a:r>
              <a:rPr lang="ru-RU" dirty="0">
                <a:hlinkClick r:id="rId4" action="ppaction://hlinksldjump"/>
              </a:rPr>
              <a:t>например, </a:t>
            </a:r>
            <a:r>
              <a:rPr lang="en-US" dirty="0">
                <a:hlinkClick r:id="rId4" action="ppaction://hlinksldjump"/>
              </a:rPr>
              <a:t>GGL </a:t>
            </a:r>
            <a:r>
              <a:rPr lang="en-US" dirty="0" smtClean="0">
                <a:hlinkClick r:id="rId4" action="ppaction://hlinksldjump"/>
              </a:rPr>
              <a:t>MK08 3070)</a:t>
            </a:r>
            <a:r>
              <a:rPr lang="en-US" dirty="0" smtClean="0"/>
              <a:t/>
            </a:r>
            <a:br>
              <a:rPr lang="en-US" dirty="0" smtClean="0"/>
            </a:br>
            <a:endParaRPr lang="en-US" dirty="0" smtClean="0"/>
          </a:p>
          <a:p>
            <a:pPr>
              <a:defRPr/>
            </a:pPr>
            <a:r>
              <a:rPr lang="en-US" dirty="0" smtClean="0">
                <a:hlinkClick r:id="rId3" action="ppaction://hlinksldjump"/>
              </a:rPr>
              <a:t>2003-2015 </a:t>
            </a:r>
            <a:r>
              <a:rPr lang="ru-RU" dirty="0" err="1">
                <a:hlinkClick r:id="rId3" action="ppaction://hlinksldjump"/>
              </a:rPr>
              <a:t>гг</a:t>
            </a:r>
            <a:r>
              <a:rPr lang="ru-RU" dirty="0">
                <a:hlinkClick r:id="rId3" action="ppaction://hlinksldjump"/>
              </a:rPr>
              <a:t> (например,  </a:t>
            </a:r>
            <a:r>
              <a:rPr lang="en-US" dirty="0">
                <a:hlinkClick r:id="rId3" action="ppaction://hlinksldjump"/>
              </a:rPr>
              <a:t>GGL M08 3073G</a:t>
            </a:r>
            <a:r>
              <a:rPr lang="en-US" dirty="0" smtClean="0">
                <a:hlinkClick r:id="rId3" action="ppaction://hlinksldjump"/>
              </a:rPr>
              <a:t>)</a:t>
            </a:r>
            <a:br>
              <a:rPr lang="en-US" dirty="0" smtClean="0">
                <a:hlinkClick r:id="rId3" action="ppaction://hlinksldjump"/>
              </a:rPr>
            </a:br>
            <a:endParaRPr lang="en-US" dirty="0" smtClean="0"/>
          </a:p>
          <a:p>
            <a:pPr>
              <a:defRPr/>
            </a:pPr>
            <a:r>
              <a:rPr lang="ru-RU" dirty="0">
                <a:hlinkClick r:id="rId5" action="ppaction://hlinksldjump"/>
              </a:rPr>
              <a:t>1992-2003 </a:t>
            </a:r>
            <a:r>
              <a:rPr lang="ru-RU" dirty="0" err="1">
                <a:hlinkClick r:id="rId5" action="ppaction://hlinksldjump"/>
              </a:rPr>
              <a:t>гг</a:t>
            </a:r>
            <a:r>
              <a:rPr lang="ru-RU" dirty="0">
                <a:hlinkClick r:id="rId5" action="ppaction://hlinksldjump"/>
              </a:rPr>
              <a:t> (например, </a:t>
            </a:r>
            <a:r>
              <a:rPr lang="en-US" dirty="0">
                <a:hlinkClick r:id="rId5" action="ppaction://hlinksldjump"/>
              </a:rPr>
              <a:t>GZL 308 1054)</a:t>
            </a:r>
            <a:endParaRPr lang="en-US" dirty="0" smtClean="0"/>
          </a:p>
          <a:p>
            <a:pPr>
              <a:defRPr/>
            </a:pPr>
            <a:endParaRPr lang="ru-RU" dirty="0"/>
          </a:p>
          <a:p>
            <a:endParaRPr lang="da-DK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B5E496-C20A-4259-82D6-EE90691934EF}" type="slidenum">
              <a:rPr lang="da-DK" smtClean="0"/>
              <a:pPr/>
              <a:t>125</a:t>
            </a:fld>
            <a:endParaRPr lang="da-DK" dirty="0"/>
          </a:p>
        </p:txBody>
      </p:sp>
      <p:sp>
        <p:nvSpPr>
          <p:cNvPr id="7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ru-RU" sz="3200" dirty="0" smtClean="0"/>
              <a:t>Поворотные шарниры</a:t>
            </a:r>
            <a:endParaRPr lang="en-US" sz="1800" dirty="0"/>
          </a:p>
        </p:txBody>
      </p:sp>
      <p:sp>
        <p:nvSpPr>
          <p:cNvPr id="8" name="TextBox 7"/>
          <p:cNvSpPr txBox="1"/>
          <p:nvPr/>
        </p:nvSpPr>
        <p:spPr>
          <a:xfrm>
            <a:off x="500034" y="5857892"/>
            <a:ext cx="55721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dirty="0" err="1" smtClean="0">
                <a:hlinkClick r:id="rId6" action="ppaction://hlinksldjump"/>
              </a:rPr>
              <a:t>Вернуться</a:t>
            </a:r>
            <a:r>
              <a:rPr lang="da-DK" dirty="0" smtClean="0">
                <a:hlinkClick r:id="rId6" action="ppaction://hlinksldjump"/>
              </a:rPr>
              <a:t> к </a:t>
            </a:r>
            <a:r>
              <a:rPr lang="da-DK" dirty="0" err="1" smtClean="0">
                <a:hlinkClick r:id="rId6" action="ppaction://hlinksldjump"/>
              </a:rPr>
              <a:t>окнам</a:t>
            </a:r>
            <a:endParaRPr lang="da-DK" dirty="0"/>
          </a:p>
        </p:txBody>
      </p:sp>
      <p:sp>
        <p:nvSpPr>
          <p:cNvPr id="9" name="Flowchart: Alternate Process 8"/>
          <p:cNvSpPr/>
          <p:nvPr/>
        </p:nvSpPr>
        <p:spPr bwMode="auto">
          <a:xfrm>
            <a:off x="7286644" y="5786454"/>
            <a:ext cx="1357322" cy="500066"/>
          </a:xfrm>
          <a:prstGeom prst="flowChartAlternateProcess">
            <a:avLst/>
          </a:prstGeom>
          <a:solidFill>
            <a:schemeClr val="accent3"/>
          </a:solidFill>
          <a:ln w="9525" cap="flat" cmpd="sng" algn="ctr">
            <a:solidFill>
              <a:srgbClr val="ACACAC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da-DK" sz="180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Verdana" pitchFamily="34" charset="0"/>
                <a:hlinkClick r:id="rId7" action="ppaction://hlinksldjump"/>
              </a:rPr>
              <a:t>В </a:t>
            </a:r>
            <a:r>
              <a:rPr kumimoji="0" lang="da-DK" sz="1800" i="0" u="none" strike="noStrike" cap="none" normalizeH="0" baseline="0" dirty="0" err="1" smtClean="0">
                <a:ln>
                  <a:noFill/>
                </a:ln>
                <a:solidFill>
                  <a:schemeClr val="bg1"/>
                </a:solidFill>
                <a:effectLst/>
                <a:latin typeface="Verdana" pitchFamily="34" charset="0"/>
                <a:hlinkClick r:id="rId7" action="ppaction://hlinksldjump"/>
              </a:rPr>
              <a:t>начало</a:t>
            </a:r>
            <a:endParaRPr kumimoji="0" lang="da-DK" sz="1800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Verdan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482148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da-DK" sz="3200" dirty="0" err="1" smtClean="0"/>
              <a:t>Поворотные</a:t>
            </a:r>
            <a:r>
              <a:rPr lang="da-DK" sz="3200" dirty="0" smtClean="0"/>
              <a:t> </a:t>
            </a:r>
            <a:r>
              <a:rPr lang="da-DK" sz="3200" dirty="0" err="1" smtClean="0"/>
              <a:t>шарниры</a:t>
            </a:r>
            <a:endParaRPr lang="da-DK" sz="1800" dirty="0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B5E496-C20A-4259-82D6-EE90691934EF}" type="slidenum">
              <a:rPr lang="da-DK" smtClean="0"/>
              <a:pPr/>
              <a:t>126</a:t>
            </a:fld>
            <a:endParaRPr lang="da-DK" dirty="0"/>
          </a:p>
        </p:txBody>
      </p:sp>
      <p:sp>
        <p:nvSpPr>
          <p:cNvPr id="10" name="Flowchart: Alternate Process 9"/>
          <p:cNvSpPr/>
          <p:nvPr/>
        </p:nvSpPr>
        <p:spPr bwMode="auto">
          <a:xfrm>
            <a:off x="7286644" y="5786454"/>
            <a:ext cx="1357322" cy="500066"/>
          </a:xfrm>
          <a:prstGeom prst="flowChartAlternateProcess">
            <a:avLst/>
          </a:prstGeom>
          <a:solidFill>
            <a:schemeClr val="accent3"/>
          </a:solidFill>
          <a:ln w="9525" cap="flat" cmpd="sng" algn="ctr">
            <a:solidFill>
              <a:srgbClr val="ACACAC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da-DK" sz="180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Verdana" pitchFamily="34" charset="0"/>
                <a:hlinkClick r:id="rId3" action="ppaction://hlinksldjump"/>
              </a:rPr>
              <a:t>В </a:t>
            </a:r>
            <a:r>
              <a:rPr kumimoji="0" lang="da-DK" sz="1800" i="0" u="none" strike="noStrike" cap="none" normalizeH="0" baseline="0" dirty="0" err="1" smtClean="0">
                <a:ln>
                  <a:noFill/>
                </a:ln>
                <a:solidFill>
                  <a:schemeClr val="bg1"/>
                </a:solidFill>
                <a:effectLst/>
                <a:latin typeface="Verdana" pitchFamily="34" charset="0"/>
                <a:hlinkClick r:id="rId3" action="ppaction://hlinksldjump"/>
              </a:rPr>
              <a:t>начало</a:t>
            </a:r>
            <a:endParaRPr kumimoji="0" lang="da-DK" sz="1800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Verdana" pitchFamily="34" charset="0"/>
            </a:endParaRPr>
          </a:p>
        </p:txBody>
      </p:sp>
      <p:sp>
        <p:nvSpPr>
          <p:cNvPr id="11" name="Rectangle 3"/>
          <p:cNvSpPr txBox="1">
            <a:spLocks noChangeArrowheads="1"/>
          </p:cNvSpPr>
          <p:nvPr/>
        </p:nvSpPr>
        <p:spPr bwMode="auto">
          <a:xfrm>
            <a:off x="347663" y="1219200"/>
            <a:ext cx="6938981" cy="42260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18000" tIns="0" rIns="0" bIns="0" numCol="1" anchor="t" anchorCtr="0" compatLnSpc="1">
            <a:prstTxWarp prst="textNoShape">
              <a:avLst/>
            </a:prstTxWarp>
          </a:bodyPr>
          <a:lstStyle/>
          <a:p>
            <a:pPr marL="342900" indent="-342900" eaLnBrk="1" hangingPunct="1">
              <a:buSzPct val="80000"/>
              <a:buBlip>
                <a:blip r:embed="rId4"/>
              </a:buBlip>
              <a:tabLst>
                <a:tab pos="1274763" algn="l"/>
              </a:tabLst>
              <a:defRPr/>
            </a:pPr>
            <a:r>
              <a:rPr lang="da-DK" dirty="0" smtClean="0"/>
              <a:t>VELUX OPTIMA </a:t>
            </a:r>
            <a:r>
              <a:rPr lang="da-DK" sz="1600" dirty="0" smtClean="0"/>
              <a:t>(</a:t>
            </a:r>
            <a:r>
              <a:rPr lang="da-DK" sz="1600" dirty="0" err="1" smtClean="0"/>
              <a:t>например</a:t>
            </a:r>
            <a:r>
              <a:rPr lang="da-DK" sz="1600" dirty="0" smtClean="0"/>
              <a:t>, GLR MR08 3073IS)   </a:t>
            </a:r>
            <a:r>
              <a:rPr lang="da-DK" sz="1600" dirty="0" smtClean="0">
                <a:solidFill>
                  <a:srgbClr val="FF0000"/>
                </a:solidFill>
              </a:rPr>
              <a:t>и</a:t>
            </a:r>
          </a:p>
          <a:p>
            <a:pPr marL="342900" indent="-342900" eaLnBrk="1" hangingPunct="1">
              <a:buSzPct val="80000"/>
              <a:buBlip>
                <a:blip r:embed="rId4"/>
              </a:buBlip>
              <a:tabLst>
                <a:tab pos="1274763" algn="l"/>
              </a:tabLst>
              <a:defRPr/>
            </a:pPr>
            <a:r>
              <a:rPr lang="da-DK" dirty="0" smtClean="0"/>
              <a:t>2003-2015 </a:t>
            </a:r>
            <a:r>
              <a:rPr lang="da-DK" dirty="0" err="1" smtClean="0"/>
              <a:t>гг</a:t>
            </a:r>
            <a:r>
              <a:rPr lang="da-DK" dirty="0" smtClean="0"/>
              <a:t> (</a:t>
            </a:r>
            <a:r>
              <a:rPr lang="da-DK" sz="1600" dirty="0" err="1" smtClean="0"/>
              <a:t>например</a:t>
            </a:r>
            <a:r>
              <a:rPr lang="da-DK" sz="1600" dirty="0" smtClean="0"/>
              <a:t>,  GGL M08 3073G)</a:t>
            </a:r>
          </a:p>
          <a:p>
            <a:pPr marL="342900" indent="-342900" eaLnBrk="1" hangingPunct="1">
              <a:buSzPct val="80000"/>
              <a:tabLst>
                <a:tab pos="1274763" algn="l"/>
              </a:tabLst>
              <a:defRPr/>
            </a:pPr>
            <a:r>
              <a:rPr lang="da-DK" dirty="0" smtClean="0"/>
              <a:t>	</a:t>
            </a:r>
            <a:r>
              <a:rPr lang="da-DK" sz="1600" dirty="0" smtClean="0"/>
              <a:t>    </a:t>
            </a:r>
          </a:p>
          <a:p>
            <a:pPr marL="342900" indent="-342900" eaLnBrk="1" hangingPunct="1">
              <a:buSzPct val="80000"/>
              <a:tabLst>
                <a:tab pos="1274763" algn="l"/>
              </a:tabLst>
              <a:defRPr/>
            </a:pPr>
            <a:r>
              <a:rPr lang="da-DK" sz="1600" dirty="0"/>
              <a:t>	</a:t>
            </a:r>
            <a:r>
              <a:rPr lang="da-DK" sz="1400" dirty="0" smtClean="0"/>
              <a:t>GZR, GLR, GLP, GZL, GGL, GGU:</a:t>
            </a:r>
          </a:p>
          <a:p>
            <a:pPr marL="342900" indent="-342900" eaLnBrk="1" hangingPunct="1">
              <a:buSzPct val="80000"/>
              <a:tabLst>
                <a:tab pos="1274763" algn="l"/>
              </a:tabLst>
              <a:defRPr/>
            </a:pPr>
            <a:r>
              <a:rPr lang="da-DK" sz="1400" dirty="0" smtClean="0"/>
              <a:t>		</a:t>
            </a:r>
            <a:r>
              <a:rPr lang="da-DK" sz="1200" dirty="0" err="1" smtClean="0"/>
              <a:t>Шарнир</a:t>
            </a:r>
            <a:r>
              <a:rPr lang="da-DK" sz="1200" dirty="0" smtClean="0"/>
              <a:t> </a:t>
            </a:r>
            <a:r>
              <a:rPr lang="ru-RU" sz="1200" dirty="0" smtClean="0"/>
              <a:t>поворотной створки</a:t>
            </a:r>
            <a:r>
              <a:rPr lang="da-DK" sz="1200" dirty="0" smtClean="0"/>
              <a:t> </a:t>
            </a:r>
            <a:r>
              <a:rPr lang="da-DK" sz="1200" dirty="0" err="1" smtClean="0"/>
              <a:t>левый</a:t>
            </a:r>
            <a:r>
              <a:rPr lang="da-DK" sz="1200" dirty="0" smtClean="0"/>
              <a:t> (</a:t>
            </a:r>
            <a:r>
              <a:rPr lang="da-DK" sz="1200" dirty="0" err="1" smtClean="0"/>
              <a:t>изнутри</a:t>
            </a:r>
            <a:r>
              <a:rPr lang="da-DK" sz="1200" dirty="0" smtClean="0"/>
              <a:t> </a:t>
            </a:r>
            <a:r>
              <a:rPr lang="da-DK" sz="1200" dirty="0" err="1" smtClean="0"/>
              <a:t>помещения</a:t>
            </a:r>
            <a:r>
              <a:rPr lang="da-DK" sz="1200" dirty="0" smtClean="0"/>
              <a:t>):</a:t>
            </a:r>
          </a:p>
          <a:p>
            <a:pPr marL="342900" indent="-342900" eaLnBrk="1" hangingPunct="1">
              <a:buSzPct val="80000"/>
              <a:tabLst>
                <a:tab pos="1274763" algn="l"/>
              </a:tabLst>
              <a:defRPr/>
            </a:pPr>
            <a:r>
              <a:rPr lang="da-DK" sz="1050" dirty="0" smtClean="0"/>
              <a:t>			</a:t>
            </a:r>
            <a:r>
              <a:rPr lang="ru-RU" sz="1050" dirty="0" smtClean="0"/>
              <a:t>		</a:t>
            </a:r>
            <a:r>
              <a:rPr lang="da-DK" sz="1600" kern="0" dirty="0" smtClean="0">
                <a:solidFill>
                  <a:srgbClr val="006CA5"/>
                </a:solidFill>
                <a:latin typeface="+mn-lt"/>
              </a:rPr>
              <a:t>020680</a:t>
            </a:r>
            <a:br>
              <a:rPr lang="da-DK" sz="1600" kern="0" dirty="0" smtClean="0">
                <a:solidFill>
                  <a:srgbClr val="006CA5"/>
                </a:solidFill>
                <a:latin typeface="+mn-lt"/>
              </a:rPr>
            </a:br>
            <a:endParaRPr lang="da-DK" sz="600" kern="0" dirty="0" smtClean="0">
              <a:solidFill>
                <a:srgbClr val="006CA5"/>
              </a:solidFill>
              <a:latin typeface="+mn-lt"/>
            </a:endParaRPr>
          </a:p>
          <a:p>
            <a:pPr marL="342900" indent="-342900" eaLnBrk="1" hangingPunct="1">
              <a:buSzPct val="80000"/>
              <a:tabLst>
                <a:tab pos="1274763" algn="l"/>
              </a:tabLst>
              <a:defRPr/>
            </a:pPr>
            <a:r>
              <a:rPr lang="da-DK" sz="1200" dirty="0" smtClean="0"/>
              <a:t>		</a:t>
            </a:r>
            <a:r>
              <a:rPr lang="da-DK" sz="1200" dirty="0" err="1" smtClean="0"/>
              <a:t>Шарнир</a:t>
            </a:r>
            <a:r>
              <a:rPr lang="da-DK" sz="1200" dirty="0" smtClean="0"/>
              <a:t> </a:t>
            </a:r>
            <a:r>
              <a:rPr lang="ru-RU" sz="1200" dirty="0"/>
              <a:t>поворотной створки</a:t>
            </a:r>
            <a:r>
              <a:rPr lang="da-DK" sz="1200" dirty="0" smtClean="0"/>
              <a:t> </a:t>
            </a:r>
            <a:r>
              <a:rPr lang="da-DK" sz="1200" dirty="0" err="1" smtClean="0"/>
              <a:t>правый</a:t>
            </a:r>
            <a:r>
              <a:rPr lang="da-DK" sz="1200" dirty="0" smtClean="0"/>
              <a:t> (</a:t>
            </a:r>
            <a:r>
              <a:rPr lang="da-DK" sz="1200" dirty="0" err="1" smtClean="0"/>
              <a:t>изнутри</a:t>
            </a:r>
            <a:r>
              <a:rPr lang="da-DK" sz="1200" dirty="0" smtClean="0"/>
              <a:t> </a:t>
            </a:r>
            <a:r>
              <a:rPr lang="da-DK" sz="1200" dirty="0" err="1" smtClean="0"/>
              <a:t>помещения</a:t>
            </a:r>
            <a:r>
              <a:rPr lang="da-DK" sz="1200" dirty="0" smtClean="0"/>
              <a:t>):</a:t>
            </a:r>
          </a:p>
          <a:p>
            <a:pPr marL="342900" indent="-342900" eaLnBrk="1" hangingPunct="1">
              <a:buSzPct val="80000"/>
              <a:tabLst>
                <a:tab pos="1274763" algn="l"/>
              </a:tabLst>
              <a:defRPr/>
            </a:pPr>
            <a:r>
              <a:rPr lang="da-DK" sz="1050" dirty="0" smtClean="0"/>
              <a:t>			</a:t>
            </a:r>
            <a:r>
              <a:rPr lang="ru-RU" sz="1050" dirty="0" smtClean="0"/>
              <a:t>		</a:t>
            </a:r>
            <a:r>
              <a:rPr lang="da-DK" sz="1600" kern="0" dirty="0" smtClean="0">
                <a:solidFill>
                  <a:srgbClr val="006CA5"/>
                </a:solidFill>
              </a:rPr>
              <a:t>020679</a:t>
            </a:r>
            <a:br>
              <a:rPr lang="da-DK" sz="1600" kern="0" dirty="0" smtClean="0">
                <a:solidFill>
                  <a:srgbClr val="006CA5"/>
                </a:solidFill>
              </a:rPr>
            </a:br>
            <a:endParaRPr lang="da-DK" sz="600" kern="0" dirty="0" smtClean="0">
              <a:solidFill>
                <a:srgbClr val="006CA5"/>
              </a:solidFill>
            </a:endParaRPr>
          </a:p>
          <a:p>
            <a:pPr marL="342900" indent="-342900" eaLnBrk="1" hangingPunct="1">
              <a:buSzPct val="80000"/>
              <a:tabLst>
                <a:tab pos="1274763" algn="l"/>
              </a:tabLst>
              <a:defRPr/>
            </a:pPr>
            <a:r>
              <a:rPr lang="da-DK" sz="1200" dirty="0" smtClean="0"/>
              <a:t>		</a:t>
            </a:r>
            <a:r>
              <a:rPr lang="da-DK" sz="1200" dirty="0" err="1" smtClean="0"/>
              <a:t>Шарнир</a:t>
            </a:r>
            <a:r>
              <a:rPr lang="da-DK" sz="1200" dirty="0" smtClean="0"/>
              <a:t> </a:t>
            </a:r>
            <a:r>
              <a:rPr lang="da-DK" sz="1200" dirty="0" err="1" smtClean="0"/>
              <a:t>коробки</a:t>
            </a:r>
            <a:r>
              <a:rPr lang="da-DK" sz="1200" dirty="0" smtClean="0"/>
              <a:t> </a:t>
            </a:r>
            <a:r>
              <a:rPr lang="da-DK" sz="1200" dirty="0" err="1" smtClean="0"/>
              <a:t>левый</a:t>
            </a:r>
            <a:r>
              <a:rPr lang="da-DK" sz="1200" dirty="0" smtClean="0"/>
              <a:t> (</a:t>
            </a:r>
            <a:r>
              <a:rPr lang="da-DK" sz="1200" dirty="0" err="1" smtClean="0"/>
              <a:t>изнутри</a:t>
            </a:r>
            <a:r>
              <a:rPr lang="da-DK" sz="1200" dirty="0" smtClean="0"/>
              <a:t> </a:t>
            </a:r>
            <a:r>
              <a:rPr lang="da-DK" sz="1200" dirty="0" err="1" smtClean="0"/>
              <a:t>помещения</a:t>
            </a:r>
            <a:r>
              <a:rPr lang="da-DK" sz="1200" dirty="0" smtClean="0"/>
              <a:t>):</a:t>
            </a:r>
            <a:endParaRPr lang="ru-RU" sz="1200" dirty="0" smtClean="0"/>
          </a:p>
          <a:p>
            <a:pPr marL="342900" indent="-342900" eaLnBrk="1" hangingPunct="1">
              <a:buSzPct val="80000"/>
              <a:tabLst>
                <a:tab pos="1274763" algn="l"/>
              </a:tabLst>
              <a:defRPr/>
            </a:pPr>
            <a:r>
              <a:rPr lang="ru-RU" sz="1200" dirty="0" smtClean="0"/>
              <a:t>			</a:t>
            </a:r>
            <a:r>
              <a:rPr lang="da-DK" sz="1050" dirty="0" err="1" smtClean="0"/>
              <a:t>для</a:t>
            </a:r>
            <a:r>
              <a:rPr lang="da-DK" sz="1050" dirty="0" smtClean="0"/>
              <a:t> </a:t>
            </a:r>
            <a:r>
              <a:rPr lang="da-DK" sz="1050" dirty="0" err="1"/>
              <a:t>размеров</a:t>
            </a:r>
            <a:r>
              <a:rPr lang="da-DK" sz="1050" dirty="0"/>
              <a:t> C02, C04	</a:t>
            </a:r>
            <a:r>
              <a:rPr lang="da-DK" sz="1600" kern="0" dirty="0" smtClean="0">
                <a:solidFill>
                  <a:srgbClr val="006CA5"/>
                </a:solidFill>
              </a:rPr>
              <a:t>020</a:t>
            </a:r>
            <a:r>
              <a:rPr lang="ru-RU" sz="1600" kern="0" dirty="0" smtClean="0">
                <a:solidFill>
                  <a:srgbClr val="006CA5"/>
                </a:solidFill>
              </a:rPr>
              <a:t>752</a:t>
            </a:r>
            <a:endParaRPr lang="da-DK" sz="1600" kern="0" dirty="0">
              <a:solidFill>
                <a:srgbClr val="006CA5"/>
              </a:solidFill>
            </a:endParaRPr>
          </a:p>
          <a:p>
            <a:pPr marL="342900" indent="-342900" eaLnBrk="1" hangingPunct="1">
              <a:buSzPct val="80000"/>
              <a:tabLst>
                <a:tab pos="1274763" algn="l"/>
              </a:tabLst>
              <a:defRPr/>
            </a:pPr>
            <a:r>
              <a:rPr lang="da-DK" sz="1400" dirty="0" smtClean="0"/>
              <a:t>		</a:t>
            </a:r>
            <a:r>
              <a:rPr lang="ru-RU" sz="1400" dirty="0" smtClean="0"/>
              <a:t>	</a:t>
            </a:r>
            <a:r>
              <a:rPr lang="da-DK" sz="1050" dirty="0" err="1" smtClean="0"/>
              <a:t>для</a:t>
            </a:r>
            <a:r>
              <a:rPr lang="da-DK" sz="1050" dirty="0" smtClean="0"/>
              <a:t> </a:t>
            </a:r>
            <a:r>
              <a:rPr lang="da-DK" sz="1050" dirty="0" err="1"/>
              <a:t>остальных</a:t>
            </a:r>
            <a:r>
              <a:rPr lang="da-DK" sz="1050" dirty="0"/>
              <a:t> </a:t>
            </a:r>
            <a:r>
              <a:rPr lang="da-DK" sz="1050" dirty="0" err="1"/>
              <a:t>размеров</a:t>
            </a:r>
            <a:r>
              <a:rPr lang="da-DK" sz="1050" dirty="0"/>
              <a:t> </a:t>
            </a:r>
            <a:r>
              <a:rPr lang="da-DK" sz="1400" dirty="0" smtClean="0"/>
              <a:t>	</a:t>
            </a:r>
            <a:r>
              <a:rPr lang="da-DK" sz="1600" kern="0" dirty="0" smtClean="0">
                <a:solidFill>
                  <a:srgbClr val="006CA5"/>
                </a:solidFill>
              </a:rPr>
              <a:t>02075</a:t>
            </a:r>
            <a:r>
              <a:rPr lang="ru-RU" sz="1600" kern="0" dirty="0" smtClean="0">
                <a:solidFill>
                  <a:srgbClr val="006CA5"/>
                </a:solidFill>
              </a:rPr>
              <a:t>8</a:t>
            </a:r>
            <a:r>
              <a:rPr lang="da-DK" sz="1600" kern="0" dirty="0" smtClean="0">
                <a:solidFill>
                  <a:srgbClr val="006CA5"/>
                </a:solidFill>
              </a:rPr>
              <a:t/>
            </a:r>
            <a:br>
              <a:rPr lang="da-DK" sz="1600" kern="0" dirty="0" smtClean="0">
                <a:solidFill>
                  <a:srgbClr val="006CA5"/>
                </a:solidFill>
              </a:rPr>
            </a:br>
            <a:endParaRPr lang="da-DK" sz="600" dirty="0" smtClean="0"/>
          </a:p>
          <a:p>
            <a:pPr marL="342900" indent="-342900" eaLnBrk="1" hangingPunct="1">
              <a:buSzPct val="80000"/>
              <a:tabLst>
                <a:tab pos="1274763" algn="l"/>
              </a:tabLst>
              <a:defRPr/>
            </a:pPr>
            <a:r>
              <a:rPr lang="da-DK" sz="1200" dirty="0" smtClean="0"/>
              <a:t>		</a:t>
            </a:r>
            <a:r>
              <a:rPr lang="da-DK" sz="1200" dirty="0" err="1" smtClean="0"/>
              <a:t>Шарнир</a:t>
            </a:r>
            <a:r>
              <a:rPr lang="da-DK" sz="1200" dirty="0" smtClean="0"/>
              <a:t> </a:t>
            </a:r>
            <a:r>
              <a:rPr lang="da-DK" sz="1200" dirty="0" err="1" smtClean="0"/>
              <a:t>коробки</a:t>
            </a:r>
            <a:r>
              <a:rPr lang="da-DK" sz="1200" dirty="0" smtClean="0"/>
              <a:t> </a:t>
            </a:r>
            <a:r>
              <a:rPr lang="da-DK" sz="1200" dirty="0" err="1" smtClean="0"/>
              <a:t>правый</a:t>
            </a:r>
            <a:r>
              <a:rPr lang="da-DK" sz="1200" dirty="0" smtClean="0"/>
              <a:t> (</a:t>
            </a:r>
            <a:r>
              <a:rPr lang="da-DK" sz="1200" dirty="0" err="1" smtClean="0"/>
              <a:t>изнутри</a:t>
            </a:r>
            <a:r>
              <a:rPr lang="da-DK" sz="1200" dirty="0" smtClean="0"/>
              <a:t> </a:t>
            </a:r>
            <a:r>
              <a:rPr lang="da-DK" sz="1200" dirty="0" err="1" smtClean="0"/>
              <a:t>помещения</a:t>
            </a:r>
            <a:r>
              <a:rPr lang="da-DK" sz="1200" dirty="0" smtClean="0"/>
              <a:t>):</a:t>
            </a:r>
            <a:endParaRPr lang="ru-RU" sz="1200" dirty="0" smtClean="0"/>
          </a:p>
          <a:p>
            <a:pPr marL="342900" indent="-342900" eaLnBrk="1" hangingPunct="1">
              <a:buSzPct val="80000"/>
              <a:tabLst>
                <a:tab pos="1274763" algn="l"/>
              </a:tabLst>
              <a:defRPr/>
            </a:pPr>
            <a:r>
              <a:rPr lang="ru-RU" sz="1200" dirty="0"/>
              <a:t>	</a:t>
            </a:r>
            <a:r>
              <a:rPr lang="ru-RU" sz="1200" dirty="0" smtClean="0"/>
              <a:t>		</a:t>
            </a:r>
            <a:r>
              <a:rPr lang="da-DK" sz="1050" dirty="0" err="1"/>
              <a:t>для</a:t>
            </a:r>
            <a:r>
              <a:rPr lang="da-DK" sz="1050" dirty="0"/>
              <a:t> </a:t>
            </a:r>
            <a:r>
              <a:rPr lang="da-DK" sz="1050" dirty="0" err="1"/>
              <a:t>размеров</a:t>
            </a:r>
            <a:r>
              <a:rPr lang="da-DK" sz="1050" dirty="0"/>
              <a:t> C02, C04</a:t>
            </a:r>
            <a:r>
              <a:rPr lang="da-DK" sz="1200" dirty="0"/>
              <a:t>	</a:t>
            </a:r>
            <a:r>
              <a:rPr lang="da-DK" sz="1600" kern="0" dirty="0" smtClean="0">
                <a:solidFill>
                  <a:srgbClr val="006CA5"/>
                </a:solidFill>
              </a:rPr>
              <a:t>020</a:t>
            </a:r>
            <a:r>
              <a:rPr lang="ru-RU" sz="1600" kern="0" dirty="0" smtClean="0">
                <a:solidFill>
                  <a:srgbClr val="006CA5"/>
                </a:solidFill>
              </a:rPr>
              <a:t>751</a:t>
            </a:r>
            <a:endParaRPr lang="da-DK" sz="1600" kern="0" dirty="0">
              <a:solidFill>
                <a:srgbClr val="006CA5"/>
              </a:solidFill>
            </a:endParaRPr>
          </a:p>
          <a:p>
            <a:pPr marL="342900" indent="-342900" eaLnBrk="1" hangingPunct="1">
              <a:buSzPct val="80000"/>
              <a:tabLst>
                <a:tab pos="1274763" algn="l"/>
              </a:tabLst>
              <a:defRPr/>
            </a:pPr>
            <a:r>
              <a:rPr lang="da-DK" sz="1400" dirty="0" smtClean="0"/>
              <a:t>			</a:t>
            </a:r>
            <a:r>
              <a:rPr lang="da-DK" sz="1050" dirty="0" err="1" smtClean="0"/>
              <a:t>для</a:t>
            </a:r>
            <a:r>
              <a:rPr lang="da-DK" sz="1050" dirty="0" smtClean="0"/>
              <a:t> </a:t>
            </a:r>
            <a:r>
              <a:rPr lang="da-DK" sz="1050" dirty="0" err="1"/>
              <a:t>остальных</a:t>
            </a:r>
            <a:r>
              <a:rPr lang="da-DK" sz="1050" dirty="0"/>
              <a:t> </a:t>
            </a:r>
            <a:r>
              <a:rPr lang="da-DK" sz="1050" dirty="0" err="1"/>
              <a:t>размеров</a:t>
            </a:r>
            <a:r>
              <a:rPr lang="da-DK" sz="1050" dirty="0"/>
              <a:t> </a:t>
            </a:r>
            <a:r>
              <a:rPr lang="ru-RU" sz="1050" dirty="0" smtClean="0"/>
              <a:t>	</a:t>
            </a:r>
            <a:r>
              <a:rPr lang="da-DK" sz="1600" kern="0" dirty="0" smtClean="0">
                <a:solidFill>
                  <a:srgbClr val="006CA5"/>
                </a:solidFill>
              </a:rPr>
              <a:t>020</a:t>
            </a:r>
            <a:r>
              <a:rPr lang="ru-RU" sz="1600" kern="0" dirty="0" smtClean="0">
                <a:solidFill>
                  <a:srgbClr val="006CA5"/>
                </a:solidFill>
              </a:rPr>
              <a:t>757</a:t>
            </a:r>
            <a:endParaRPr lang="da-DK" dirty="0" smtClean="0"/>
          </a:p>
        </p:txBody>
      </p:sp>
      <p:sp>
        <p:nvSpPr>
          <p:cNvPr id="6" name="TextBox 5"/>
          <p:cNvSpPr txBox="1"/>
          <p:nvPr/>
        </p:nvSpPr>
        <p:spPr>
          <a:xfrm>
            <a:off x="500034" y="5857892"/>
            <a:ext cx="55721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dirty="0" err="1" smtClean="0">
                <a:hlinkClick r:id="rId5" action="ppaction://hlinksldjump"/>
              </a:rPr>
              <a:t>Вернуться</a:t>
            </a:r>
            <a:r>
              <a:rPr lang="da-DK" dirty="0" smtClean="0">
                <a:hlinkClick r:id="rId5" action="ppaction://hlinksldjump"/>
              </a:rPr>
              <a:t> к </a:t>
            </a:r>
            <a:r>
              <a:rPr lang="da-DK" dirty="0" err="1" smtClean="0">
                <a:hlinkClick r:id="rId5" action="ppaction://hlinksldjump"/>
              </a:rPr>
              <a:t>окнам</a:t>
            </a:r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33132685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ru-RU" sz="3200" dirty="0" smtClean="0"/>
              <a:t>Поворотные шарниры</a:t>
            </a:r>
            <a:endParaRPr lang="ru-RU" sz="1800" dirty="0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B5E496-C20A-4259-82D6-EE90691934EF}" type="slidenum">
              <a:rPr lang="ru-RU" smtClean="0"/>
              <a:pPr/>
              <a:t>127</a:t>
            </a:fld>
            <a:endParaRPr lang="ru-RU" dirty="0"/>
          </a:p>
        </p:txBody>
      </p:sp>
      <p:sp>
        <p:nvSpPr>
          <p:cNvPr id="10" name="Flowchart: Alternate Process 9"/>
          <p:cNvSpPr/>
          <p:nvPr/>
        </p:nvSpPr>
        <p:spPr bwMode="auto">
          <a:xfrm>
            <a:off x="7286644" y="5786454"/>
            <a:ext cx="1357322" cy="500066"/>
          </a:xfrm>
          <a:prstGeom prst="flowChartAlternateProcess">
            <a:avLst/>
          </a:prstGeom>
          <a:solidFill>
            <a:schemeClr val="accent3"/>
          </a:solidFill>
          <a:ln w="9525" cap="flat" cmpd="sng" algn="ctr">
            <a:solidFill>
              <a:srgbClr val="ACACAC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80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Verdana" pitchFamily="34" charset="0"/>
                <a:hlinkClick r:id="rId3" action="ppaction://hlinksldjump"/>
              </a:rPr>
              <a:t>В начало</a:t>
            </a:r>
            <a:endParaRPr kumimoji="0" lang="ru-RU" sz="1800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Verdana" pitchFamily="34" charset="0"/>
            </a:endParaRPr>
          </a:p>
        </p:txBody>
      </p:sp>
      <p:sp>
        <p:nvSpPr>
          <p:cNvPr id="11" name="Rectangle 3"/>
          <p:cNvSpPr txBox="1">
            <a:spLocks noChangeArrowheads="1"/>
          </p:cNvSpPr>
          <p:nvPr/>
        </p:nvSpPr>
        <p:spPr bwMode="auto">
          <a:xfrm>
            <a:off x="347663" y="1219200"/>
            <a:ext cx="6938981" cy="42260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18000" tIns="0" rIns="0" bIns="0" numCol="1" anchor="t" anchorCtr="0" compatLnSpc="1">
            <a:prstTxWarp prst="textNoShape">
              <a:avLst/>
            </a:prstTxWarp>
          </a:bodyPr>
          <a:lstStyle/>
          <a:p>
            <a:pPr marL="342900" indent="-342900" eaLnBrk="1" hangingPunct="1">
              <a:buSzPct val="80000"/>
              <a:buBlip>
                <a:blip r:embed="rId4"/>
              </a:buBlip>
              <a:tabLst>
                <a:tab pos="1274763" algn="l"/>
              </a:tabLst>
              <a:defRPr/>
            </a:pPr>
            <a:r>
              <a:rPr lang="en-US" dirty="0"/>
              <a:t>VELUX PREMIUM (</a:t>
            </a:r>
            <a:r>
              <a:rPr lang="ru-RU" dirty="0"/>
              <a:t>например, </a:t>
            </a:r>
            <a:r>
              <a:rPr lang="en-US" dirty="0"/>
              <a:t>GGL MK08 3070) </a:t>
            </a:r>
            <a:endParaRPr lang="ru-RU" sz="1600" dirty="0" smtClean="0">
              <a:solidFill>
                <a:srgbClr val="FF0000"/>
              </a:solidFill>
            </a:endParaRPr>
          </a:p>
          <a:p>
            <a:pPr marL="342900" indent="-342900" eaLnBrk="1" hangingPunct="1">
              <a:buSzPct val="80000"/>
              <a:tabLst>
                <a:tab pos="1274763" algn="l"/>
              </a:tabLst>
              <a:defRPr/>
            </a:pPr>
            <a:r>
              <a:rPr lang="ru-RU" dirty="0" smtClean="0"/>
              <a:t>	</a:t>
            </a:r>
            <a:r>
              <a:rPr lang="ru-RU" sz="1600" dirty="0" smtClean="0"/>
              <a:t>    </a:t>
            </a:r>
          </a:p>
          <a:p>
            <a:pPr marL="342900" indent="-342900" eaLnBrk="1" hangingPunct="1">
              <a:buSzPct val="80000"/>
              <a:tabLst>
                <a:tab pos="1274763" algn="l"/>
              </a:tabLst>
              <a:defRPr/>
            </a:pPr>
            <a:r>
              <a:rPr lang="ru-RU" sz="1600" dirty="0" smtClean="0"/>
              <a:t>	</a:t>
            </a:r>
            <a:r>
              <a:rPr lang="ru-RU" sz="1400" dirty="0" smtClean="0"/>
              <a:t>GGL, GGU:</a:t>
            </a:r>
          </a:p>
          <a:p>
            <a:pPr marL="342900" indent="-342900" eaLnBrk="1" hangingPunct="1">
              <a:buSzPct val="80000"/>
              <a:tabLst>
                <a:tab pos="1274763" algn="l"/>
              </a:tabLst>
              <a:defRPr/>
            </a:pPr>
            <a:r>
              <a:rPr lang="ru-RU" sz="1400" dirty="0" smtClean="0"/>
              <a:t>		</a:t>
            </a:r>
            <a:r>
              <a:rPr lang="ru-RU" sz="1200" dirty="0" smtClean="0"/>
              <a:t>Шарнир поворотной створки левый (изнутри помещения):</a:t>
            </a:r>
          </a:p>
          <a:p>
            <a:pPr marL="342900" indent="-342900" eaLnBrk="1" hangingPunct="1">
              <a:buSzPct val="80000"/>
              <a:tabLst>
                <a:tab pos="1274763" algn="l"/>
              </a:tabLst>
              <a:defRPr/>
            </a:pPr>
            <a:r>
              <a:rPr lang="ru-RU" sz="1050" dirty="0" smtClean="0"/>
              <a:t>					</a:t>
            </a:r>
            <a:r>
              <a:rPr lang="en-US" sz="1050" dirty="0" smtClean="0"/>
              <a:t>	</a:t>
            </a:r>
            <a:r>
              <a:rPr lang="ru-RU" sz="1600" kern="0" dirty="0" smtClean="0">
                <a:solidFill>
                  <a:srgbClr val="006CA5"/>
                </a:solidFill>
                <a:latin typeface="+mn-lt"/>
              </a:rPr>
              <a:t>020</a:t>
            </a:r>
            <a:r>
              <a:rPr lang="en-US" sz="1600" kern="0" dirty="0" smtClean="0">
                <a:solidFill>
                  <a:srgbClr val="006CA5"/>
                </a:solidFill>
                <a:latin typeface="+mn-lt"/>
              </a:rPr>
              <a:t>790</a:t>
            </a:r>
            <a:r>
              <a:rPr lang="ru-RU" sz="1600" kern="0" dirty="0" smtClean="0">
                <a:solidFill>
                  <a:srgbClr val="006CA5"/>
                </a:solidFill>
                <a:latin typeface="+mn-lt"/>
              </a:rPr>
              <a:t/>
            </a:r>
            <a:br>
              <a:rPr lang="ru-RU" sz="1600" kern="0" dirty="0" smtClean="0">
                <a:solidFill>
                  <a:srgbClr val="006CA5"/>
                </a:solidFill>
                <a:latin typeface="+mn-lt"/>
              </a:rPr>
            </a:br>
            <a:endParaRPr lang="ru-RU" sz="600" kern="0" dirty="0" smtClean="0">
              <a:solidFill>
                <a:srgbClr val="006CA5"/>
              </a:solidFill>
              <a:latin typeface="+mn-lt"/>
            </a:endParaRPr>
          </a:p>
          <a:p>
            <a:pPr marL="342900" indent="-342900" eaLnBrk="1" hangingPunct="1">
              <a:buSzPct val="80000"/>
              <a:tabLst>
                <a:tab pos="1274763" algn="l"/>
              </a:tabLst>
              <a:defRPr/>
            </a:pPr>
            <a:r>
              <a:rPr lang="ru-RU" sz="1200" dirty="0" smtClean="0"/>
              <a:t>		Шарнир поворотной створки правый (изнутри помещения):</a:t>
            </a:r>
          </a:p>
          <a:p>
            <a:pPr marL="342900" indent="-342900" eaLnBrk="1" hangingPunct="1">
              <a:buSzPct val="80000"/>
              <a:tabLst>
                <a:tab pos="1274763" algn="l"/>
              </a:tabLst>
              <a:defRPr/>
            </a:pPr>
            <a:r>
              <a:rPr lang="ru-RU" sz="1050" dirty="0" smtClean="0"/>
              <a:t>					</a:t>
            </a:r>
            <a:r>
              <a:rPr lang="en-US" sz="1050" dirty="0" smtClean="0"/>
              <a:t>	</a:t>
            </a:r>
            <a:r>
              <a:rPr lang="ru-RU" sz="1600" kern="0" dirty="0" smtClean="0">
                <a:solidFill>
                  <a:srgbClr val="006CA5"/>
                </a:solidFill>
              </a:rPr>
              <a:t>020</a:t>
            </a:r>
            <a:r>
              <a:rPr lang="en-US" sz="1600" kern="0" dirty="0" smtClean="0">
                <a:solidFill>
                  <a:srgbClr val="006CA5"/>
                </a:solidFill>
              </a:rPr>
              <a:t>791</a:t>
            </a:r>
            <a:r>
              <a:rPr lang="ru-RU" sz="1600" kern="0" dirty="0" smtClean="0">
                <a:solidFill>
                  <a:srgbClr val="006CA5"/>
                </a:solidFill>
              </a:rPr>
              <a:t/>
            </a:r>
            <a:br>
              <a:rPr lang="ru-RU" sz="1600" kern="0" dirty="0" smtClean="0">
                <a:solidFill>
                  <a:srgbClr val="006CA5"/>
                </a:solidFill>
              </a:rPr>
            </a:br>
            <a:endParaRPr lang="ru-RU" sz="600" kern="0" dirty="0" smtClean="0">
              <a:solidFill>
                <a:srgbClr val="006CA5"/>
              </a:solidFill>
            </a:endParaRPr>
          </a:p>
          <a:p>
            <a:pPr marL="342900" indent="-342900" eaLnBrk="1" hangingPunct="1">
              <a:buSzPct val="80000"/>
              <a:tabLst>
                <a:tab pos="1274763" algn="l"/>
              </a:tabLst>
              <a:defRPr/>
            </a:pPr>
            <a:r>
              <a:rPr lang="ru-RU" sz="1200" dirty="0" smtClean="0"/>
              <a:t>		Шарнир коробки левый (изнутри помещения):</a:t>
            </a:r>
          </a:p>
          <a:p>
            <a:pPr marL="342900" indent="-342900" eaLnBrk="1" hangingPunct="1">
              <a:buSzPct val="80000"/>
              <a:tabLst>
                <a:tab pos="1274763" algn="l"/>
              </a:tabLst>
              <a:defRPr/>
            </a:pPr>
            <a:r>
              <a:rPr lang="ru-RU" sz="1200" dirty="0" smtClean="0"/>
              <a:t>			</a:t>
            </a:r>
            <a:r>
              <a:rPr lang="ru-RU" sz="1050" dirty="0" smtClean="0"/>
              <a:t>для размеров C</a:t>
            </a:r>
            <a:r>
              <a:rPr lang="en-US" sz="1050" dirty="0" smtClean="0"/>
              <a:t>K</a:t>
            </a:r>
            <a:r>
              <a:rPr lang="ru-RU" sz="1050" dirty="0" smtClean="0"/>
              <a:t>02, C</a:t>
            </a:r>
            <a:r>
              <a:rPr lang="en-US" sz="1050" dirty="0" smtClean="0"/>
              <a:t>K</a:t>
            </a:r>
            <a:r>
              <a:rPr lang="ru-RU" sz="1050" dirty="0" smtClean="0"/>
              <a:t>04</a:t>
            </a:r>
            <a:r>
              <a:rPr lang="en-US" sz="1050" dirty="0" smtClean="0"/>
              <a:t>, CK06, FK04</a:t>
            </a:r>
            <a:r>
              <a:rPr lang="ru-RU" sz="1050" dirty="0" smtClean="0"/>
              <a:t>	</a:t>
            </a:r>
            <a:r>
              <a:rPr lang="ru-RU" sz="1600" kern="0" dirty="0" smtClean="0">
                <a:solidFill>
                  <a:srgbClr val="006CA5"/>
                </a:solidFill>
              </a:rPr>
              <a:t>0207</a:t>
            </a:r>
            <a:r>
              <a:rPr lang="en-US" sz="1600" kern="0" dirty="0" smtClean="0">
                <a:solidFill>
                  <a:srgbClr val="006CA5"/>
                </a:solidFill>
              </a:rPr>
              <a:t>70</a:t>
            </a:r>
            <a:endParaRPr lang="ru-RU" sz="1600" kern="0" dirty="0" smtClean="0">
              <a:solidFill>
                <a:srgbClr val="006CA5"/>
              </a:solidFill>
            </a:endParaRPr>
          </a:p>
          <a:p>
            <a:pPr marL="342900" indent="-342900" eaLnBrk="1" hangingPunct="1">
              <a:buSzPct val="80000"/>
              <a:tabLst>
                <a:tab pos="1274763" algn="l"/>
              </a:tabLst>
              <a:defRPr/>
            </a:pPr>
            <a:r>
              <a:rPr lang="ru-RU" sz="1400" dirty="0" smtClean="0"/>
              <a:t>			</a:t>
            </a:r>
            <a:r>
              <a:rPr lang="ru-RU" sz="1050" dirty="0" smtClean="0"/>
              <a:t>для остальных размеров </a:t>
            </a:r>
            <a:r>
              <a:rPr lang="ru-RU" sz="1400" dirty="0" smtClean="0"/>
              <a:t>	</a:t>
            </a:r>
            <a:r>
              <a:rPr lang="en-US" sz="1400" dirty="0" smtClean="0"/>
              <a:t>	</a:t>
            </a:r>
            <a:r>
              <a:rPr lang="ru-RU" sz="1600" kern="0" dirty="0" smtClean="0">
                <a:solidFill>
                  <a:srgbClr val="006CA5"/>
                </a:solidFill>
              </a:rPr>
              <a:t>0207</a:t>
            </a:r>
            <a:r>
              <a:rPr lang="en-US" sz="1600" kern="0" dirty="0" smtClean="0">
                <a:solidFill>
                  <a:srgbClr val="006CA5"/>
                </a:solidFill>
              </a:rPr>
              <a:t>6</a:t>
            </a:r>
            <a:r>
              <a:rPr lang="ru-RU" sz="1600" kern="0" dirty="0" smtClean="0">
                <a:solidFill>
                  <a:srgbClr val="006CA5"/>
                </a:solidFill>
              </a:rPr>
              <a:t>8</a:t>
            </a:r>
            <a:br>
              <a:rPr lang="ru-RU" sz="1600" kern="0" dirty="0" smtClean="0">
                <a:solidFill>
                  <a:srgbClr val="006CA5"/>
                </a:solidFill>
              </a:rPr>
            </a:br>
            <a:endParaRPr lang="ru-RU" sz="600" dirty="0" smtClean="0"/>
          </a:p>
          <a:p>
            <a:pPr marL="342900" indent="-342900" eaLnBrk="1" hangingPunct="1">
              <a:buSzPct val="80000"/>
              <a:tabLst>
                <a:tab pos="1274763" algn="l"/>
              </a:tabLst>
              <a:defRPr/>
            </a:pPr>
            <a:r>
              <a:rPr lang="ru-RU" sz="1200" dirty="0" smtClean="0"/>
              <a:t>		Шарнир коробки правый (изнутри помещения):</a:t>
            </a:r>
          </a:p>
          <a:p>
            <a:pPr marL="342900" indent="-342900" eaLnBrk="1" hangingPunct="1">
              <a:buSzPct val="80000"/>
              <a:tabLst>
                <a:tab pos="1274763" algn="l"/>
              </a:tabLst>
              <a:defRPr/>
            </a:pPr>
            <a:r>
              <a:rPr lang="ru-RU" sz="1200" dirty="0" smtClean="0"/>
              <a:t>			</a:t>
            </a:r>
            <a:r>
              <a:rPr lang="ru-RU" sz="1050" dirty="0" smtClean="0"/>
              <a:t>для размеров </a:t>
            </a:r>
            <a:r>
              <a:rPr lang="en-US" sz="1050" dirty="0" smtClean="0"/>
              <a:t>CK</a:t>
            </a:r>
            <a:r>
              <a:rPr lang="ru-RU" sz="1050" dirty="0"/>
              <a:t>02, C</a:t>
            </a:r>
            <a:r>
              <a:rPr lang="en-US" sz="1050" dirty="0"/>
              <a:t>K</a:t>
            </a:r>
            <a:r>
              <a:rPr lang="ru-RU" sz="1050" dirty="0"/>
              <a:t>04</a:t>
            </a:r>
            <a:r>
              <a:rPr lang="en-US" sz="1050" dirty="0"/>
              <a:t>, CK06, FK04 </a:t>
            </a:r>
            <a:r>
              <a:rPr lang="en-US" sz="1200" dirty="0" smtClean="0"/>
              <a:t>	</a:t>
            </a:r>
            <a:r>
              <a:rPr lang="ru-RU" sz="1600" kern="0" dirty="0" smtClean="0">
                <a:solidFill>
                  <a:srgbClr val="006CA5"/>
                </a:solidFill>
              </a:rPr>
              <a:t>0207</a:t>
            </a:r>
            <a:r>
              <a:rPr lang="en-US" sz="1600" kern="0" dirty="0" smtClean="0">
                <a:solidFill>
                  <a:srgbClr val="006CA5"/>
                </a:solidFill>
              </a:rPr>
              <a:t>71</a:t>
            </a:r>
            <a:endParaRPr lang="ru-RU" sz="1600" kern="0" dirty="0" smtClean="0">
              <a:solidFill>
                <a:srgbClr val="006CA5"/>
              </a:solidFill>
            </a:endParaRPr>
          </a:p>
          <a:p>
            <a:pPr marL="342900" indent="-342900" eaLnBrk="1" hangingPunct="1">
              <a:buSzPct val="80000"/>
              <a:tabLst>
                <a:tab pos="1274763" algn="l"/>
              </a:tabLst>
              <a:defRPr/>
            </a:pPr>
            <a:r>
              <a:rPr lang="ru-RU" sz="1400" dirty="0" smtClean="0"/>
              <a:t>			</a:t>
            </a:r>
            <a:r>
              <a:rPr lang="ru-RU" sz="1050" dirty="0" smtClean="0"/>
              <a:t>для остальных размеров 	</a:t>
            </a:r>
            <a:r>
              <a:rPr lang="en-US" sz="1050" dirty="0" smtClean="0"/>
              <a:t>	</a:t>
            </a:r>
            <a:r>
              <a:rPr lang="ru-RU" sz="1600" kern="0" dirty="0" smtClean="0">
                <a:solidFill>
                  <a:srgbClr val="006CA5"/>
                </a:solidFill>
              </a:rPr>
              <a:t>0207</a:t>
            </a:r>
            <a:r>
              <a:rPr lang="en-US" sz="1600" kern="0" dirty="0" smtClean="0">
                <a:solidFill>
                  <a:srgbClr val="006CA5"/>
                </a:solidFill>
              </a:rPr>
              <a:t>69</a:t>
            </a:r>
            <a:endParaRPr lang="ru-RU" dirty="0" smtClean="0"/>
          </a:p>
        </p:txBody>
      </p:sp>
      <p:sp>
        <p:nvSpPr>
          <p:cNvPr id="6" name="TextBox 5"/>
          <p:cNvSpPr txBox="1"/>
          <p:nvPr/>
        </p:nvSpPr>
        <p:spPr>
          <a:xfrm>
            <a:off x="500034" y="5857892"/>
            <a:ext cx="55721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hlinkClick r:id="rId5" action="ppaction://hlinksldjump"/>
              </a:rPr>
              <a:t>Вернуться к окнам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1192423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ru-RU" sz="3200" dirty="0" smtClean="0"/>
              <a:t>Поворотные шарниры</a:t>
            </a:r>
            <a:endParaRPr lang="en-US" sz="1800" dirty="0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B5E496-C20A-4259-82D6-EE90691934EF}" type="slidenum">
              <a:rPr lang="da-DK" smtClean="0"/>
              <a:pPr/>
              <a:t>128</a:t>
            </a:fld>
            <a:endParaRPr lang="da-DK"/>
          </a:p>
        </p:txBody>
      </p:sp>
      <p:sp>
        <p:nvSpPr>
          <p:cNvPr id="10" name="Flowchart: Alternate Process 9"/>
          <p:cNvSpPr/>
          <p:nvPr/>
        </p:nvSpPr>
        <p:spPr bwMode="auto">
          <a:xfrm>
            <a:off x="7286644" y="5786454"/>
            <a:ext cx="1357322" cy="500066"/>
          </a:xfrm>
          <a:prstGeom prst="flowChartAlternateProcess">
            <a:avLst/>
          </a:prstGeom>
          <a:solidFill>
            <a:schemeClr val="accent3"/>
          </a:solidFill>
          <a:ln w="9525" cap="flat" cmpd="sng" algn="ctr">
            <a:solidFill>
              <a:srgbClr val="ACACAC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80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Verdana" pitchFamily="34" charset="0"/>
                <a:hlinkClick r:id="rId2" action="ppaction://hlinksldjump"/>
              </a:rPr>
              <a:t>В начало</a:t>
            </a:r>
            <a:endParaRPr kumimoji="0" lang="ru-RU" sz="1800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Verdana" pitchFamily="34" charset="0"/>
            </a:endParaRPr>
          </a:p>
        </p:txBody>
      </p:sp>
      <p:sp>
        <p:nvSpPr>
          <p:cNvPr id="11" name="Rectangle 3"/>
          <p:cNvSpPr txBox="1">
            <a:spLocks noChangeArrowheads="1"/>
          </p:cNvSpPr>
          <p:nvPr/>
        </p:nvSpPr>
        <p:spPr bwMode="auto">
          <a:xfrm>
            <a:off x="347663" y="1219200"/>
            <a:ext cx="6938981" cy="1417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18000" tIns="0" rIns="0" bIns="0" numCol="1" anchor="t" anchorCtr="0" compatLnSpc="1">
            <a:prstTxWarp prst="textNoShape">
              <a:avLst/>
            </a:prstTxWarp>
          </a:bodyPr>
          <a:lstStyle/>
          <a:p>
            <a:pPr marL="342900" lvl="0" indent="-342900" eaLnBrk="1" hangingPunct="1">
              <a:buSzPct val="80000"/>
              <a:buBlip>
                <a:blip r:embed="rId3"/>
              </a:buBlip>
              <a:tabLst>
                <a:tab pos="1274763" algn="l"/>
              </a:tabLst>
              <a:defRPr/>
            </a:pPr>
            <a:r>
              <a:rPr lang="ru-RU" dirty="0" smtClean="0"/>
              <a:t>1992-2003 </a:t>
            </a:r>
            <a:r>
              <a:rPr lang="ru-RU" dirty="0" err="1" smtClean="0"/>
              <a:t>гг</a:t>
            </a:r>
            <a:r>
              <a:rPr lang="ru-RU" dirty="0" smtClean="0"/>
              <a:t> (</a:t>
            </a:r>
            <a:r>
              <a:rPr lang="ru-RU" sz="1600" dirty="0" smtClean="0"/>
              <a:t>например, </a:t>
            </a:r>
            <a:r>
              <a:rPr lang="en-US" sz="1600" dirty="0" smtClean="0"/>
              <a:t>GZL 308 1054)</a:t>
            </a:r>
          </a:p>
          <a:p>
            <a:pPr marL="1257300" lvl="2" indent="-342900" eaLnBrk="1" hangingPunct="1">
              <a:buSzPct val="80000"/>
              <a:tabLst>
                <a:tab pos="1274763" algn="l"/>
              </a:tabLst>
              <a:defRPr/>
            </a:pPr>
            <a:r>
              <a:rPr lang="en-US" sz="1400" dirty="0" smtClean="0"/>
              <a:t>GZL, GGL:	</a:t>
            </a:r>
          </a:p>
          <a:p>
            <a:pPr marL="1257300" lvl="2" indent="-342900" eaLnBrk="1" hangingPunct="1">
              <a:buSzPct val="80000"/>
              <a:tabLst>
                <a:tab pos="1274763" algn="l"/>
              </a:tabLst>
              <a:defRPr/>
            </a:pPr>
            <a:r>
              <a:rPr kumimoji="0" lang="en-US" sz="14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	</a:t>
            </a:r>
            <a:r>
              <a:rPr lang="ru-RU" sz="1400" kern="0" dirty="0" smtClean="0">
                <a:latin typeface="+mn-lt"/>
              </a:rPr>
              <a:t>Комплект шарниров	</a:t>
            </a:r>
            <a:r>
              <a:rPr lang="en-US" sz="1400" kern="0" dirty="0" smtClean="0">
                <a:solidFill>
                  <a:srgbClr val="006CA5"/>
                </a:solidFill>
              </a:rPr>
              <a:t> </a:t>
            </a:r>
            <a:r>
              <a:rPr lang="en-US" sz="1600" kern="0" dirty="0" smtClean="0">
                <a:solidFill>
                  <a:srgbClr val="006CA5"/>
                </a:solidFill>
              </a:rPr>
              <a:t>0</a:t>
            </a:r>
            <a:r>
              <a:rPr lang="ru-RU" sz="1600" kern="0" dirty="0" smtClean="0">
                <a:solidFill>
                  <a:srgbClr val="006CA5"/>
                </a:solidFill>
              </a:rPr>
              <a:t>99966</a:t>
            </a:r>
            <a:endParaRPr kumimoji="0" lang="en-US" sz="1600" b="0" i="0" u="none" strike="noStrike" kern="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500034" y="5857892"/>
            <a:ext cx="55721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hlinkClick r:id="rId4" action="ppaction://hlinksldjump"/>
              </a:rPr>
              <a:t>Вернуться к окнам</a:t>
            </a: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Ручка на окно </a:t>
            </a:r>
            <a:r>
              <a:rPr lang="en-US" dirty="0" smtClean="0"/>
              <a:t>GZR, GLR (</a:t>
            </a:r>
            <a:r>
              <a:rPr lang="ru-RU" dirty="0" smtClean="0"/>
              <a:t>верхняя</a:t>
            </a:r>
            <a:r>
              <a:rPr lang="en-US" dirty="0" smtClean="0"/>
              <a:t>)</a:t>
            </a:r>
            <a:endParaRPr lang="da-DK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B5E496-C20A-4259-82D6-EE90691934EF}" type="slidenum">
              <a:rPr lang="da-DK" smtClean="0"/>
              <a:pPr/>
              <a:t>129</a:t>
            </a:fld>
            <a:endParaRPr lang="da-DK" dirty="0"/>
          </a:p>
        </p:txBody>
      </p:sp>
      <p:sp>
        <p:nvSpPr>
          <p:cNvPr id="7" name="Flowchart: Alternate Process 6"/>
          <p:cNvSpPr/>
          <p:nvPr/>
        </p:nvSpPr>
        <p:spPr bwMode="auto">
          <a:xfrm>
            <a:off x="7286644" y="5786454"/>
            <a:ext cx="1357322" cy="500066"/>
          </a:xfrm>
          <a:prstGeom prst="flowChartAlternateProcess">
            <a:avLst/>
          </a:prstGeom>
          <a:solidFill>
            <a:schemeClr val="accent3"/>
          </a:solidFill>
          <a:ln w="9525" cap="flat" cmpd="sng" algn="ctr">
            <a:solidFill>
              <a:srgbClr val="ACACAC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80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Verdana" pitchFamily="34" charset="0"/>
                <a:hlinkClick r:id="rId3" action="ppaction://hlinksldjump"/>
              </a:rPr>
              <a:t>В начало</a:t>
            </a:r>
            <a:endParaRPr kumimoji="0" lang="ru-RU" sz="1800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Verdana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00034" y="5857892"/>
            <a:ext cx="55721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hlinkClick r:id="rId4" action="ppaction://hlinksldjump"/>
              </a:rPr>
              <a:t>Вернуться к окнам</a:t>
            </a:r>
            <a:endParaRPr lang="ru-RU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979665" y="1447427"/>
            <a:ext cx="2977157" cy="2467774"/>
          </a:xfrm>
          <a:prstGeom prst="rect">
            <a:avLst/>
          </a:prstGeom>
        </p:spPr>
      </p:pic>
      <p:sp>
        <p:nvSpPr>
          <p:cNvPr id="10" name="Rectangle 3"/>
          <p:cNvSpPr txBox="1">
            <a:spLocks noChangeArrowheads="1"/>
          </p:cNvSpPr>
          <p:nvPr/>
        </p:nvSpPr>
        <p:spPr bwMode="auto">
          <a:xfrm>
            <a:off x="377480" y="1447427"/>
            <a:ext cx="5602185" cy="29956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18000" tIns="0" rIns="0" bIns="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SzPct val="80000"/>
              <a:buBlip>
                <a:blip r:embed="rId6"/>
              </a:buBlip>
              <a:tabLst>
                <a:tab pos="1274763" algn="l"/>
              </a:tabLst>
              <a:defRPr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69913" indent="-211138" algn="l" rtl="0" eaLnBrk="1" fontAlgn="base" hangingPunct="1">
              <a:spcBef>
                <a:spcPct val="20000"/>
              </a:spcBef>
              <a:spcAft>
                <a:spcPct val="0"/>
              </a:spcAft>
              <a:buSzPct val="80000"/>
              <a:buBlip>
                <a:blip r:embed="rId6"/>
              </a:buBlip>
              <a:tabLst>
                <a:tab pos="1274763" algn="l"/>
              </a:tabLst>
              <a:defRPr sz="1600">
                <a:solidFill>
                  <a:schemeClr val="tx1"/>
                </a:solidFill>
                <a:latin typeface="+mn-lt"/>
              </a:defRPr>
            </a:lvl2pPr>
            <a:lvl3pPr marL="798513" indent="-211138" algn="l" rtl="0" eaLnBrk="1" fontAlgn="base" hangingPunct="1">
              <a:spcBef>
                <a:spcPct val="20000"/>
              </a:spcBef>
              <a:spcAft>
                <a:spcPct val="0"/>
              </a:spcAft>
              <a:buSzPct val="80000"/>
              <a:buBlip>
                <a:blip r:embed="rId6"/>
              </a:buBlip>
              <a:tabLst>
                <a:tab pos="1274763" algn="l"/>
              </a:tabLst>
              <a:defRPr sz="1600">
                <a:solidFill>
                  <a:schemeClr val="tx1"/>
                </a:solidFill>
                <a:latin typeface="+mn-lt"/>
              </a:defRPr>
            </a:lvl3pPr>
            <a:lvl4pPr marL="1057275" indent="-239713" algn="l" rtl="0" eaLnBrk="1" fontAlgn="base" hangingPunct="1">
              <a:spcBef>
                <a:spcPct val="20000"/>
              </a:spcBef>
              <a:spcAft>
                <a:spcPct val="0"/>
              </a:spcAft>
              <a:buSzPct val="80000"/>
              <a:buBlip>
                <a:blip r:embed="rId6"/>
              </a:buBlip>
              <a:tabLst>
                <a:tab pos="1274763" algn="l"/>
              </a:tabLst>
              <a:defRPr sz="1600">
                <a:solidFill>
                  <a:schemeClr val="tx1"/>
                </a:solidFill>
                <a:latin typeface="+mn-lt"/>
              </a:defRPr>
            </a:lvl4pPr>
            <a:lvl5pPr marL="1266825" indent="-193675" algn="l" rtl="0" eaLnBrk="1" fontAlgn="base" hangingPunct="1">
              <a:spcBef>
                <a:spcPct val="20000"/>
              </a:spcBef>
              <a:spcAft>
                <a:spcPct val="0"/>
              </a:spcAft>
              <a:buSzPct val="80000"/>
              <a:buBlip>
                <a:blip r:embed="rId6"/>
              </a:buBlip>
              <a:tabLst>
                <a:tab pos="1274763" algn="l"/>
              </a:tabLst>
              <a:defRPr sz="1600">
                <a:solidFill>
                  <a:schemeClr val="tx1"/>
                </a:solidFill>
                <a:latin typeface="+mn-lt"/>
              </a:defRPr>
            </a:lvl5pPr>
            <a:lvl6pPr marL="1724025" indent="-193675" algn="l" rtl="0" eaLnBrk="1" fontAlgn="base" hangingPunct="1">
              <a:spcBef>
                <a:spcPct val="20000"/>
              </a:spcBef>
              <a:spcAft>
                <a:spcPct val="0"/>
              </a:spcAft>
              <a:buSzPct val="80000"/>
              <a:buBlip>
                <a:blip r:embed="rId6"/>
              </a:buBlip>
              <a:tabLst>
                <a:tab pos="1274763" algn="l"/>
              </a:tabLst>
              <a:defRPr sz="1600">
                <a:solidFill>
                  <a:schemeClr val="tx1"/>
                </a:solidFill>
                <a:latin typeface="+mn-lt"/>
              </a:defRPr>
            </a:lvl6pPr>
            <a:lvl7pPr marL="2181225" indent="-193675" algn="l" rtl="0" eaLnBrk="1" fontAlgn="base" hangingPunct="1">
              <a:spcBef>
                <a:spcPct val="20000"/>
              </a:spcBef>
              <a:spcAft>
                <a:spcPct val="0"/>
              </a:spcAft>
              <a:buSzPct val="80000"/>
              <a:buBlip>
                <a:blip r:embed="rId6"/>
              </a:buBlip>
              <a:tabLst>
                <a:tab pos="1274763" algn="l"/>
              </a:tabLst>
              <a:defRPr sz="1600">
                <a:solidFill>
                  <a:schemeClr val="tx1"/>
                </a:solidFill>
                <a:latin typeface="+mn-lt"/>
              </a:defRPr>
            </a:lvl7pPr>
            <a:lvl8pPr marL="2638425" indent="-193675" algn="l" rtl="0" eaLnBrk="1" fontAlgn="base" hangingPunct="1">
              <a:spcBef>
                <a:spcPct val="20000"/>
              </a:spcBef>
              <a:spcAft>
                <a:spcPct val="0"/>
              </a:spcAft>
              <a:buSzPct val="80000"/>
              <a:buBlip>
                <a:blip r:embed="rId6"/>
              </a:buBlip>
              <a:tabLst>
                <a:tab pos="1274763" algn="l"/>
              </a:tabLst>
              <a:defRPr sz="1600">
                <a:solidFill>
                  <a:schemeClr val="tx1"/>
                </a:solidFill>
                <a:latin typeface="+mn-lt"/>
              </a:defRPr>
            </a:lvl8pPr>
            <a:lvl9pPr marL="3095625" indent="-193675" algn="l" rtl="0" eaLnBrk="1" fontAlgn="base" hangingPunct="1">
              <a:spcBef>
                <a:spcPct val="20000"/>
              </a:spcBef>
              <a:spcAft>
                <a:spcPct val="0"/>
              </a:spcAft>
              <a:buSzPct val="80000"/>
              <a:buBlip>
                <a:blip r:embed="rId6"/>
              </a:buBlip>
              <a:tabLst>
                <a:tab pos="1274763" algn="l"/>
              </a:tabLst>
              <a:defRPr sz="1600">
                <a:solidFill>
                  <a:schemeClr val="tx1"/>
                </a:solidFill>
                <a:latin typeface="+mn-lt"/>
              </a:defRPr>
            </a:lvl9pPr>
          </a:lstStyle>
          <a:p>
            <a:pPr>
              <a:buFontTx/>
              <a:buNone/>
            </a:pPr>
            <a:r>
              <a:rPr lang="en-US" dirty="0"/>
              <a:t>VELUX OPTIMA (</a:t>
            </a:r>
            <a:r>
              <a:rPr lang="ru-RU" dirty="0"/>
              <a:t>например, </a:t>
            </a:r>
            <a:r>
              <a:rPr lang="en-US" dirty="0"/>
              <a:t>GLR MR08 3073IS)</a:t>
            </a:r>
            <a:r>
              <a:rPr lang="en-US" kern="0" dirty="0" smtClean="0"/>
              <a:t/>
            </a:r>
            <a:br>
              <a:rPr lang="en-US" kern="0" dirty="0" smtClean="0"/>
            </a:br>
            <a:endParaRPr lang="ru-RU" kern="0" dirty="0" smtClean="0"/>
          </a:p>
          <a:p>
            <a:r>
              <a:rPr lang="en-US" sz="1600" kern="0" dirty="0" smtClean="0">
                <a:solidFill>
                  <a:schemeClr val="accent2">
                    <a:lumMod val="50000"/>
                  </a:schemeClr>
                </a:solidFill>
              </a:rPr>
              <a:t>C02, C04	</a:t>
            </a:r>
            <a:r>
              <a:rPr lang="ru-RU" sz="1600" kern="0" dirty="0" smtClean="0">
                <a:solidFill>
                  <a:schemeClr val="accent2">
                    <a:lumMod val="50000"/>
                  </a:schemeClr>
                </a:solidFill>
              </a:rPr>
              <a:t>		</a:t>
            </a:r>
            <a:r>
              <a:rPr lang="en-US" sz="1600" kern="0" dirty="0" smtClean="0">
                <a:solidFill>
                  <a:schemeClr val="accent2">
                    <a:lumMod val="50000"/>
                  </a:schemeClr>
                </a:solidFill>
              </a:rPr>
              <a:t>760150CR </a:t>
            </a:r>
            <a:r>
              <a:rPr lang="ru-RU" sz="1600" kern="0" dirty="0" smtClean="0">
                <a:solidFill>
                  <a:schemeClr val="accent2">
                    <a:lumMod val="50000"/>
                  </a:schemeClr>
                </a:solidFill>
              </a:rPr>
              <a:t> </a:t>
            </a:r>
            <a:endParaRPr lang="ru-RU" sz="1600" kern="0" dirty="0">
              <a:solidFill>
                <a:schemeClr val="accent2">
                  <a:lumMod val="50000"/>
                </a:schemeClr>
              </a:solidFill>
            </a:endParaRPr>
          </a:p>
          <a:p>
            <a:r>
              <a:rPr lang="en-US" sz="1600" kern="0" dirty="0">
                <a:solidFill>
                  <a:schemeClr val="accent2">
                    <a:lumMod val="50000"/>
                  </a:schemeClr>
                </a:solidFill>
              </a:rPr>
              <a:t>F04, F06			</a:t>
            </a:r>
            <a:r>
              <a:rPr lang="ru-RU" sz="1600" kern="0" dirty="0" smtClean="0">
                <a:solidFill>
                  <a:schemeClr val="accent2">
                    <a:lumMod val="50000"/>
                  </a:schemeClr>
                </a:solidFill>
              </a:rPr>
              <a:t>	</a:t>
            </a:r>
            <a:r>
              <a:rPr lang="en-US" sz="1600" kern="0" dirty="0" smtClean="0">
                <a:solidFill>
                  <a:schemeClr val="accent2">
                    <a:lumMod val="50000"/>
                  </a:schemeClr>
                </a:solidFill>
              </a:rPr>
              <a:t>760150FR  </a:t>
            </a:r>
            <a:endParaRPr lang="ru-RU" sz="1600" kern="0" dirty="0">
              <a:solidFill>
                <a:schemeClr val="accent2">
                  <a:lumMod val="50000"/>
                </a:schemeClr>
              </a:solidFill>
            </a:endParaRPr>
          </a:p>
          <a:p>
            <a:r>
              <a:rPr lang="en-US" sz="1600" kern="0" dirty="0" smtClean="0">
                <a:solidFill>
                  <a:schemeClr val="accent2">
                    <a:lumMod val="50000"/>
                  </a:schemeClr>
                </a:solidFill>
              </a:rPr>
              <a:t>M04, M06, M08, M10</a:t>
            </a:r>
            <a:r>
              <a:rPr lang="ru-RU" sz="1600" kern="0" dirty="0" smtClean="0">
                <a:solidFill>
                  <a:schemeClr val="accent2">
                    <a:lumMod val="50000"/>
                  </a:schemeClr>
                </a:solidFill>
              </a:rPr>
              <a:t>	</a:t>
            </a:r>
            <a:r>
              <a:rPr lang="en-US" sz="1600" kern="0" dirty="0" smtClean="0">
                <a:solidFill>
                  <a:schemeClr val="accent2">
                    <a:lumMod val="50000"/>
                  </a:schemeClr>
                </a:solidFill>
              </a:rPr>
              <a:t>	</a:t>
            </a:r>
            <a:r>
              <a:rPr lang="en-US" sz="1600" kern="0" dirty="0">
                <a:solidFill>
                  <a:schemeClr val="accent2">
                    <a:lumMod val="50000"/>
                  </a:schemeClr>
                </a:solidFill>
              </a:rPr>
              <a:t>760150MR </a:t>
            </a:r>
            <a:endParaRPr lang="ru-RU" sz="1600" kern="0" dirty="0">
              <a:solidFill>
                <a:schemeClr val="accent2">
                  <a:lumMod val="50000"/>
                </a:schemeClr>
              </a:solidFill>
            </a:endParaRPr>
          </a:p>
          <a:p>
            <a:r>
              <a:rPr lang="en-US" sz="1600" kern="0" dirty="0" smtClean="0">
                <a:solidFill>
                  <a:schemeClr val="accent2">
                    <a:lumMod val="50000"/>
                  </a:schemeClr>
                </a:solidFill>
              </a:rPr>
              <a:t>P06, P08</a:t>
            </a:r>
            <a:r>
              <a:rPr lang="ru-RU" sz="1600" kern="0" dirty="0" smtClean="0">
                <a:solidFill>
                  <a:schemeClr val="accent2">
                    <a:lumMod val="50000"/>
                  </a:schemeClr>
                </a:solidFill>
              </a:rPr>
              <a:t>	</a:t>
            </a:r>
            <a:r>
              <a:rPr lang="en-US" sz="1600" kern="0" dirty="0" smtClean="0">
                <a:solidFill>
                  <a:schemeClr val="accent2">
                    <a:lumMod val="50000"/>
                  </a:schemeClr>
                </a:solidFill>
              </a:rPr>
              <a:t>		</a:t>
            </a:r>
            <a:r>
              <a:rPr lang="ru-RU" sz="1600" kern="0" dirty="0" smtClean="0">
                <a:solidFill>
                  <a:schemeClr val="accent2">
                    <a:lumMod val="50000"/>
                  </a:schemeClr>
                </a:solidFill>
              </a:rPr>
              <a:t>	</a:t>
            </a:r>
            <a:r>
              <a:rPr lang="en-US" sz="1600" kern="0" dirty="0" smtClean="0">
                <a:solidFill>
                  <a:schemeClr val="accent2">
                    <a:lumMod val="50000"/>
                  </a:schemeClr>
                </a:solidFill>
              </a:rPr>
              <a:t>760150PR </a:t>
            </a:r>
            <a:endParaRPr lang="ru-RU" sz="1600" kern="0" dirty="0">
              <a:solidFill>
                <a:schemeClr val="accent2">
                  <a:lumMod val="50000"/>
                </a:schemeClr>
              </a:solidFill>
            </a:endParaRPr>
          </a:p>
          <a:p>
            <a:r>
              <a:rPr lang="en-US" sz="1600" kern="0" dirty="0" smtClean="0">
                <a:solidFill>
                  <a:schemeClr val="accent2">
                    <a:lumMod val="50000"/>
                  </a:schemeClr>
                </a:solidFill>
              </a:rPr>
              <a:t>S06, S08		</a:t>
            </a:r>
            <a:r>
              <a:rPr lang="ru-RU" sz="1600" kern="0" dirty="0" smtClean="0">
                <a:solidFill>
                  <a:schemeClr val="accent2">
                    <a:lumMod val="50000"/>
                  </a:schemeClr>
                </a:solidFill>
              </a:rPr>
              <a:t>	</a:t>
            </a:r>
            <a:r>
              <a:rPr lang="en-US" sz="1600" kern="0" dirty="0" smtClean="0">
                <a:solidFill>
                  <a:schemeClr val="accent2">
                    <a:lumMod val="50000"/>
                  </a:schemeClr>
                </a:solidFill>
              </a:rPr>
              <a:t>760150SR </a:t>
            </a:r>
            <a:endParaRPr lang="ru-RU" sz="1600" kern="0" dirty="0">
              <a:solidFill>
                <a:schemeClr val="accent2">
                  <a:lumMod val="50000"/>
                </a:schemeClr>
              </a:solidFill>
            </a:endParaRPr>
          </a:p>
          <a:p>
            <a:endParaRPr lang="ru-RU" sz="1400" kern="0" dirty="0" smtClean="0"/>
          </a:p>
          <a:p>
            <a:endParaRPr lang="en-US" kern="0" dirty="0"/>
          </a:p>
        </p:txBody>
      </p:sp>
    </p:spTree>
    <p:extLst>
      <p:ext uri="{BB962C8B-B14F-4D97-AF65-F5344CB8AC3E}">
        <p14:creationId xmlns:p14="http://schemas.microsoft.com/office/powerpoint/2010/main" val="35508593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2937" y="1196752"/>
            <a:ext cx="8439150" cy="1224136"/>
          </a:xfrm>
        </p:spPr>
        <p:txBody>
          <a:bodyPr/>
          <a:lstStyle/>
          <a:p>
            <a:r>
              <a:rPr lang="en-US" dirty="0">
                <a:hlinkClick r:id="rId3" action="ppaction://hlinksldjump"/>
              </a:rPr>
              <a:t>VELUX OPTIMA (</a:t>
            </a:r>
            <a:r>
              <a:rPr lang="ru-RU" dirty="0">
                <a:hlinkClick r:id="rId3" action="ppaction://hlinksldjump"/>
              </a:rPr>
              <a:t>например, </a:t>
            </a:r>
            <a:r>
              <a:rPr lang="en-US" dirty="0">
                <a:hlinkClick r:id="rId3" action="ppaction://hlinksldjump"/>
              </a:rPr>
              <a:t>GLR MR08 3073IS)</a:t>
            </a:r>
            <a:endParaRPr lang="ru-RU" dirty="0"/>
          </a:p>
          <a:p>
            <a:r>
              <a:rPr lang="en-US" dirty="0" smtClean="0"/>
              <a:t>VELUX PREMIUM (</a:t>
            </a:r>
            <a:r>
              <a:rPr lang="ru-RU" dirty="0" smtClean="0"/>
              <a:t>например, </a:t>
            </a:r>
            <a:r>
              <a:rPr lang="en-US" smtClean="0"/>
              <a:t>GGL MK08 </a:t>
            </a:r>
            <a:r>
              <a:rPr lang="en-US" dirty="0" smtClean="0"/>
              <a:t>3070)</a:t>
            </a:r>
            <a:r>
              <a:rPr lang="ru-RU" dirty="0" smtClean="0"/>
              <a:t> - </a:t>
            </a:r>
            <a:r>
              <a:rPr lang="ru-RU" dirty="0" smtClean="0">
                <a:hlinkClick r:id="rId4" action="ppaction://hlinksldjump"/>
              </a:rPr>
              <a:t>Алюминий</a:t>
            </a:r>
            <a:endParaRPr lang="ru-RU" dirty="0" smtClean="0"/>
          </a:p>
          <a:p>
            <a:r>
              <a:rPr lang="en-US" dirty="0"/>
              <a:t>VELUX PREMIUM (</a:t>
            </a:r>
            <a:r>
              <a:rPr lang="ru-RU" dirty="0"/>
              <a:t>например, </a:t>
            </a:r>
            <a:r>
              <a:rPr lang="en-US"/>
              <a:t>GGL </a:t>
            </a:r>
            <a:r>
              <a:rPr lang="en-US" smtClean="0"/>
              <a:t>MK08 </a:t>
            </a:r>
            <a:r>
              <a:rPr lang="en-US" dirty="0" smtClean="0"/>
              <a:t>3</a:t>
            </a:r>
            <a:r>
              <a:rPr lang="ru-RU" dirty="0" smtClean="0"/>
              <a:t>1</a:t>
            </a:r>
            <a:r>
              <a:rPr lang="en-US" dirty="0" smtClean="0"/>
              <a:t>70)</a:t>
            </a:r>
            <a:r>
              <a:rPr lang="ru-RU" dirty="0" smtClean="0"/>
              <a:t> - </a:t>
            </a:r>
            <a:r>
              <a:rPr lang="ru-RU" dirty="0" smtClean="0">
                <a:hlinkClick r:id="rId5" action="ppaction://hlinksldjump"/>
              </a:rPr>
              <a:t>Медь</a:t>
            </a:r>
            <a:endParaRPr lang="ru-RU" dirty="0"/>
          </a:p>
          <a:p>
            <a:endParaRPr lang="ru-RU" dirty="0" smtClean="0"/>
          </a:p>
        </p:txBody>
      </p:sp>
      <p:sp>
        <p:nvSpPr>
          <p:cNvPr id="7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1800" dirty="0" smtClean="0"/>
              <a:t>Накладки для окна</a:t>
            </a:r>
            <a:r>
              <a:rPr lang="ru-RU" dirty="0" smtClean="0"/>
              <a:t/>
            </a:r>
            <a:br>
              <a:rPr lang="ru-RU" dirty="0" smtClean="0"/>
            </a:br>
            <a:r>
              <a:rPr lang="ru-RU" sz="2400" dirty="0" smtClean="0"/>
              <a:t>Упаковка с накладкам</a:t>
            </a:r>
            <a:r>
              <a:rPr lang="ru-RU" sz="2400" dirty="0"/>
              <a:t>и</a:t>
            </a:r>
          </a:p>
        </p:txBody>
      </p:sp>
      <p:sp>
        <p:nvSpPr>
          <p:cNvPr id="8" name="Content Placeholder 2"/>
          <p:cNvSpPr txBox="1">
            <a:spLocks/>
          </p:cNvSpPr>
          <p:nvPr/>
        </p:nvSpPr>
        <p:spPr bwMode="auto">
          <a:xfrm>
            <a:off x="347663" y="3068960"/>
            <a:ext cx="6480720" cy="2862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18000" tIns="0" rIns="0" bIns="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SzPct val="80000"/>
              <a:buBlip>
                <a:blip r:embed="rId6"/>
              </a:buBlip>
              <a:tabLst>
                <a:tab pos="1274763" algn="l"/>
              </a:tabLst>
              <a:defRPr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69913" indent="-211138" algn="l" rtl="0" eaLnBrk="1" fontAlgn="base" hangingPunct="1">
              <a:spcBef>
                <a:spcPct val="20000"/>
              </a:spcBef>
              <a:spcAft>
                <a:spcPct val="0"/>
              </a:spcAft>
              <a:buSzPct val="80000"/>
              <a:buBlip>
                <a:blip r:embed="rId6"/>
              </a:buBlip>
              <a:tabLst>
                <a:tab pos="1274763" algn="l"/>
              </a:tabLst>
              <a:defRPr sz="1600">
                <a:solidFill>
                  <a:schemeClr val="tx1"/>
                </a:solidFill>
                <a:latin typeface="+mn-lt"/>
              </a:defRPr>
            </a:lvl2pPr>
            <a:lvl3pPr marL="798513" indent="-211138" algn="l" rtl="0" eaLnBrk="1" fontAlgn="base" hangingPunct="1">
              <a:spcBef>
                <a:spcPct val="20000"/>
              </a:spcBef>
              <a:spcAft>
                <a:spcPct val="0"/>
              </a:spcAft>
              <a:buSzPct val="80000"/>
              <a:buBlip>
                <a:blip r:embed="rId6"/>
              </a:buBlip>
              <a:tabLst>
                <a:tab pos="1274763" algn="l"/>
              </a:tabLst>
              <a:defRPr sz="1600">
                <a:solidFill>
                  <a:schemeClr val="tx1"/>
                </a:solidFill>
                <a:latin typeface="+mn-lt"/>
              </a:defRPr>
            </a:lvl3pPr>
            <a:lvl4pPr marL="1057275" indent="-239713" algn="l" rtl="0" eaLnBrk="1" fontAlgn="base" hangingPunct="1">
              <a:spcBef>
                <a:spcPct val="20000"/>
              </a:spcBef>
              <a:spcAft>
                <a:spcPct val="0"/>
              </a:spcAft>
              <a:buSzPct val="80000"/>
              <a:buBlip>
                <a:blip r:embed="rId6"/>
              </a:buBlip>
              <a:tabLst>
                <a:tab pos="1274763" algn="l"/>
              </a:tabLst>
              <a:defRPr sz="1600">
                <a:solidFill>
                  <a:schemeClr val="tx1"/>
                </a:solidFill>
                <a:latin typeface="+mn-lt"/>
              </a:defRPr>
            </a:lvl4pPr>
            <a:lvl5pPr marL="1266825" indent="-193675" algn="l" rtl="0" eaLnBrk="1" fontAlgn="base" hangingPunct="1">
              <a:spcBef>
                <a:spcPct val="20000"/>
              </a:spcBef>
              <a:spcAft>
                <a:spcPct val="0"/>
              </a:spcAft>
              <a:buSzPct val="80000"/>
              <a:buBlip>
                <a:blip r:embed="rId6"/>
              </a:buBlip>
              <a:tabLst>
                <a:tab pos="1274763" algn="l"/>
              </a:tabLst>
              <a:defRPr sz="1600">
                <a:solidFill>
                  <a:schemeClr val="tx1"/>
                </a:solidFill>
                <a:latin typeface="+mn-lt"/>
              </a:defRPr>
            </a:lvl5pPr>
            <a:lvl6pPr marL="1724025" indent="-193675" algn="l" rtl="0" eaLnBrk="1" fontAlgn="base" hangingPunct="1">
              <a:spcBef>
                <a:spcPct val="20000"/>
              </a:spcBef>
              <a:spcAft>
                <a:spcPct val="0"/>
              </a:spcAft>
              <a:buSzPct val="80000"/>
              <a:buBlip>
                <a:blip r:embed="rId6"/>
              </a:buBlip>
              <a:tabLst>
                <a:tab pos="1274763" algn="l"/>
              </a:tabLst>
              <a:defRPr sz="1600">
                <a:solidFill>
                  <a:schemeClr val="tx1"/>
                </a:solidFill>
                <a:latin typeface="+mn-lt"/>
              </a:defRPr>
            </a:lvl6pPr>
            <a:lvl7pPr marL="2181225" indent="-193675" algn="l" rtl="0" eaLnBrk="1" fontAlgn="base" hangingPunct="1">
              <a:spcBef>
                <a:spcPct val="20000"/>
              </a:spcBef>
              <a:spcAft>
                <a:spcPct val="0"/>
              </a:spcAft>
              <a:buSzPct val="80000"/>
              <a:buBlip>
                <a:blip r:embed="rId6"/>
              </a:buBlip>
              <a:tabLst>
                <a:tab pos="1274763" algn="l"/>
              </a:tabLst>
              <a:defRPr sz="1600">
                <a:solidFill>
                  <a:schemeClr val="tx1"/>
                </a:solidFill>
                <a:latin typeface="+mn-lt"/>
              </a:defRPr>
            </a:lvl7pPr>
            <a:lvl8pPr marL="2638425" indent="-193675" algn="l" rtl="0" eaLnBrk="1" fontAlgn="base" hangingPunct="1">
              <a:spcBef>
                <a:spcPct val="20000"/>
              </a:spcBef>
              <a:spcAft>
                <a:spcPct val="0"/>
              </a:spcAft>
              <a:buSzPct val="80000"/>
              <a:buBlip>
                <a:blip r:embed="rId6"/>
              </a:buBlip>
              <a:tabLst>
                <a:tab pos="1274763" algn="l"/>
              </a:tabLst>
              <a:defRPr sz="1600">
                <a:solidFill>
                  <a:schemeClr val="tx1"/>
                </a:solidFill>
                <a:latin typeface="+mn-lt"/>
              </a:defRPr>
            </a:lvl8pPr>
            <a:lvl9pPr marL="3095625" indent="-193675" algn="l" rtl="0" eaLnBrk="1" fontAlgn="base" hangingPunct="1">
              <a:spcBef>
                <a:spcPct val="20000"/>
              </a:spcBef>
              <a:spcAft>
                <a:spcPct val="0"/>
              </a:spcAft>
              <a:buSzPct val="80000"/>
              <a:buBlip>
                <a:blip r:embed="rId6"/>
              </a:buBlip>
              <a:tabLst>
                <a:tab pos="1274763" algn="l"/>
              </a:tabLst>
              <a:defRPr sz="1600">
                <a:solidFill>
                  <a:schemeClr val="tx1"/>
                </a:solidFill>
                <a:latin typeface="+mn-lt"/>
              </a:defRPr>
            </a:lvl9pPr>
          </a:lstStyle>
          <a:p>
            <a:pPr marL="357188" indent="0">
              <a:spcAft>
                <a:spcPts val="600"/>
              </a:spcAft>
              <a:buFontTx/>
              <a:buNone/>
            </a:pPr>
            <a:r>
              <a:rPr lang="ru-RU" sz="1200" b="1" kern="0" dirty="0" smtClean="0"/>
              <a:t>Покупка мансардного окна ВЕЛЮКС нового поколения</a:t>
            </a:r>
            <a:r>
              <a:rPr lang="en-US" sz="1200" b="1" kern="0" dirty="0" smtClean="0"/>
              <a:t> </a:t>
            </a:r>
            <a:r>
              <a:rPr lang="ru-RU" sz="1200" b="1" kern="0" dirty="0" smtClean="0"/>
              <a:t>всегда должна содержать 2 продукта:</a:t>
            </a:r>
            <a:br>
              <a:rPr lang="ru-RU" sz="1200" b="1" kern="0" dirty="0" smtClean="0"/>
            </a:br>
            <a:r>
              <a:rPr lang="en-GB" sz="1200" kern="0" dirty="0" smtClean="0"/>
              <a:t/>
            </a:r>
            <a:br>
              <a:rPr lang="en-GB" sz="1200" kern="0" dirty="0" smtClean="0"/>
            </a:br>
            <a:r>
              <a:rPr lang="en-GB" sz="1200" kern="0" dirty="0" smtClean="0"/>
              <a:t>	</a:t>
            </a:r>
            <a:r>
              <a:rPr lang="ru-RU" sz="1200" kern="0" dirty="0" smtClean="0">
                <a:solidFill>
                  <a:schemeClr val="accent1"/>
                </a:solidFill>
              </a:rPr>
              <a:t>Мансардное окно </a:t>
            </a:r>
            <a:r>
              <a:rPr lang="en-GB" sz="1200" kern="0" dirty="0" smtClean="0">
                <a:solidFill>
                  <a:schemeClr val="accent1"/>
                </a:solidFill>
              </a:rPr>
              <a:t>+ </a:t>
            </a:r>
            <a:r>
              <a:rPr lang="ru-RU" sz="1200" kern="0" dirty="0" smtClean="0">
                <a:solidFill>
                  <a:schemeClr val="accent1"/>
                </a:solidFill>
              </a:rPr>
              <a:t>оклад</a:t>
            </a:r>
            <a:r>
              <a:rPr lang="en-GB" sz="1200" kern="0" dirty="0" smtClean="0">
                <a:solidFill>
                  <a:schemeClr val="accent1"/>
                </a:solidFill>
              </a:rPr>
              <a:t> </a:t>
            </a:r>
            <a:endParaRPr lang="ru-RU" sz="1200" kern="0" dirty="0" smtClean="0">
              <a:solidFill>
                <a:schemeClr val="accent1"/>
              </a:solidFill>
            </a:endParaRPr>
          </a:p>
          <a:p>
            <a:pPr marL="357188" indent="0">
              <a:spcAft>
                <a:spcPts val="600"/>
              </a:spcAft>
              <a:buFontTx/>
              <a:buNone/>
            </a:pPr>
            <a:r>
              <a:rPr lang="ru-RU" sz="1200" b="1" kern="0" dirty="0" smtClean="0">
                <a:solidFill>
                  <a:schemeClr val="accent1"/>
                </a:solidFill>
              </a:rPr>
              <a:t>или</a:t>
            </a:r>
            <a:r>
              <a:rPr lang="en-GB" sz="1200" kern="0" dirty="0" smtClean="0">
                <a:solidFill>
                  <a:schemeClr val="accent1"/>
                </a:solidFill>
              </a:rPr>
              <a:t> </a:t>
            </a:r>
            <a:br>
              <a:rPr lang="en-GB" sz="1200" kern="0" dirty="0" smtClean="0">
                <a:solidFill>
                  <a:schemeClr val="accent1"/>
                </a:solidFill>
              </a:rPr>
            </a:br>
            <a:r>
              <a:rPr lang="en-GB" sz="1200" kern="0" dirty="0" smtClean="0">
                <a:solidFill>
                  <a:schemeClr val="accent1"/>
                </a:solidFill>
              </a:rPr>
              <a:t>	</a:t>
            </a:r>
            <a:r>
              <a:rPr lang="ru-RU" sz="1200" kern="0" dirty="0" smtClean="0">
                <a:solidFill>
                  <a:schemeClr val="accent1"/>
                </a:solidFill>
              </a:rPr>
              <a:t>Мансардное окно</a:t>
            </a:r>
            <a:r>
              <a:rPr lang="en-GB" sz="1200" kern="0" dirty="0" smtClean="0">
                <a:solidFill>
                  <a:schemeClr val="accent1"/>
                </a:solidFill>
              </a:rPr>
              <a:t> + </a:t>
            </a:r>
            <a:r>
              <a:rPr lang="en-GB" sz="1200" kern="0" dirty="0" smtClean="0">
                <a:solidFill>
                  <a:srgbClr val="FF0000"/>
                </a:solidFill>
              </a:rPr>
              <a:t>ZW</a:t>
            </a:r>
            <a:r>
              <a:rPr lang="ru-RU" sz="1200" kern="0" dirty="0" smtClean="0">
                <a:solidFill>
                  <a:srgbClr val="FF0000"/>
                </a:solidFill>
              </a:rPr>
              <a:t>С/</a:t>
            </a:r>
            <a:r>
              <a:rPr lang="en-US" sz="1200" kern="0" dirty="0" smtClean="0">
                <a:solidFill>
                  <a:srgbClr val="FF0000"/>
                </a:solidFill>
              </a:rPr>
              <a:t>ZWR</a:t>
            </a:r>
            <a:r>
              <a:rPr lang="en-GB" sz="1200" kern="0" dirty="0" smtClean="0">
                <a:solidFill>
                  <a:schemeClr val="accent1"/>
                </a:solidFill>
              </a:rPr>
              <a:t> </a:t>
            </a:r>
            <a:r>
              <a:rPr lang="ru-RU" sz="1200" kern="0" dirty="0" smtClean="0">
                <a:solidFill>
                  <a:schemeClr val="accent1"/>
                </a:solidFill>
              </a:rPr>
              <a:t/>
            </a:r>
            <a:br>
              <a:rPr lang="ru-RU" sz="1200" kern="0" dirty="0" smtClean="0">
                <a:solidFill>
                  <a:schemeClr val="accent1"/>
                </a:solidFill>
              </a:rPr>
            </a:br>
            <a:endParaRPr lang="en-GB" sz="1200" kern="0" dirty="0" smtClean="0">
              <a:solidFill>
                <a:schemeClr val="accent1"/>
              </a:solidFill>
            </a:endParaRPr>
          </a:p>
          <a:p>
            <a:pPr marL="357188" indent="0">
              <a:spcAft>
                <a:spcPts val="600"/>
              </a:spcAft>
              <a:buFontTx/>
              <a:buNone/>
            </a:pPr>
            <a:r>
              <a:rPr lang="ru-RU" sz="1200" kern="0" dirty="0" smtClean="0"/>
              <a:t>В окнах нового поколения</a:t>
            </a:r>
            <a:r>
              <a:rPr lang="en-US" sz="1200" kern="0" dirty="0" smtClean="0"/>
              <a:t> </a:t>
            </a:r>
            <a:r>
              <a:rPr lang="ru-RU" sz="1200" kern="0" dirty="0" smtClean="0"/>
              <a:t>боковые и нижняя накладки расположены в упаковке с окладом, а не с окном</a:t>
            </a:r>
            <a:r>
              <a:rPr lang="en-GB" sz="1200" kern="0" dirty="0" smtClean="0"/>
              <a:t>.</a:t>
            </a:r>
          </a:p>
          <a:p>
            <a:pPr marL="357188" indent="-357188">
              <a:spcAft>
                <a:spcPts val="600"/>
              </a:spcAft>
              <a:buFontTx/>
              <a:buNone/>
            </a:pPr>
            <a:r>
              <a:rPr lang="en-GB" sz="1200" kern="0" dirty="0" smtClean="0"/>
              <a:t>      </a:t>
            </a:r>
            <a:r>
              <a:rPr lang="ru-RU" sz="1200" kern="0" dirty="0" smtClean="0"/>
              <a:t>Клиентам, которые приобретают окно без оклада, необходимо отдельно покупать упаковку </a:t>
            </a:r>
            <a:r>
              <a:rPr lang="en-GB" sz="1200" kern="0" dirty="0" smtClean="0"/>
              <a:t>ZWC</a:t>
            </a:r>
            <a:r>
              <a:rPr lang="ru-RU" sz="1200" kern="0" dirty="0" smtClean="0"/>
              <a:t> или </a:t>
            </a:r>
            <a:r>
              <a:rPr lang="en-US" sz="1200" kern="0" dirty="0" smtClean="0"/>
              <a:t>ZWR</a:t>
            </a:r>
            <a:r>
              <a:rPr lang="en-GB" sz="1200" kern="0" dirty="0" smtClean="0"/>
              <a:t>, </a:t>
            </a:r>
            <a:r>
              <a:rPr lang="ru-RU" sz="1200" kern="0" dirty="0" smtClean="0"/>
              <a:t>которые содержат </a:t>
            </a:r>
            <a:r>
              <a:rPr lang="ru-RU" sz="1200" kern="0" dirty="0"/>
              <a:t>боковые и </a:t>
            </a:r>
            <a:r>
              <a:rPr lang="ru-RU" sz="1200" kern="0" dirty="0" smtClean="0"/>
              <a:t>нижнюю накладки</a:t>
            </a:r>
            <a:r>
              <a:rPr lang="en-GB" sz="1200" kern="0" dirty="0" smtClean="0"/>
              <a:t>. </a:t>
            </a:r>
          </a:p>
          <a:p>
            <a:pPr marL="357188" indent="-357188">
              <a:spcAft>
                <a:spcPts val="600"/>
              </a:spcAft>
              <a:buFontTx/>
              <a:buNone/>
            </a:pPr>
            <a:r>
              <a:rPr lang="en-GB" sz="1200" kern="0" dirty="0" smtClean="0"/>
              <a:t>	</a:t>
            </a:r>
          </a:p>
        </p:txBody>
      </p:sp>
      <p:sp>
        <p:nvSpPr>
          <p:cNvPr id="27" name="Flowchart: Alternate Process 26"/>
          <p:cNvSpPr/>
          <p:nvPr/>
        </p:nvSpPr>
        <p:spPr bwMode="auto">
          <a:xfrm>
            <a:off x="7286644" y="5786454"/>
            <a:ext cx="1357322" cy="500066"/>
          </a:xfrm>
          <a:prstGeom prst="flowChartAlternateProcess">
            <a:avLst/>
          </a:prstGeom>
          <a:solidFill>
            <a:schemeClr val="accent3"/>
          </a:solidFill>
          <a:ln w="9525" cap="flat" cmpd="sng" algn="ctr">
            <a:solidFill>
              <a:srgbClr val="ACACAC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80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Verdana" pitchFamily="34" charset="0"/>
                <a:hlinkClick r:id="rId7" action="ppaction://hlinksldjump"/>
              </a:rPr>
              <a:t>В начало</a:t>
            </a:r>
            <a:endParaRPr kumimoji="0" lang="ru-RU" sz="1800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Verdana" pitchFamily="34" charset="0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188266" y="2204450"/>
            <a:ext cx="1554077" cy="3294386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500034" y="5857892"/>
            <a:ext cx="55721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hlinkClick r:id="rId9" action="ppaction://hlinksldjump"/>
              </a:rPr>
              <a:t>Вернуться к окнам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6516141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Ручка на окно </a:t>
            </a:r>
            <a:r>
              <a:rPr lang="en-US" dirty="0" smtClean="0"/>
              <a:t>GZL (</a:t>
            </a:r>
            <a:r>
              <a:rPr lang="ru-RU" dirty="0" smtClean="0"/>
              <a:t>без замков</a:t>
            </a:r>
            <a:r>
              <a:rPr lang="en-US" dirty="0" smtClean="0"/>
              <a:t>)</a:t>
            </a:r>
            <a:endParaRPr lang="en-US" dirty="0"/>
          </a:p>
        </p:txBody>
      </p:sp>
      <p:sp>
        <p:nvSpPr>
          <p:cNvPr id="6349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47663" y="1219200"/>
            <a:ext cx="8224865" cy="5105400"/>
          </a:xfrm>
        </p:spPr>
        <p:txBody>
          <a:bodyPr/>
          <a:lstStyle/>
          <a:p>
            <a:r>
              <a:rPr lang="ru-RU" dirty="0" smtClean="0">
                <a:hlinkClick r:id="rId2" action="ppaction://hlinksldjump"/>
              </a:rPr>
              <a:t>2003-2015 </a:t>
            </a:r>
            <a:r>
              <a:rPr lang="ru-RU" dirty="0" err="1" smtClean="0">
                <a:hlinkClick r:id="rId2" action="ppaction://hlinksldjump"/>
              </a:rPr>
              <a:t>гг</a:t>
            </a:r>
            <a:r>
              <a:rPr lang="ru-RU" dirty="0" smtClean="0">
                <a:hlinkClick r:id="rId2" action="ppaction://hlinksldjump"/>
              </a:rPr>
              <a:t> (например,  </a:t>
            </a:r>
            <a:r>
              <a:rPr lang="en-US" dirty="0" smtClean="0">
                <a:hlinkClick r:id="rId2" action="ppaction://hlinksldjump"/>
              </a:rPr>
              <a:t>GZL M08 1059D)</a:t>
            </a:r>
            <a:r>
              <a:rPr lang="en-US" dirty="0" smtClean="0"/>
              <a:t/>
            </a:r>
            <a:br>
              <a:rPr lang="en-US" dirty="0" smtClean="0"/>
            </a:br>
            <a:endParaRPr lang="ru-RU" dirty="0" smtClean="0"/>
          </a:p>
          <a:p>
            <a:r>
              <a:rPr lang="ru-RU" dirty="0" smtClean="0">
                <a:hlinkClick r:id="rId3" action="ppaction://hlinksldjump"/>
              </a:rPr>
              <a:t>1992-2003 </a:t>
            </a:r>
            <a:r>
              <a:rPr lang="ru-RU" dirty="0" err="1" smtClean="0">
                <a:hlinkClick r:id="rId3" action="ppaction://hlinksldjump"/>
              </a:rPr>
              <a:t>гг</a:t>
            </a:r>
            <a:r>
              <a:rPr lang="ru-RU" dirty="0" smtClean="0">
                <a:hlinkClick r:id="rId3" action="ppaction://hlinksldjump"/>
              </a:rPr>
              <a:t> (например, </a:t>
            </a:r>
            <a:r>
              <a:rPr lang="en-US" dirty="0" smtClean="0">
                <a:hlinkClick r:id="rId3" action="ppaction://hlinksldjump"/>
              </a:rPr>
              <a:t>GZL 308 1054)</a:t>
            </a:r>
            <a:endParaRPr lang="en-US" dirty="0" smtClean="0"/>
          </a:p>
          <a:p>
            <a:endParaRPr lang="en-US" dirty="0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B5E496-C20A-4259-82D6-EE90691934EF}" type="slidenum">
              <a:rPr lang="da-DK" smtClean="0"/>
              <a:pPr/>
              <a:t>130</a:t>
            </a:fld>
            <a:endParaRPr lang="da-DK"/>
          </a:p>
        </p:txBody>
      </p:sp>
      <p:sp>
        <p:nvSpPr>
          <p:cNvPr id="10" name="Flowchart: Alternate Process 9"/>
          <p:cNvSpPr/>
          <p:nvPr/>
        </p:nvSpPr>
        <p:spPr bwMode="auto">
          <a:xfrm>
            <a:off x="7286644" y="5786454"/>
            <a:ext cx="1357322" cy="500066"/>
          </a:xfrm>
          <a:prstGeom prst="flowChartAlternateProcess">
            <a:avLst/>
          </a:prstGeom>
          <a:solidFill>
            <a:schemeClr val="accent3"/>
          </a:solidFill>
          <a:ln w="9525" cap="flat" cmpd="sng" algn="ctr">
            <a:solidFill>
              <a:srgbClr val="ACACAC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80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Verdana" pitchFamily="34" charset="0"/>
                <a:hlinkClick r:id="rId4" action="ppaction://hlinksldjump"/>
              </a:rPr>
              <a:t>В начало</a:t>
            </a:r>
            <a:endParaRPr kumimoji="0" lang="ru-RU" sz="1800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Verdana" pitchFamily="34" charset="0"/>
            </a:endParaRPr>
          </a:p>
        </p:txBody>
      </p:sp>
      <p:grpSp>
        <p:nvGrpSpPr>
          <p:cNvPr id="13" name="Group 11"/>
          <p:cNvGrpSpPr/>
          <p:nvPr/>
        </p:nvGrpSpPr>
        <p:grpSpPr>
          <a:xfrm>
            <a:off x="2714612" y="2928934"/>
            <a:ext cx="3054659" cy="1500198"/>
            <a:chOff x="6089341" y="2928934"/>
            <a:chExt cx="3054659" cy="1500198"/>
          </a:xfrm>
        </p:grpSpPr>
        <p:pic>
          <p:nvPicPr>
            <p:cNvPr id="14" name="Picture 2"/>
            <p:cNvPicPr>
              <a:picLocks noChangeAspect="1" noChangeArrowheads="1"/>
            </p:cNvPicPr>
            <p:nvPr/>
          </p:nvPicPr>
          <p:blipFill>
            <a:blip r:embed="rId5" cstate="print"/>
            <a:srcRect l="21398" t="26695" r="13453" b="20339"/>
            <a:stretch>
              <a:fillRect/>
            </a:stretch>
          </p:blipFill>
          <p:spPr bwMode="auto">
            <a:xfrm>
              <a:off x="6089341" y="2928934"/>
              <a:ext cx="2460325" cy="150019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sp>
          <p:nvSpPr>
            <p:cNvPr id="15" name="TextBox 14"/>
            <p:cNvSpPr txBox="1"/>
            <p:nvPr/>
          </p:nvSpPr>
          <p:spPr>
            <a:xfrm>
              <a:off x="7358050" y="2928934"/>
              <a:ext cx="1785950" cy="369332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ru-RU" dirty="0" smtClean="0"/>
                <a:t>Ручка</a:t>
              </a:r>
              <a:endParaRPr lang="ru-RU" dirty="0"/>
            </a:p>
          </p:txBody>
        </p:sp>
      </p:grpSp>
      <p:sp>
        <p:nvSpPr>
          <p:cNvPr id="16" name="TextBox 15"/>
          <p:cNvSpPr txBox="1"/>
          <p:nvPr/>
        </p:nvSpPr>
        <p:spPr>
          <a:xfrm>
            <a:off x="3929058" y="4429132"/>
            <a:ext cx="25717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hlinkClick r:id="rId6" action="ppaction://hlinksldjump"/>
              </a:rPr>
              <a:t>Пружинный замок</a:t>
            </a:r>
            <a:endParaRPr lang="ru-RU" dirty="0"/>
          </a:p>
        </p:txBody>
      </p:sp>
      <p:sp>
        <p:nvSpPr>
          <p:cNvPr id="17" name="TextBox 16"/>
          <p:cNvSpPr txBox="1"/>
          <p:nvPr/>
        </p:nvSpPr>
        <p:spPr>
          <a:xfrm>
            <a:off x="714348" y="5072074"/>
            <a:ext cx="80010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solidFill>
                  <a:srgbClr val="FF0000"/>
                </a:solidFill>
              </a:rPr>
              <a:t>Ручка идет отдельно от пружинных замков</a:t>
            </a:r>
            <a:endParaRPr lang="ru-RU" dirty="0">
              <a:solidFill>
                <a:srgbClr val="FF0000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500034" y="5857892"/>
            <a:ext cx="55721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hlinkClick r:id="rId7" action="ppaction://hlinksldjump"/>
              </a:rPr>
              <a:t>Вернуться к окнам</a:t>
            </a: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Ручка на окно </a:t>
            </a:r>
            <a:r>
              <a:rPr lang="en-US" dirty="0" smtClean="0"/>
              <a:t>GZL (</a:t>
            </a:r>
            <a:r>
              <a:rPr lang="ru-RU" dirty="0" smtClean="0"/>
              <a:t>без замков</a:t>
            </a:r>
            <a:r>
              <a:rPr lang="en-US" dirty="0" smtClean="0"/>
              <a:t>)</a:t>
            </a:r>
            <a:endParaRPr lang="en-US" dirty="0"/>
          </a:p>
        </p:txBody>
      </p:sp>
      <p:sp>
        <p:nvSpPr>
          <p:cNvPr id="6349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28596" y="1285860"/>
            <a:ext cx="7929618" cy="2995618"/>
          </a:xfrm>
        </p:spPr>
        <p:txBody>
          <a:bodyPr/>
          <a:lstStyle/>
          <a:p>
            <a:pPr>
              <a:buNone/>
            </a:pPr>
            <a:r>
              <a:rPr lang="ru-RU" dirty="0" smtClean="0"/>
              <a:t>2003-2015 </a:t>
            </a:r>
            <a:r>
              <a:rPr lang="ru-RU" dirty="0" err="1" smtClean="0"/>
              <a:t>гг</a:t>
            </a:r>
            <a:r>
              <a:rPr lang="ru-RU" dirty="0" smtClean="0"/>
              <a:t> (например,  </a:t>
            </a:r>
            <a:r>
              <a:rPr lang="en-US" dirty="0" smtClean="0"/>
              <a:t>GZL M08 1059D)</a:t>
            </a:r>
            <a:br>
              <a:rPr lang="en-US" dirty="0" smtClean="0"/>
            </a:br>
            <a:endParaRPr lang="ru-RU" dirty="0" smtClean="0"/>
          </a:p>
          <a:p>
            <a:pPr lvl="0"/>
            <a:r>
              <a:rPr lang="en-US" sz="1600" dirty="0" smtClean="0">
                <a:solidFill>
                  <a:schemeClr val="accent2">
                    <a:lumMod val="50000"/>
                  </a:schemeClr>
                </a:solidFill>
              </a:rPr>
              <a:t>C02, C04	</a:t>
            </a:r>
            <a:r>
              <a:rPr lang="ru-RU" sz="1600" dirty="0" smtClean="0">
                <a:solidFill>
                  <a:schemeClr val="accent2">
                    <a:lumMod val="50000"/>
                  </a:schemeClr>
                </a:solidFill>
              </a:rPr>
              <a:t>	</a:t>
            </a:r>
            <a:r>
              <a:rPr lang="en-US" sz="1600" dirty="0" smtClean="0">
                <a:solidFill>
                  <a:schemeClr val="accent2">
                    <a:lumMod val="50000"/>
                  </a:schemeClr>
                </a:solidFill>
              </a:rPr>
              <a:t>760665C</a:t>
            </a:r>
            <a:r>
              <a:rPr lang="ru-RU" sz="1600" dirty="0" smtClean="0">
                <a:solidFill>
                  <a:schemeClr val="accent2">
                    <a:lumMod val="50000"/>
                  </a:schemeClr>
                </a:solidFill>
              </a:rPr>
              <a:t> </a:t>
            </a:r>
            <a:r>
              <a:rPr lang="en-US" sz="1000" dirty="0" smtClean="0"/>
              <a:t>(</a:t>
            </a:r>
            <a:r>
              <a:rPr lang="ru-RU" sz="1000" dirty="0" smtClean="0"/>
              <a:t>ручка без замков</a:t>
            </a:r>
            <a:r>
              <a:rPr lang="en-US" sz="1000" dirty="0" smtClean="0"/>
              <a:t>)</a:t>
            </a:r>
            <a:r>
              <a:rPr lang="en-US" sz="1000" dirty="0" smtClean="0">
                <a:solidFill>
                  <a:schemeClr val="accent2">
                    <a:lumMod val="50000"/>
                  </a:schemeClr>
                </a:solidFill>
              </a:rPr>
              <a:t> </a:t>
            </a:r>
            <a:r>
              <a:rPr lang="ru-RU" sz="1200" dirty="0" smtClean="0">
                <a:solidFill>
                  <a:schemeClr val="accent2">
                    <a:lumMod val="50000"/>
                  </a:schemeClr>
                </a:solidFill>
              </a:rPr>
              <a:t>или</a:t>
            </a:r>
            <a:r>
              <a:rPr lang="ru-RU" sz="1600" dirty="0" smtClean="0">
                <a:solidFill>
                  <a:schemeClr val="accent2">
                    <a:lumMod val="50000"/>
                  </a:schemeClr>
                </a:solidFill>
              </a:rPr>
              <a:t> 760991С </a:t>
            </a:r>
            <a:r>
              <a:rPr lang="en-US" sz="1000" dirty="0" smtClean="0"/>
              <a:t>(</a:t>
            </a:r>
            <a:r>
              <a:rPr lang="ru-RU" sz="1000" dirty="0" smtClean="0"/>
              <a:t>ручка с замками</a:t>
            </a:r>
            <a:r>
              <a:rPr lang="en-US" sz="1000" dirty="0" smtClean="0"/>
              <a:t>)</a:t>
            </a:r>
            <a:r>
              <a:rPr lang="en-US" sz="1000" dirty="0" smtClean="0">
                <a:solidFill>
                  <a:schemeClr val="accent2">
                    <a:lumMod val="50000"/>
                  </a:schemeClr>
                </a:solidFill>
              </a:rPr>
              <a:t> </a:t>
            </a:r>
            <a:endParaRPr lang="ru-RU" sz="1000" dirty="0" smtClean="0">
              <a:solidFill>
                <a:schemeClr val="accent2">
                  <a:lumMod val="50000"/>
                </a:schemeClr>
              </a:solidFill>
            </a:endParaRPr>
          </a:p>
          <a:p>
            <a:r>
              <a:rPr lang="en-US" sz="1600" dirty="0" smtClean="0">
                <a:solidFill>
                  <a:schemeClr val="accent2">
                    <a:lumMod val="50000"/>
                  </a:schemeClr>
                </a:solidFill>
              </a:rPr>
              <a:t>F04, F06			768230F</a:t>
            </a:r>
            <a:r>
              <a:rPr lang="ru-RU" sz="1600" dirty="0" smtClean="0">
                <a:solidFill>
                  <a:schemeClr val="accent2">
                    <a:lumMod val="50000"/>
                  </a:schemeClr>
                </a:solidFill>
              </a:rPr>
              <a:t> </a:t>
            </a:r>
            <a:r>
              <a:rPr lang="en-US" sz="1000" dirty="0"/>
              <a:t>(</a:t>
            </a:r>
            <a:r>
              <a:rPr lang="ru-RU" sz="1000" dirty="0"/>
              <a:t>ручка с замками</a:t>
            </a:r>
            <a:r>
              <a:rPr lang="en-US" sz="1000" dirty="0"/>
              <a:t>)</a:t>
            </a:r>
            <a:r>
              <a:rPr lang="en-US" sz="1000" dirty="0">
                <a:solidFill>
                  <a:schemeClr val="accent2">
                    <a:lumMod val="50000"/>
                  </a:schemeClr>
                </a:solidFill>
              </a:rPr>
              <a:t> </a:t>
            </a:r>
            <a:endParaRPr lang="ru-RU" sz="1000" dirty="0">
              <a:solidFill>
                <a:schemeClr val="accent2">
                  <a:lumMod val="50000"/>
                </a:schemeClr>
              </a:solidFill>
            </a:endParaRPr>
          </a:p>
          <a:p>
            <a:r>
              <a:rPr lang="en-US" sz="1600" dirty="0" smtClean="0">
                <a:solidFill>
                  <a:schemeClr val="accent2">
                    <a:lumMod val="50000"/>
                  </a:schemeClr>
                </a:solidFill>
              </a:rPr>
              <a:t>M04, M06, M08, M10	</a:t>
            </a:r>
            <a:r>
              <a:rPr lang="ru-RU" sz="1600" dirty="0" smtClean="0">
                <a:solidFill>
                  <a:schemeClr val="accent2">
                    <a:lumMod val="50000"/>
                  </a:schemeClr>
                </a:solidFill>
              </a:rPr>
              <a:t>760991</a:t>
            </a:r>
            <a:r>
              <a:rPr lang="en-US" sz="1600" dirty="0" smtClean="0">
                <a:solidFill>
                  <a:schemeClr val="accent2">
                    <a:lumMod val="50000"/>
                  </a:schemeClr>
                </a:solidFill>
              </a:rPr>
              <a:t>M</a:t>
            </a:r>
            <a:r>
              <a:rPr lang="ru-RU" sz="1600" dirty="0" smtClean="0">
                <a:solidFill>
                  <a:schemeClr val="accent2">
                    <a:lumMod val="50000"/>
                  </a:schemeClr>
                </a:solidFill>
              </a:rPr>
              <a:t> </a:t>
            </a:r>
            <a:r>
              <a:rPr lang="en-US" sz="1000" dirty="0" smtClean="0"/>
              <a:t>(</a:t>
            </a:r>
            <a:r>
              <a:rPr lang="ru-RU" sz="1000" dirty="0" smtClean="0"/>
              <a:t>ручка с замками</a:t>
            </a:r>
            <a:r>
              <a:rPr lang="en-US" sz="1000" dirty="0" smtClean="0"/>
              <a:t>)</a:t>
            </a:r>
            <a:r>
              <a:rPr lang="en-US" sz="1000" dirty="0" smtClean="0">
                <a:solidFill>
                  <a:schemeClr val="accent2">
                    <a:lumMod val="50000"/>
                  </a:schemeClr>
                </a:solidFill>
              </a:rPr>
              <a:t> </a:t>
            </a:r>
            <a:r>
              <a:rPr lang="ru-RU" sz="1200" dirty="0">
                <a:solidFill>
                  <a:schemeClr val="accent2">
                    <a:lumMod val="50000"/>
                  </a:schemeClr>
                </a:solidFill>
              </a:rPr>
              <a:t>или </a:t>
            </a:r>
            <a:r>
              <a:rPr lang="en-US" sz="1600" dirty="0" smtClean="0">
                <a:solidFill>
                  <a:schemeClr val="accent2">
                    <a:lumMod val="50000"/>
                  </a:schemeClr>
                </a:solidFill>
              </a:rPr>
              <a:t>768230M</a:t>
            </a:r>
            <a:r>
              <a:rPr lang="en-US" sz="1200" dirty="0" smtClean="0">
                <a:solidFill>
                  <a:schemeClr val="accent2">
                    <a:lumMod val="50000"/>
                  </a:schemeClr>
                </a:solidFill>
              </a:rPr>
              <a:t> </a:t>
            </a:r>
            <a:r>
              <a:rPr lang="en-US" sz="1000" dirty="0"/>
              <a:t>(</a:t>
            </a:r>
            <a:r>
              <a:rPr lang="ru-RU" sz="1000" dirty="0"/>
              <a:t>ручка с замками</a:t>
            </a:r>
            <a:r>
              <a:rPr lang="en-US" sz="1000" dirty="0"/>
              <a:t>) </a:t>
            </a:r>
            <a:endParaRPr lang="en-US" sz="1000" dirty="0" smtClean="0">
              <a:solidFill>
                <a:schemeClr val="accent2">
                  <a:lumMod val="50000"/>
                </a:schemeClr>
              </a:solidFill>
            </a:endParaRPr>
          </a:p>
          <a:p>
            <a:r>
              <a:rPr lang="en-US" sz="1600" dirty="0" smtClean="0">
                <a:solidFill>
                  <a:schemeClr val="accent2">
                    <a:lumMod val="50000"/>
                  </a:schemeClr>
                </a:solidFill>
              </a:rPr>
              <a:t>P06, P08</a:t>
            </a:r>
            <a:r>
              <a:rPr lang="ru-RU" sz="1600" dirty="0" smtClean="0">
                <a:solidFill>
                  <a:schemeClr val="accent2">
                    <a:lumMod val="50000"/>
                  </a:schemeClr>
                </a:solidFill>
              </a:rPr>
              <a:t>	</a:t>
            </a:r>
            <a:r>
              <a:rPr lang="en-US" sz="1600" dirty="0" smtClean="0">
                <a:solidFill>
                  <a:schemeClr val="accent2">
                    <a:lumMod val="50000"/>
                  </a:schemeClr>
                </a:solidFill>
              </a:rPr>
              <a:t>		</a:t>
            </a:r>
            <a:r>
              <a:rPr lang="ru-RU" sz="1600" dirty="0" smtClean="0">
                <a:solidFill>
                  <a:schemeClr val="accent2">
                    <a:lumMod val="50000"/>
                  </a:schemeClr>
                </a:solidFill>
              </a:rPr>
              <a:t>760991</a:t>
            </a:r>
            <a:r>
              <a:rPr lang="en-US" sz="1600" dirty="0" smtClean="0">
                <a:solidFill>
                  <a:schemeClr val="accent2">
                    <a:lumMod val="50000"/>
                  </a:schemeClr>
                </a:solidFill>
              </a:rPr>
              <a:t>P</a:t>
            </a:r>
            <a:r>
              <a:rPr lang="ru-RU" sz="1600" dirty="0" smtClean="0">
                <a:solidFill>
                  <a:schemeClr val="accent2">
                    <a:lumMod val="50000"/>
                  </a:schemeClr>
                </a:solidFill>
              </a:rPr>
              <a:t> </a:t>
            </a:r>
            <a:r>
              <a:rPr lang="en-US" sz="1000" dirty="0" smtClean="0"/>
              <a:t>(</a:t>
            </a:r>
            <a:r>
              <a:rPr lang="ru-RU" sz="1000" dirty="0" smtClean="0"/>
              <a:t>ручка с замками</a:t>
            </a:r>
            <a:r>
              <a:rPr lang="en-US" sz="1000" dirty="0" smtClean="0"/>
              <a:t>)</a:t>
            </a:r>
            <a:r>
              <a:rPr lang="en-US" sz="1000" dirty="0" smtClean="0">
                <a:solidFill>
                  <a:schemeClr val="accent2">
                    <a:lumMod val="50000"/>
                  </a:schemeClr>
                </a:solidFill>
              </a:rPr>
              <a:t> </a:t>
            </a:r>
            <a:r>
              <a:rPr lang="ru-RU" sz="1200" dirty="0">
                <a:solidFill>
                  <a:schemeClr val="accent2">
                    <a:lumMod val="50000"/>
                  </a:schemeClr>
                </a:solidFill>
              </a:rPr>
              <a:t>или </a:t>
            </a:r>
            <a:r>
              <a:rPr lang="en-US" sz="1600" dirty="0" smtClean="0">
                <a:solidFill>
                  <a:schemeClr val="accent2">
                    <a:lumMod val="50000"/>
                  </a:schemeClr>
                </a:solidFill>
              </a:rPr>
              <a:t>768230P</a:t>
            </a:r>
            <a:r>
              <a:rPr lang="en-US" sz="1200" dirty="0" smtClean="0">
                <a:solidFill>
                  <a:schemeClr val="accent2">
                    <a:lumMod val="50000"/>
                  </a:schemeClr>
                </a:solidFill>
              </a:rPr>
              <a:t> </a:t>
            </a:r>
            <a:r>
              <a:rPr lang="en-US" sz="1000" dirty="0"/>
              <a:t>(</a:t>
            </a:r>
            <a:r>
              <a:rPr lang="ru-RU" sz="1000" dirty="0"/>
              <a:t>ручка с замками</a:t>
            </a:r>
            <a:r>
              <a:rPr lang="en-US" sz="1000" dirty="0"/>
              <a:t>) </a:t>
            </a:r>
            <a:endParaRPr lang="en-US" sz="1000" dirty="0" smtClean="0">
              <a:solidFill>
                <a:schemeClr val="accent2">
                  <a:lumMod val="50000"/>
                </a:schemeClr>
              </a:solidFill>
            </a:endParaRPr>
          </a:p>
          <a:p>
            <a:pPr lvl="0"/>
            <a:r>
              <a:rPr lang="en-US" sz="1600" dirty="0" smtClean="0">
                <a:solidFill>
                  <a:schemeClr val="accent2">
                    <a:lumMod val="50000"/>
                  </a:schemeClr>
                </a:solidFill>
              </a:rPr>
              <a:t>S06, S08		768230S</a:t>
            </a:r>
            <a:r>
              <a:rPr lang="en-US" sz="1200" dirty="0" smtClean="0">
                <a:solidFill>
                  <a:schemeClr val="accent2">
                    <a:lumMod val="50000"/>
                  </a:schemeClr>
                </a:solidFill>
              </a:rPr>
              <a:t> </a:t>
            </a:r>
            <a:r>
              <a:rPr lang="en-US" sz="1000" dirty="0" smtClean="0"/>
              <a:t>(</a:t>
            </a:r>
            <a:r>
              <a:rPr lang="ru-RU" sz="1000" dirty="0" smtClean="0"/>
              <a:t>ручка с замками</a:t>
            </a:r>
            <a:r>
              <a:rPr lang="en-US" sz="1000" dirty="0" smtClean="0"/>
              <a:t>) </a:t>
            </a:r>
            <a:endParaRPr lang="ru-RU" sz="1000" dirty="0" smtClean="0"/>
          </a:p>
          <a:p>
            <a:endParaRPr lang="ru-RU" sz="1400" dirty="0" smtClean="0"/>
          </a:p>
          <a:p>
            <a:endParaRPr lang="ru-RU" sz="1400" dirty="0" smtClean="0"/>
          </a:p>
          <a:p>
            <a:endParaRPr lang="en-US" dirty="0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B5E496-C20A-4259-82D6-EE90691934EF}" type="slidenum">
              <a:rPr lang="da-DK" smtClean="0"/>
              <a:pPr/>
              <a:t>131</a:t>
            </a:fld>
            <a:endParaRPr lang="da-DK"/>
          </a:p>
        </p:txBody>
      </p:sp>
      <p:sp>
        <p:nvSpPr>
          <p:cNvPr id="10" name="Flowchart: Alternate Process 9"/>
          <p:cNvSpPr/>
          <p:nvPr/>
        </p:nvSpPr>
        <p:spPr bwMode="auto">
          <a:xfrm>
            <a:off x="7286644" y="5786454"/>
            <a:ext cx="1357322" cy="500066"/>
          </a:xfrm>
          <a:prstGeom prst="flowChartAlternateProcess">
            <a:avLst/>
          </a:prstGeom>
          <a:solidFill>
            <a:schemeClr val="accent3"/>
          </a:solidFill>
          <a:ln w="9525" cap="flat" cmpd="sng" algn="ctr">
            <a:solidFill>
              <a:srgbClr val="ACACAC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80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Verdana" pitchFamily="34" charset="0"/>
                <a:hlinkClick r:id="rId2" action="ppaction://hlinksldjump"/>
              </a:rPr>
              <a:t>В начало</a:t>
            </a:r>
            <a:endParaRPr kumimoji="0" lang="ru-RU" sz="1800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Verdana" pitchFamily="34" charset="0"/>
            </a:endParaRPr>
          </a:p>
        </p:txBody>
      </p:sp>
      <p:grpSp>
        <p:nvGrpSpPr>
          <p:cNvPr id="2" name="Group 11"/>
          <p:cNvGrpSpPr/>
          <p:nvPr/>
        </p:nvGrpSpPr>
        <p:grpSpPr>
          <a:xfrm>
            <a:off x="2786050" y="3571876"/>
            <a:ext cx="3054659" cy="1500198"/>
            <a:chOff x="6089341" y="2928934"/>
            <a:chExt cx="3054659" cy="1500198"/>
          </a:xfrm>
        </p:grpSpPr>
        <p:pic>
          <p:nvPicPr>
            <p:cNvPr id="5122" name="Picture 2"/>
            <p:cNvPicPr>
              <a:picLocks noChangeAspect="1" noChangeArrowheads="1"/>
            </p:cNvPicPr>
            <p:nvPr/>
          </p:nvPicPr>
          <p:blipFill>
            <a:blip r:embed="rId3" cstate="print"/>
            <a:srcRect l="21398" t="26695" r="13453" b="20339"/>
            <a:stretch>
              <a:fillRect/>
            </a:stretch>
          </p:blipFill>
          <p:spPr bwMode="auto">
            <a:xfrm>
              <a:off x="6089341" y="2928934"/>
              <a:ext cx="2460325" cy="150019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sp>
          <p:nvSpPr>
            <p:cNvPr id="7" name="TextBox 6"/>
            <p:cNvSpPr txBox="1"/>
            <p:nvPr/>
          </p:nvSpPr>
          <p:spPr>
            <a:xfrm>
              <a:off x="7358050" y="2928934"/>
              <a:ext cx="1785950" cy="369332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ru-RU" dirty="0" smtClean="0"/>
                <a:t>Ручка</a:t>
              </a:r>
              <a:endParaRPr lang="ru-RU" dirty="0"/>
            </a:p>
          </p:txBody>
        </p:sp>
      </p:grpSp>
      <p:sp>
        <p:nvSpPr>
          <p:cNvPr id="9" name="TextBox 8"/>
          <p:cNvSpPr txBox="1"/>
          <p:nvPr/>
        </p:nvSpPr>
        <p:spPr>
          <a:xfrm>
            <a:off x="3071802" y="5072074"/>
            <a:ext cx="25717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hlinkClick r:id="rId4" action="ppaction://hlinksldjump"/>
              </a:rPr>
              <a:t>Пружинный замок</a:t>
            </a:r>
            <a:endParaRPr lang="ru-RU" dirty="0"/>
          </a:p>
        </p:txBody>
      </p:sp>
      <p:sp>
        <p:nvSpPr>
          <p:cNvPr id="11" name="TextBox 10"/>
          <p:cNvSpPr txBox="1"/>
          <p:nvPr/>
        </p:nvSpPr>
        <p:spPr>
          <a:xfrm>
            <a:off x="500034" y="5857892"/>
            <a:ext cx="55721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hlinkClick r:id="rId5" action="ppaction://hlinksldjump"/>
              </a:rPr>
              <a:t>Вернуться к окнам</a:t>
            </a: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Ручка на окно </a:t>
            </a:r>
            <a:r>
              <a:rPr lang="en-US" dirty="0" smtClean="0"/>
              <a:t>GZL (</a:t>
            </a:r>
            <a:r>
              <a:rPr lang="ru-RU" dirty="0" smtClean="0"/>
              <a:t>без замков</a:t>
            </a:r>
            <a:r>
              <a:rPr lang="en-US" dirty="0" smtClean="0"/>
              <a:t>)</a:t>
            </a:r>
            <a:endParaRPr lang="en-US" dirty="0"/>
          </a:p>
        </p:txBody>
      </p:sp>
      <p:sp>
        <p:nvSpPr>
          <p:cNvPr id="6349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28596" y="1285860"/>
            <a:ext cx="7929618" cy="2995618"/>
          </a:xfrm>
        </p:spPr>
        <p:txBody>
          <a:bodyPr/>
          <a:lstStyle/>
          <a:p>
            <a:pPr>
              <a:buNone/>
            </a:pPr>
            <a:r>
              <a:rPr lang="ru-RU" dirty="0" smtClean="0"/>
              <a:t>1992-2003 </a:t>
            </a:r>
            <a:r>
              <a:rPr lang="ru-RU" dirty="0" err="1" smtClean="0"/>
              <a:t>гг</a:t>
            </a:r>
            <a:r>
              <a:rPr lang="ru-RU" dirty="0" smtClean="0"/>
              <a:t> (например, </a:t>
            </a:r>
            <a:r>
              <a:rPr lang="en-US" dirty="0" smtClean="0"/>
              <a:t>GZL 308 1054)</a:t>
            </a:r>
            <a:br>
              <a:rPr lang="en-US" dirty="0" smtClean="0"/>
            </a:br>
            <a:endParaRPr lang="ru-RU" dirty="0" smtClean="0"/>
          </a:p>
          <a:p>
            <a:pPr lvl="0"/>
            <a:r>
              <a:rPr lang="ru-RU" sz="1600" dirty="0" smtClean="0">
                <a:solidFill>
                  <a:schemeClr val="accent2">
                    <a:lumMod val="50000"/>
                  </a:schemeClr>
                </a:solidFill>
              </a:rPr>
              <a:t>102</a:t>
            </a:r>
            <a:r>
              <a:rPr lang="en-US" sz="1600" dirty="0" smtClean="0">
                <a:solidFill>
                  <a:schemeClr val="accent2">
                    <a:lumMod val="50000"/>
                  </a:schemeClr>
                </a:solidFill>
              </a:rPr>
              <a:t>	</a:t>
            </a:r>
            <a:r>
              <a:rPr lang="ru-RU" sz="1600" dirty="0" smtClean="0">
                <a:solidFill>
                  <a:schemeClr val="accent2">
                    <a:lumMod val="50000"/>
                  </a:schemeClr>
                </a:solidFill>
              </a:rPr>
              <a:t>		6011181</a:t>
            </a:r>
          </a:p>
          <a:p>
            <a:pPr lvl="0"/>
            <a:r>
              <a:rPr lang="ru-RU" sz="1600" dirty="0" smtClean="0">
                <a:solidFill>
                  <a:schemeClr val="accent2">
                    <a:lumMod val="50000"/>
                  </a:schemeClr>
                </a:solidFill>
              </a:rPr>
              <a:t>206</a:t>
            </a:r>
            <a:r>
              <a:rPr lang="en-US" sz="1600" dirty="0" smtClean="0">
                <a:solidFill>
                  <a:schemeClr val="accent2">
                    <a:lumMod val="50000"/>
                  </a:schemeClr>
                </a:solidFill>
              </a:rPr>
              <a:t>			</a:t>
            </a:r>
            <a:r>
              <a:rPr lang="ru-RU" sz="1600" dirty="0" smtClean="0">
                <a:solidFill>
                  <a:schemeClr val="accent2">
                    <a:lumMod val="50000"/>
                  </a:schemeClr>
                </a:solidFill>
              </a:rPr>
              <a:t>6011182</a:t>
            </a:r>
            <a:endParaRPr lang="en-US" sz="1600" dirty="0" smtClean="0">
              <a:solidFill>
                <a:schemeClr val="accent2">
                  <a:lumMod val="50000"/>
                </a:schemeClr>
              </a:solidFill>
            </a:endParaRPr>
          </a:p>
          <a:p>
            <a:pPr lvl="0"/>
            <a:r>
              <a:rPr lang="ru-RU" sz="1600" dirty="0" smtClean="0">
                <a:solidFill>
                  <a:schemeClr val="accent2">
                    <a:lumMod val="50000"/>
                  </a:schemeClr>
                </a:solidFill>
              </a:rPr>
              <a:t>3</a:t>
            </a:r>
            <a:r>
              <a:rPr lang="en-US" sz="1600" dirty="0" smtClean="0">
                <a:solidFill>
                  <a:schemeClr val="accent2">
                    <a:lumMod val="50000"/>
                  </a:schemeClr>
                </a:solidFill>
              </a:rPr>
              <a:t>04, </a:t>
            </a:r>
            <a:r>
              <a:rPr lang="ru-RU" sz="1600" dirty="0" smtClean="0">
                <a:solidFill>
                  <a:schemeClr val="accent2">
                    <a:lumMod val="50000"/>
                  </a:schemeClr>
                </a:solidFill>
              </a:rPr>
              <a:t>3</a:t>
            </a:r>
            <a:r>
              <a:rPr lang="en-US" sz="1600" dirty="0" smtClean="0">
                <a:solidFill>
                  <a:schemeClr val="accent2">
                    <a:lumMod val="50000"/>
                  </a:schemeClr>
                </a:solidFill>
              </a:rPr>
              <a:t>06, </a:t>
            </a:r>
            <a:r>
              <a:rPr lang="ru-RU" sz="1600" dirty="0" smtClean="0">
                <a:solidFill>
                  <a:schemeClr val="accent2">
                    <a:lumMod val="50000"/>
                  </a:schemeClr>
                </a:solidFill>
              </a:rPr>
              <a:t>3</a:t>
            </a:r>
            <a:r>
              <a:rPr lang="en-US" sz="1600" dirty="0" smtClean="0">
                <a:solidFill>
                  <a:schemeClr val="accent2">
                    <a:lumMod val="50000"/>
                  </a:schemeClr>
                </a:solidFill>
              </a:rPr>
              <a:t>08, </a:t>
            </a:r>
            <a:r>
              <a:rPr lang="ru-RU" sz="1600" dirty="0" smtClean="0">
                <a:solidFill>
                  <a:schemeClr val="accent2">
                    <a:lumMod val="50000"/>
                  </a:schemeClr>
                </a:solidFill>
              </a:rPr>
              <a:t>3</a:t>
            </a:r>
            <a:r>
              <a:rPr lang="en-US" sz="1600" dirty="0" smtClean="0">
                <a:solidFill>
                  <a:schemeClr val="accent2">
                    <a:lumMod val="50000"/>
                  </a:schemeClr>
                </a:solidFill>
              </a:rPr>
              <a:t>10	</a:t>
            </a:r>
            <a:r>
              <a:rPr lang="ru-RU" sz="1600" dirty="0" smtClean="0">
                <a:solidFill>
                  <a:schemeClr val="accent2">
                    <a:lumMod val="50000"/>
                  </a:schemeClr>
                </a:solidFill>
              </a:rPr>
              <a:t>6011183</a:t>
            </a:r>
            <a:endParaRPr lang="en-US" sz="1600" dirty="0" smtClean="0">
              <a:solidFill>
                <a:schemeClr val="accent2">
                  <a:lumMod val="50000"/>
                </a:schemeClr>
              </a:solidFill>
            </a:endParaRPr>
          </a:p>
          <a:p>
            <a:pPr lvl="0"/>
            <a:r>
              <a:rPr lang="ru-RU" sz="1600" dirty="0" smtClean="0">
                <a:solidFill>
                  <a:schemeClr val="accent2">
                    <a:lumMod val="50000"/>
                  </a:schemeClr>
                </a:solidFill>
              </a:rPr>
              <a:t>408</a:t>
            </a:r>
            <a:r>
              <a:rPr lang="en-US" sz="1600" dirty="0" smtClean="0">
                <a:solidFill>
                  <a:schemeClr val="accent2">
                    <a:lumMod val="50000"/>
                  </a:schemeClr>
                </a:solidFill>
              </a:rPr>
              <a:t>		</a:t>
            </a:r>
            <a:r>
              <a:rPr lang="ru-RU" sz="1600" dirty="0" smtClean="0">
                <a:solidFill>
                  <a:schemeClr val="accent2">
                    <a:lumMod val="50000"/>
                  </a:schemeClr>
                </a:solidFill>
              </a:rPr>
              <a:t>	6011184</a:t>
            </a:r>
            <a:endParaRPr lang="en-US" sz="1600" dirty="0" smtClean="0">
              <a:solidFill>
                <a:schemeClr val="accent2">
                  <a:lumMod val="50000"/>
                </a:schemeClr>
              </a:solidFill>
            </a:endParaRPr>
          </a:p>
          <a:p>
            <a:pPr lvl="0"/>
            <a:r>
              <a:rPr lang="ru-RU" sz="1600" dirty="0" smtClean="0">
                <a:solidFill>
                  <a:schemeClr val="accent2">
                    <a:lumMod val="50000"/>
                  </a:schemeClr>
                </a:solidFill>
              </a:rPr>
              <a:t>6</a:t>
            </a:r>
            <a:r>
              <a:rPr lang="en-US" sz="1600" dirty="0" smtClean="0">
                <a:solidFill>
                  <a:schemeClr val="accent2">
                    <a:lumMod val="50000"/>
                  </a:schemeClr>
                </a:solidFill>
              </a:rPr>
              <a:t>06, </a:t>
            </a:r>
            <a:r>
              <a:rPr lang="ru-RU" sz="1600" dirty="0" smtClean="0">
                <a:solidFill>
                  <a:schemeClr val="accent2">
                    <a:lumMod val="50000"/>
                  </a:schemeClr>
                </a:solidFill>
              </a:rPr>
              <a:t>6</a:t>
            </a:r>
            <a:r>
              <a:rPr lang="en-US" sz="1600" dirty="0" smtClean="0">
                <a:solidFill>
                  <a:schemeClr val="accent2">
                    <a:lumMod val="50000"/>
                  </a:schemeClr>
                </a:solidFill>
              </a:rPr>
              <a:t>08			</a:t>
            </a:r>
            <a:r>
              <a:rPr lang="ru-RU" sz="1600" dirty="0" smtClean="0">
                <a:solidFill>
                  <a:schemeClr val="accent2">
                    <a:lumMod val="50000"/>
                  </a:schemeClr>
                </a:solidFill>
              </a:rPr>
              <a:t>6011186</a:t>
            </a:r>
            <a:endParaRPr lang="ru-RU" sz="1600" dirty="0" smtClean="0"/>
          </a:p>
          <a:p>
            <a:endParaRPr lang="ru-RU" sz="1400" dirty="0" smtClean="0"/>
          </a:p>
          <a:p>
            <a:endParaRPr lang="ru-RU" sz="1400" dirty="0" smtClean="0"/>
          </a:p>
          <a:p>
            <a:endParaRPr lang="en-US" dirty="0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B5E496-C20A-4259-82D6-EE90691934EF}" type="slidenum">
              <a:rPr lang="da-DK" smtClean="0"/>
              <a:pPr/>
              <a:t>132</a:t>
            </a:fld>
            <a:endParaRPr lang="da-DK"/>
          </a:p>
        </p:txBody>
      </p:sp>
      <p:sp>
        <p:nvSpPr>
          <p:cNvPr id="10" name="Flowchart: Alternate Process 9"/>
          <p:cNvSpPr/>
          <p:nvPr/>
        </p:nvSpPr>
        <p:spPr bwMode="auto">
          <a:xfrm>
            <a:off x="7286644" y="5786454"/>
            <a:ext cx="1357322" cy="500066"/>
          </a:xfrm>
          <a:prstGeom prst="flowChartAlternateProcess">
            <a:avLst/>
          </a:prstGeom>
          <a:solidFill>
            <a:schemeClr val="accent3"/>
          </a:solidFill>
          <a:ln w="9525" cap="flat" cmpd="sng" algn="ctr">
            <a:solidFill>
              <a:srgbClr val="ACACAC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80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Verdana" pitchFamily="34" charset="0"/>
                <a:hlinkClick r:id="rId2" action="ppaction://hlinksldjump"/>
              </a:rPr>
              <a:t>В начало</a:t>
            </a:r>
            <a:endParaRPr kumimoji="0" lang="ru-RU" sz="1800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Verdana" pitchFamily="34" charset="0"/>
            </a:endParaRPr>
          </a:p>
        </p:txBody>
      </p:sp>
      <p:grpSp>
        <p:nvGrpSpPr>
          <p:cNvPr id="2" name="Group 11"/>
          <p:cNvGrpSpPr/>
          <p:nvPr/>
        </p:nvGrpSpPr>
        <p:grpSpPr>
          <a:xfrm>
            <a:off x="2786050" y="3571876"/>
            <a:ext cx="3054659" cy="1500198"/>
            <a:chOff x="6089341" y="2928934"/>
            <a:chExt cx="3054659" cy="1500198"/>
          </a:xfrm>
        </p:grpSpPr>
        <p:pic>
          <p:nvPicPr>
            <p:cNvPr id="5122" name="Picture 2"/>
            <p:cNvPicPr>
              <a:picLocks noChangeAspect="1" noChangeArrowheads="1"/>
            </p:cNvPicPr>
            <p:nvPr/>
          </p:nvPicPr>
          <p:blipFill>
            <a:blip r:embed="rId3" cstate="print"/>
            <a:srcRect l="21398" t="26695" r="13453" b="20339"/>
            <a:stretch>
              <a:fillRect/>
            </a:stretch>
          </p:blipFill>
          <p:spPr bwMode="auto">
            <a:xfrm>
              <a:off x="6089341" y="2928934"/>
              <a:ext cx="2460325" cy="150019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sp>
          <p:nvSpPr>
            <p:cNvPr id="7" name="TextBox 6"/>
            <p:cNvSpPr txBox="1"/>
            <p:nvPr/>
          </p:nvSpPr>
          <p:spPr>
            <a:xfrm>
              <a:off x="7358050" y="2928934"/>
              <a:ext cx="1785950" cy="369332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ru-RU" dirty="0" smtClean="0"/>
                <a:t>Ручка</a:t>
              </a:r>
              <a:endParaRPr lang="ru-RU" dirty="0"/>
            </a:p>
          </p:txBody>
        </p:sp>
      </p:grpSp>
      <p:sp>
        <p:nvSpPr>
          <p:cNvPr id="9" name="TextBox 8"/>
          <p:cNvSpPr txBox="1"/>
          <p:nvPr/>
        </p:nvSpPr>
        <p:spPr>
          <a:xfrm>
            <a:off x="3071802" y="5072074"/>
            <a:ext cx="25717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hlinkClick r:id="rId4" action="ppaction://hlinksldjump"/>
              </a:rPr>
              <a:t>Пружинный замок</a:t>
            </a:r>
            <a:endParaRPr lang="ru-RU" dirty="0"/>
          </a:p>
        </p:txBody>
      </p:sp>
      <p:sp>
        <p:nvSpPr>
          <p:cNvPr id="11" name="TextBox 10"/>
          <p:cNvSpPr txBox="1"/>
          <p:nvPr/>
        </p:nvSpPr>
        <p:spPr>
          <a:xfrm>
            <a:off x="500034" y="5857892"/>
            <a:ext cx="55721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hlinkClick r:id="rId5" action="ppaction://hlinksldjump"/>
              </a:rPr>
              <a:t>Вернуться к окнам</a:t>
            </a: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Замок 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GGL</a:t>
            </a:r>
            <a:r>
              <a:rPr lang="ru-RU" dirty="0" smtClean="0"/>
              <a:t>, </a:t>
            </a:r>
            <a:r>
              <a:rPr lang="en-US" dirty="0" smtClean="0"/>
              <a:t>GGU, GPL, GPU</a:t>
            </a:r>
            <a:endParaRPr lang="en-US" sz="1600" dirty="0"/>
          </a:p>
        </p:txBody>
      </p:sp>
      <p:sp>
        <p:nvSpPr>
          <p:cNvPr id="6349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47663" y="1419417"/>
            <a:ext cx="8439150" cy="3721968"/>
          </a:xfrm>
        </p:spPr>
        <p:txBody>
          <a:bodyPr/>
          <a:lstStyle/>
          <a:p>
            <a:r>
              <a:rPr lang="en-US" dirty="0"/>
              <a:t>VELUX PREMIUM (</a:t>
            </a:r>
            <a:r>
              <a:rPr lang="ru-RU" dirty="0"/>
              <a:t>например, </a:t>
            </a:r>
            <a:r>
              <a:rPr lang="en-US" dirty="0"/>
              <a:t>GGL MK08 </a:t>
            </a:r>
            <a:r>
              <a:rPr lang="en-US" dirty="0" smtClean="0"/>
              <a:t>3070)</a:t>
            </a:r>
          </a:p>
          <a:p>
            <a:pPr lvl="4"/>
            <a:r>
              <a:rPr lang="ru-RU" sz="1800" dirty="0">
                <a:solidFill>
                  <a:srgbClr val="0070C0"/>
                </a:solidFill>
              </a:rPr>
              <a:t>Код – </a:t>
            </a:r>
            <a:r>
              <a:rPr lang="ru-RU" sz="1800" dirty="0" smtClean="0">
                <a:solidFill>
                  <a:srgbClr val="0070C0"/>
                </a:solidFill>
              </a:rPr>
              <a:t>025</a:t>
            </a:r>
            <a:r>
              <a:rPr lang="en-US" sz="1800" dirty="0" smtClean="0">
                <a:solidFill>
                  <a:srgbClr val="0070C0"/>
                </a:solidFill>
              </a:rPr>
              <a:t>231 </a:t>
            </a:r>
            <a:r>
              <a:rPr lang="en-US" dirty="0" smtClean="0"/>
              <a:t>(</a:t>
            </a:r>
            <a:r>
              <a:rPr lang="ru-RU" dirty="0" smtClean="0"/>
              <a:t>часть </a:t>
            </a:r>
            <a:r>
              <a:rPr lang="ru-RU" dirty="0" smtClean="0">
                <a:solidFill>
                  <a:srgbClr val="FF0000"/>
                </a:solidFill>
              </a:rPr>
              <a:t>1</a:t>
            </a:r>
            <a:r>
              <a:rPr lang="en-US" dirty="0" smtClean="0"/>
              <a:t>)</a:t>
            </a:r>
            <a:endParaRPr lang="en-US" dirty="0"/>
          </a:p>
          <a:p>
            <a:pPr lvl="4"/>
            <a:r>
              <a:rPr lang="ru-RU" sz="1800" dirty="0">
                <a:solidFill>
                  <a:srgbClr val="0070C0"/>
                </a:solidFill>
              </a:rPr>
              <a:t>Код – </a:t>
            </a:r>
            <a:r>
              <a:rPr lang="ru-RU" sz="1800" dirty="0" smtClean="0">
                <a:solidFill>
                  <a:srgbClr val="0070C0"/>
                </a:solidFill>
              </a:rPr>
              <a:t>025213 </a:t>
            </a:r>
            <a:r>
              <a:rPr lang="en-US" dirty="0"/>
              <a:t>(</a:t>
            </a:r>
            <a:r>
              <a:rPr lang="ru-RU" dirty="0"/>
              <a:t>часть </a:t>
            </a:r>
            <a:r>
              <a:rPr lang="ru-RU" dirty="0" smtClean="0">
                <a:solidFill>
                  <a:srgbClr val="FF0000"/>
                </a:solidFill>
              </a:rPr>
              <a:t>2</a:t>
            </a:r>
            <a:r>
              <a:rPr lang="en-US" dirty="0" smtClean="0"/>
              <a:t>)</a:t>
            </a:r>
            <a:endParaRPr lang="en-US" dirty="0"/>
          </a:p>
          <a:p>
            <a:pPr lvl="4"/>
            <a:endParaRPr lang="ru-RU" sz="1800" dirty="0" smtClean="0">
              <a:solidFill>
                <a:srgbClr val="0070C0"/>
              </a:solidFill>
            </a:endParaRPr>
          </a:p>
          <a:p>
            <a:pPr lvl="4"/>
            <a:endParaRPr lang="ru-RU" sz="1800" dirty="0">
              <a:solidFill>
                <a:srgbClr val="0070C0"/>
              </a:solidFill>
            </a:endParaRPr>
          </a:p>
          <a:p>
            <a:pPr marL="1073150" lvl="4" indent="0">
              <a:buNone/>
            </a:pPr>
            <a:endParaRPr lang="en-US" dirty="0" smtClean="0"/>
          </a:p>
          <a:p>
            <a:r>
              <a:rPr lang="ru-RU" dirty="0" smtClean="0"/>
              <a:t>2003-2015 </a:t>
            </a:r>
            <a:r>
              <a:rPr lang="ru-RU" dirty="0" err="1"/>
              <a:t>гг</a:t>
            </a:r>
            <a:r>
              <a:rPr lang="ru-RU" dirty="0"/>
              <a:t> (например,  </a:t>
            </a:r>
            <a:r>
              <a:rPr lang="en-US" dirty="0"/>
              <a:t>GZL M08 1059D</a:t>
            </a:r>
            <a:r>
              <a:rPr lang="en-US" dirty="0" smtClean="0"/>
              <a:t>)</a:t>
            </a:r>
          </a:p>
          <a:p>
            <a:pPr lvl="4"/>
            <a:r>
              <a:rPr lang="ru-RU" sz="1800" dirty="0">
                <a:solidFill>
                  <a:srgbClr val="0070C0"/>
                </a:solidFill>
              </a:rPr>
              <a:t>Код – 025154</a:t>
            </a:r>
            <a:endParaRPr lang="en-US" sz="1800" dirty="0" smtClean="0"/>
          </a:p>
          <a:p>
            <a:endParaRPr lang="en-US" dirty="0"/>
          </a:p>
          <a:p>
            <a:r>
              <a:rPr lang="ru-RU" dirty="0" smtClean="0"/>
              <a:t>1992-2003 </a:t>
            </a:r>
            <a:r>
              <a:rPr lang="ru-RU" dirty="0" err="1"/>
              <a:t>гг</a:t>
            </a:r>
            <a:r>
              <a:rPr lang="ru-RU" dirty="0"/>
              <a:t> (например, </a:t>
            </a:r>
            <a:r>
              <a:rPr lang="en-US" dirty="0"/>
              <a:t>GZL 308 </a:t>
            </a:r>
            <a:r>
              <a:rPr lang="en-US" dirty="0" smtClean="0"/>
              <a:t>1054)</a:t>
            </a:r>
          </a:p>
          <a:p>
            <a:pPr lvl="4"/>
            <a:r>
              <a:rPr lang="ru-RU" sz="1800" dirty="0" smtClean="0">
                <a:solidFill>
                  <a:srgbClr val="0070C0"/>
                </a:solidFill>
              </a:rPr>
              <a:t>Код – 025140</a:t>
            </a:r>
            <a:endParaRPr lang="en-US" sz="1800" dirty="0">
              <a:solidFill>
                <a:srgbClr val="0070C0"/>
              </a:solidFill>
            </a:endParaRP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B5E496-C20A-4259-82D6-EE90691934EF}" type="slidenum">
              <a:rPr lang="da-DK" smtClean="0"/>
              <a:pPr/>
              <a:t>133</a:t>
            </a:fld>
            <a:endParaRPr lang="da-DK"/>
          </a:p>
        </p:txBody>
      </p:sp>
      <p:sp>
        <p:nvSpPr>
          <p:cNvPr id="10" name="Flowchart: Alternate Process 9"/>
          <p:cNvSpPr/>
          <p:nvPr/>
        </p:nvSpPr>
        <p:spPr bwMode="auto">
          <a:xfrm>
            <a:off x="7286644" y="5786454"/>
            <a:ext cx="1357322" cy="500066"/>
          </a:xfrm>
          <a:prstGeom prst="flowChartAlternateProcess">
            <a:avLst/>
          </a:prstGeom>
          <a:solidFill>
            <a:schemeClr val="accent3"/>
          </a:solidFill>
          <a:ln w="9525" cap="flat" cmpd="sng" algn="ctr">
            <a:solidFill>
              <a:srgbClr val="ACACAC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80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Verdana" pitchFamily="34" charset="0"/>
                <a:hlinkClick r:id="rId2" action="ppaction://hlinksldjump"/>
              </a:rPr>
              <a:t>В начало</a:t>
            </a:r>
            <a:endParaRPr kumimoji="0" lang="ru-RU" sz="1800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Verdana" pitchFamily="34" charset="0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 cstate="print"/>
          <a:srcRect l="29343" t="51059" r="50000" b="26695"/>
          <a:stretch>
            <a:fillRect/>
          </a:stretch>
        </p:blipFill>
        <p:spPr bwMode="auto">
          <a:xfrm>
            <a:off x="6451594" y="3555721"/>
            <a:ext cx="1857388" cy="15001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7" name="TextBox 6"/>
          <p:cNvSpPr txBox="1"/>
          <p:nvPr/>
        </p:nvSpPr>
        <p:spPr>
          <a:xfrm>
            <a:off x="500034" y="5857892"/>
            <a:ext cx="55721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hlinkClick r:id="rId4" action="ppaction://hlinksldjump"/>
              </a:rPr>
              <a:t>Вернуться к окнам</a:t>
            </a:r>
            <a:endParaRPr lang="ru-RU" dirty="0"/>
          </a:p>
        </p:txBody>
      </p:sp>
      <p:grpSp>
        <p:nvGrpSpPr>
          <p:cNvPr id="4" name="Group 3"/>
          <p:cNvGrpSpPr/>
          <p:nvPr/>
        </p:nvGrpSpPr>
        <p:grpSpPr>
          <a:xfrm>
            <a:off x="6451594" y="1195390"/>
            <a:ext cx="2134303" cy="1739603"/>
            <a:chOff x="6370896" y="1093787"/>
            <a:chExt cx="2134303" cy="1739603"/>
          </a:xfrm>
        </p:grpSpPr>
        <p:pic>
          <p:nvPicPr>
            <p:cNvPr id="2" name="Picture 1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6370896" y="1093787"/>
              <a:ext cx="2134303" cy="1739603"/>
            </a:xfrm>
            <a:prstGeom prst="rect">
              <a:avLst/>
            </a:prstGeom>
          </p:spPr>
        </p:pic>
        <p:sp>
          <p:nvSpPr>
            <p:cNvPr id="3" name="TextBox 2"/>
            <p:cNvSpPr txBox="1"/>
            <p:nvPr/>
          </p:nvSpPr>
          <p:spPr>
            <a:xfrm>
              <a:off x="6516216" y="1443836"/>
              <a:ext cx="35265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dirty="0" smtClean="0">
                  <a:solidFill>
                    <a:srgbClr val="FF0000"/>
                  </a:solidFill>
                </a:rPr>
                <a:t>1</a:t>
              </a:r>
              <a:endParaRPr lang="ru-RU" dirty="0">
                <a:solidFill>
                  <a:srgbClr val="FF0000"/>
                </a:solidFill>
              </a:endParaRPr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7675730" y="1219200"/>
              <a:ext cx="35265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dirty="0">
                  <a:solidFill>
                    <a:srgbClr val="FF0000"/>
                  </a:solidFill>
                </a:rPr>
                <a:t>2</a:t>
              </a:r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Пружины (</a:t>
            </a:r>
            <a:r>
              <a:rPr lang="en-US" dirty="0" smtClean="0"/>
              <a:t>GPL</a:t>
            </a:r>
            <a:r>
              <a:rPr lang="ru-RU" dirty="0" smtClean="0"/>
              <a:t>)</a:t>
            </a:r>
            <a:r>
              <a:rPr lang="en-US" dirty="0" smtClean="0"/>
              <a:t> </a:t>
            </a:r>
            <a:r>
              <a:rPr lang="ru-RU" dirty="0">
                <a:solidFill>
                  <a:srgbClr val="FF0000"/>
                </a:solidFill>
              </a:rPr>
              <a:t>2003-2015 </a:t>
            </a:r>
            <a:r>
              <a:rPr lang="ru-RU" dirty="0" err="1">
                <a:solidFill>
                  <a:srgbClr val="FF0000"/>
                </a:solidFill>
              </a:rPr>
              <a:t>гг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6349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47663" y="1219200"/>
            <a:ext cx="8439150" cy="923916"/>
          </a:xfrm>
        </p:spPr>
        <p:txBody>
          <a:bodyPr/>
          <a:lstStyle/>
          <a:p>
            <a:r>
              <a:rPr lang="en-US" dirty="0" smtClean="0">
                <a:hlinkClick r:id="rId2" action="ppaction://hlinksldjump"/>
              </a:rPr>
              <a:t>GPL --- 3059</a:t>
            </a:r>
            <a:r>
              <a:rPr lang="en-US" dirty="0" smtClean="0"/>
              <a:t> </a:t>
            </a:r>
            <a:r>
              <a:rPr lang="ru-RU" dirty="0" smtClean="0"/>
              <a:t>алюминий</a:t>
            </a:r>
            <a:endParaRPr lang="en-US" dirty="0" smtClean="0"/>
          </a:p>
          <a:p>
            <a:r>
              <a:rPr lang="en-US" dirty="0" smtClean="0">
                <a:hlinkClick r:id="rId3" action="ppaction://hlinksldjump"/>
              </a:rPr>
              <a:t>GPL --- 3073G</a:t>
            </a:r>
            <a:r>
              <a:rPr lang="ru-RU" dirty="0" smtClean="0"/>
              <a:t> алюминий</a:t>
            </a:r>
            <a:endParaRPr lang="en-US" dirty="0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B5E496-C20A-4259-82D6-EE90691934EF}" type="slidenum">
              <a:rPr lang="da-DK" smtClean="0"/>
              <a:pPr/>
              <a:t>134</a:t>
            </a:fld>
            <a:endParaRPr lang="da-DK"/>
          </a:p>
        </p:txBody>
      </p:sp>
      <p:sp>
        <p:nvSpPr>
          <p:cNvPr id="10" name="Flowchart: Alternate Process 9"/>
          <p:cNvSpPr/>
          <p:nvPr/>
        </p:nvSpPr>
        <p:spPr bwMode="auto">
          <a:xfrm>
            <a:off x="7286644" y="5786454"/>
            <a:ext cx="1357322" cy="500066"/>
          </a:xfrm>
          <a:prstGeom prst="flowChartAlternateProcess">
            <a:avLst/>
          </a:prstGeom>
          <a:solidFill>
            <a:schemeClr val="accent3"/>
          </a:solidFill>
          <a:ln w="9525" cap="flat" cmpd="sng" algn="ctr">
            <a:solidFill>
              <a:srgbClr val="ACACAC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80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Verdana" pitchFamily="34" charset="0"/>
                <a:hlinkClick r:id="rId4" action="ppaction://hlinksldjump"/>
              </a:rPr>
              <a:t>В начало</a:t>
            </a:r>
            <a:endParaRPr kumimoji="0" lang="ru-RU" sz="1800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Verdana" pitchFamily="34" charset="0"/>
            </a:endParaRPr>
          </a:p>
        </p:txBody>
      </p:sp>
      <p:sp>
        <p:nvSpPr>
          <p:cNvPr id="6" name="Text Placeholder 5"/>
          <p:cNvSpPr txBox="1">
            <a:spLocks/>
          </p:cNvSpPr>
          <p:nvPr/>
        </p:nvSpPr>
        <p:spPr bwMode="auto">
          <a:xfrm>
            <a:off x="571472" y="4572008"/>
            <a:ext cx="7429552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18000" tIns="0" rIns="0" bIns="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Pct val="80000"/>
              <a:buFontTx/>
              <a:buNone/>
              <a:tabLst>
                <a:tab pos="1274763" algn="l"/>
              </a:tabLst>
              <a:defRPr/>
            </a:pPr>
            <a:r>
              <a:rPr lang="ru-RU" kern="0" dirty="0" smtClean="0">
                <a:solidFill>
                  <a:srgbClr val="FF0000"/>
                </a:solidFill>
                <a:latin typeface="+mn-lt"/>
              </a:rPr>
              <a:t>Информацию по кодам для окон с другим стеклопакетом или с накладками из </a:t>
            </a:r>
            <a:r>
              <a:rPr lang="ru-RU" b="1" u="sng" kern="0" dirty="0" smtClean="0">
                <a:solidFill>
                  <a:srgbClr val="FF0000"/>
                </a:solidFill>
                <a:latin typeface="+mn-lt"/>
              </a:rPr>
              <a:t>меди</a:t>
            </a:r>
            <a:r>
              <a:rPr lang="ru-RU" kern="0" dirty="0" smtClean="0">
                <a:solidFill>
                  <a:srgbClr val="FF0000"/>
                </a:solidFill>
                <a:latin typeface="+mn-lt"/>
              </a:rPr>
              <a:t> уточняйте в отделе по работе с клиентами</a:t>
            </a:r>
            <a:endParaRPr kumimoji="0" lang="ru-RU" sz="1800" b="0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Пружины </a:t>
            </a:r>
            <a:r>
              <a:rPr lang="en-US" dirty="0" smtClean="0"/>
              <a:t>GPL --- 3059 </a:t>
            </a:r>
            <a:r>
              <a:rPr lang="ru-RU" dirty="0">
                <a:solidFill>
                  <a:srgbClr val="FF0000"/>
                </a:solidFill>
              </a:rPr>
              <a:t>2003-2015 </a:t>
            </a:r>
            <a:r>
              <a:rPr lang="ru-RU" dirty="0" err="1">
                <a:solidFill>
                  <a:srgbClr val="FF0000"/>
                </a:solidFill>
              </a:rPr>
              <a:t>гг</a:t>
            </a:r>
            <a:r>
              <a:rPr lang="ru-RU" dirty="0" smtClean="0"/>
              <a:t/>
            </a:r>
            <a:br>
              <a:rPr lang="ru-RU" dirty="0" smtClean="0"/>
            </a:br>
            <a:r>
              <a:rPr lang="ru-RU" sz="1600" dirty="0" smtClean="0"/>
              <a:t>с алюминиевыми накладками</a:t>
            </a:r>
            <a:endParaRPr lang="en-US" sz="1600" dirty="0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B5E496-C20A-4259-82D6-EE90691934EF}" type="slidenum">
              <a:rPr lang="da-DK" smtClean="0"/>
              <a:pPr/>
              <a:t>135</a:t>
            </a:fld>
            <a:endParaRPr lang="da-DK"/>
          </a:p>
        </p:txBody>
      </p:sp>
      <p:sp>
        <p:nvSpPr>
          <p:cNvPr id="10" name="Flowchart: Alternate Process 9"/>
          <p:cNvSpPr/>
          <p:nvPr/>
        </p:nvSpPr>
        <p:spPr bwMode="auto">
          <a:xfrm>
            <a:off x="7286644" y="5786454"/>
            <a:ext cx="1357322" cy="500066"/>
          </a:xfrm>
          <a:prstGeom prst="flowChartAlternateProcess">
            <a:avLst/>
          </a:prstGeom>
          <a:solidFill>
            <a:schemeClr val="accent3"/>
          </a:solidFill>
          <a:ln w="9525" cap="flat" cmpd="sng" algn="ctr">
            <a:solidFill>
              <a:srgbClr val="ACACAC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80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Verdana" pitchFamily="34" charset="0"/>
                <a:hlinkClick r:id="rId2" action="ppaction://hlinksldjump"/>
              </a:rPr>
              <a:t>В начало</a:t>
            </a:r>
            <a:endParaRPr kumimoji="0" lang="ru-RU" sz="1800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Verdana" pitchFamily="34" charset="0"/>
            </a:endParaRPr>
          </a:p>
        </p:txBody>
      </p:sp>
      <p:graphicFrame>
        <p:nvGraphicFramePr>
          <p:cNvPr id="6" name="Table 5"/>
          <p:cNvGraphicFramePr>
            <a:graphicFrameLocks noGrp="1"/>
          </p:cNvGraphicFramePr>
          <p:nvPr/>
        </p:nvGraphicFramePr>
        <p:xfrm>
          <a:off x="500034" y="1397000"/>
          <a:ext cx="8001054" cy="4079240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2143140"/>
                <a:gridCol w="1214446"/>
                <a:gridCol w="1214446"/>
                <a:gridCol w="1143008"/>
                <a:gridCol w="1143008"/>
                <a:gridCol w="1143006"/>
              </a:tblGrid>
              <a:tr h="370840">
                <a:tc>
                  <a:txBody>
                    <a:bodyPr/>
                    <a:lstStyle/>
                    <a:p>
                      <a:endParaRPr lang="ru-RU" sz="1600" dirty="0"/>
                    </a:p>
                  </a:txBody>
                  <a:tcPr/>
                </a:tc>
                <a:tc gridSpan="5"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Уклон кровли</a:t>
                      </a:r>
                      <a:endParaRPr lang="ru-RU" dirty="0"/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pPr algn="just"/>
                      <a:endParaRPr lang="ru-RU" dirty="0"/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pPr algn="just"/>
                      <a:endParaRPr lang="ru-RU" dirty="0"/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pPr algn="just"/>
                      <a:endParaRPr lang="ru-RU" dirty="0"/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pPr algn="just"/>
                      <a:endParaRPr lang="ru-RU" dirty="0"/>
                    </a:p>
                  </a:txBody>
                  <a:tcPr anchor="ctr"/>
                </a:tc>
              </a:tr>
              <a:tr h="37084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dirty="0" smtClean="0"/>
                        <a:t>Код окна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u="sng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15-55</a:t>
                      </a:r>
                      <a:r>
                        <a:rPr lang="en-US" sz="1800" u="sng" kern="1200" baseline="300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0</a:t>
                      </a:r>
                      <a:endParaRPr lang="ru-RU" sz="1800" u="sng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u="sng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56</a:t>
                      </a:r>
                      <a:r>
                        <a:rPr lang="en-US" sz="1800" u="sng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-</a:t>
                      </a:r>
                      <a:r>
                        <a:rPr lang="ru-RU" sz="1800" u="sng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60</a:t>
                      </a:r>
                      <a:r>
                        <a:rPr lang="en-US" sz="1800" u="sng" kern="1200" baseline="300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0</a:t>
                      </a:r>
                      <a:endParaRPr lang="ru-RU" sz="1800" u="sng" kern="1200" dirty="0" smtClean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u="sng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61</a:t>
                      </a:r>
                      <a:r>
                        <a:rPr lang="en-US" sz="1800" u="sng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-</a:t>
                      </a:r>
                      <a:r>
                        <a:rPr lang="ru-RU" sz="1800" u="sng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6</a:t>
                      </a:r>
                      <a:r>
                        <a:rPr lang="en-US" sz="1800" u="sng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5</a:t>
                      </a:r>
                      <a:r>
                        <a:rPr lang="en-US" sz="1800" u="sng" kern="1200" baseline="300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0</a:t>
                      </a:r>
                      <a:endParaRPr lang="ru-RU" sz="1800" u="sng" kern="1200" dirty="0" smtClean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u="sng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66</a:t>
                      </a:r>
                      <a:r>
                        <a:rPr lang="en-US" sz="1800" u="sng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-</a:t>
                      </a:r>
                      <a:r>
                        <a:rPr lang="ru-RU" sz="1800" u="sng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70</a:t>
                      </a:r>
                      <a:r>
                        <a:rPr lang="en-US" sz="1800" u="sng" kern="1200" baseline="300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0</a:t>
                      </a:r>
                      <a:endParaRPr lang="ru-RU" sz="1800" u="sng" kern="1200" dirty="0" smtClean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u="sng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71</a:t>
                      </a:r>
                      <a:r>
                        <a:rPr lang="en-US" sz="1800" u="sng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-</a:t>
                      </a:r>
                      <a:r>
                        <a:rPr lang="ru-RU" sz="1800" u="sng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7</a:t>
                      </a:r>
                      <a:r>
                        <a:rPr lang="en-US" sz="1800" u="sng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5</a:t>
                      </a:r>
                      <a:r>
                        <a:rPr lang="en-US" sz="1800" u="sng" kern="1200" baseline="300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0</a:t>
                      </a:r>
                      <a:endParaRPr lang="ru-RU" sz="1800" u="sng" kern="1200" dirty="0" smtClean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GPL</a:t>
                      </a:r>
                      <a:r>
                        <a:rPr lang="en-US" baseline="0" dirty="0" smtClean="0"/>
                        <a:t> M06 3059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solidFill>
                            <a:srgbClr val="7030A0"/>
                          </a:solidFill>
                        </a:rPr>
                        <a:t>033401</a:t>
                      </a:r>
                      <a:endParaRPr lang="ru-RU" dirty="0">
                        <a:solidFill>
                          <a:srgbClr val="7030A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solidFill>
                            <a:srgbClr val="7030A0"/>
                          </a:solidFill>
                        </a:rPr>
                        <a:t>043588</a:t>
                      </a:r>
                      <a:endParaRPr lang="ru-RU" dirty="0">
                        <a:solidFill>
                          <a:srgbClr val="7030A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solidFill>
                            <a:srgbClr val="7030A0"/>
                          </a:solidFill>
                        </a:rPr>
                        <a:t>043779</a:t>
                      </a:r>
                      <a:endParaRPr lang="ru-RU" dirty="0">
                        <a:solidFill>
                          <a:srgbClr val="7030A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solidFill>
                            <a:srgbClr val="7030A0"/>
                          </a:solidFill>
                        </a:rPr>
                        <a:t>043775</a:t>
                      </a:r>
                      <a:endParaRPr lang="ru-RU" dirty="0">
                        <a:solidFill>
                          <a:srgbClr val="7030A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solidFill>
                            <a:srgbClr val="7030A0"/>
                          </a:solidFill>
                        </a:rPr>
                        <a:t>043771</a:t>
                      </a:r>
                      <a:endParaRPr lang="ru-RU" dirty="0">
                        <a:solidFill>
                          <a:srgbClr val="7030A0"/>
                        </a:solidFill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/>
                        <a:t>GPL</a:t>
                      </a:r>
                      <a:r>
                        <a:rPr lang="en-US" baseline="0" dirty="0" smtClean="0"/>
                        <a:t> M08 3059</a:t>
                      </a:r>
                      <a:endParaRPr lang="ru-RU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solidFill>
                            <a:srgbClr val="7030A0"/>
                          </a:solidFill>
                        </a:rPr>
                        <a:t>033418</a:t>
                      </a:r>
                      <a:endParaRPr lang="ru-RU" dirty="0">
                        <a:solidFill>
                          <a:srgbClr val="7030A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solidFill>
                            <a:srgbClr val="7030A0"/>
                          </a:solidFill>
                        </a:rPr>
                        <a:t>043605</a:t>
                      </a:r>
                      <a:endParaRPr lang="ru-RU" dirty="0">
                        <a:solidFill>
                          <a:srgbClr val="7030A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solidFill>
                            <a:srgbClr val="7030A0"/>
                          </a:solidFill>
                        </a:rPr>
                        <a:t>043797</a:t>
                      </a:r>
                      <a:endParaRPr lang="ru-RU" dirty="0">
                        <a:solidFill>
                          <a:srgbClr val="7030A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solidFill>
                            <a:srgbClr val="7030A0"/>
                          </a:solidFill>
                        </a:rPr>
                        <a:t>043793</a:t>
                      </a:r>
                      <a:endParaRPr lang="ru-RU" dirty="0">
                        <a:solidFill>
                          <a:srgbClr val="7030A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solidFill>
                            <a:srgbClr val="7030A0"/>
                          </a:solidFill>
                        </a:rPr>
                        <a:t>043788</a:t>
                      </a:r>
                      <a:endParaRPr lang="ru-RU" dirty="0">
                        <a:solidFill>
                          <a:srgbClr val="7030A0"/>
                        </a:solidFill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/>
                        <a:t>GPL</a:t>
                      </a:r>
                      <a:r>
                        <a:rPr lang="en-US" baseline="0" dirty="0" smtClean="0"/>
                        <a:t> M10 3059</a:t>
                      </a:r>
                      <a:endParaRPr lang="ru-RU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solidFill>
                            <a:srgbClr val="7030A0"/>
                          </a:solidFill>
                        </a:rPr>
                        <a:t>033431</a:t>
                      </a:r>
                      <a:endParaRPr lang="ru-RU" dirty="0">
                        <a:solidFill>
                          <a:srgbClr val="7030A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solidFill>
                            <a:srgbClr val="7030A0"/>
                          </a:solidFill>
                        </a:rPr>
                        <a:t>043617</a:t>
                      </a:r>
                      <a:endParaRPr lang="ru-RU" dirty="0">
                        <a:solidFill>
                          <a:srgbClr val="7030A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solidFill>
                            <a:srgbClr val="7030A0"/>
                          </a:solidFill>
                        </a:rPr>
                        <a:t>043809</a:t>
                      </a:r>
                      <a:endParaRPr lang="ru-RU" dirty="0">
                        <a:solidFill>
                          <a:srgbClr val="7030A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solidFill>
                            <a:srgbClr val="7030A0"/>
                          </a:solidFill>
                        </a:rPr>
                        <a:t>043805</a:t>
                      </a:r>
                      <a:endParaRPr lang="ru-RU" dirty="0">
                        <a:solidFill>
                          <a:srgbClr val="7030A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solidFill>
                            <a:srgbClr val="7030A0"/>
                          </a:solidFill>
                        </a:rPr>
                        <a:t>043800</a:t>
                      </a:r>
                      <a:endParaRPr lang="ru-RU" dirty="0">
                        <a:solidFill>
                          <a:srgbClr val="7030A0"/>
                        </a:solidFill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/>
                        <a:t>GPL</a:t>
                      </a:r>
                      <a:r>
                        <a:rPr lang="en-US" baseline="0" dirty="0" smtClean="0"/>
                        <a:t> P06 3059</a:t>
                      </a:r>
                      <a:endParaRPr lang="ru-RU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solidFill>
                            <a:srgbClr val="7030A0"/>
                          </a:solidFill>
                        </a:rPr>
                        <a:t>033411</a:t>
                      </a:r>
                      <a:endParaRPr lang="ru-RU" dirty="0">
                        <a:solidFill>
                          <a:srgbClr val="7030A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solidFill>
                            <a:srgbClr val="7030A0"/>
                          </a:solidFill>
                        </a:rPr>
                        <a:t>043598</a:t>
                      </a:r>
                      <a:endParaRPr lang="ru-RU" dirty="0">
                        <a:solidFill>
                          <a:srgbClr val="7030A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solidFill>
                            <a:srgbClr val="7030A0"/>
                          </a:solidFill>
                        </a:rPr>
                        <a:t>043790</a:t>
                      </a:r>
                      <a:endParaRPr lang="ru-RU" dirty="0">
                        <a:solidFill>
                          <a:srgbClr val="7030A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solidFill>
                            <a:srgbClr val="7030A0"/>
                          </a:solidFill>
                        </a:rPr>
                        <a:t>043786</a:t>
                      </a:r>
                      <a:endParaRPr lang="ru-RU" dirty="0">
                        <a:solidFill>
                          <a:srgbClr val="7030A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solidFill>
                            <a:srgbClr val="7030A0"/>
                          </a:solidFill>
                        </a:rPr>
                        <a:t>043781</a:t>
                      </a:r>
                      <a:endParaRPr lang="ru-RU" dirty="0">
                        <a:solidFill>
                          <a:srgbClr val="7030A0"/>
                        </a:solidFill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/>
                        <a:t>GPL</a:t>
                      </a:r>
                      <a:r>
                        <a:rPr lang="en-US" baseline="0" dirty="0" smtClean="0"/>
                        <a:t> P08 3059</a:t>
                      </a:r>
                      <a:endParaRPr lang="ru-RU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solidFill>
                            <a:srgbClr val="7030A0"/>
                          </a:solidFill>
                        </a:rPr>
                        <a:t>033426</a:t>
                      </a:r>
                      <a:endParaRPr lang="ru-RU" dirty="0">
                        <a:solidFill>
                          <a:srgbClr val="7030A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solidFill>
                            <a:srgbClr val="7030A0"/>
                          </a:solidFill>
                        </a:rPr>
                        <a:t>043613</a:t>
                      </a:r>
                      <a:endParaRPr lang="ru-RU" dirty="0">
                        <a:solidFill>
                          <a:srgbClr val="7030A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solidFill>
                            <a:srgbClr val="7030A0"/>
                          </a:solidFill>
                        </a:rPr>
                        <a:t>043805</a:t>
                      </a:r>
                      <a:endParaRPr lang="ru-RU" dirty="0">
                        <a:solidFill>
                          <a:srgbClr val="7030A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solidFill>
                            <a:srgbClr val="7030A0"/>
                          </a:solidFill>
                        </a:rPr>
                        <a:t>043801</a:t>
                      </a:r>
                      <a:endParaRPr lang="ru-RU" dirty="0">
                        <a:solidFill>
                          <a:srgbClr val="7030A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solidFill>
                            <a:srgbClr val="7030A0"/>
                          </a:solidFill>
                        </a:rPr>
                        <a:t>043796</a:t>
                      </a:r>
                      <a:endParaRPr lang="ru-RU" dirty="0">
                        <a:solidFill>
                          <a:srgbClr val="7030A0"/>
                        </a:solidFill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/>
                        <a:t>GPL</a:t>
                      </a:r>
                      <a:r>
                        <a:rPr lang="en-US" baseline="0" dirty="0" smtClean="0"/>
                        <a:t> P10 3059</a:t>
                      </a:r>
                      <a:endParaRPr lang="ru-RU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solidFill>
                            <a:srgbClr val="7030A0"/>
                          </a:solidFill>
                        </a:rPr>
                        <a:t>033439</a:t>
                      </a:r>
                      <a:endParaRPr lang="ru-RU" dirty="0">
                        <a:solidFill>
                          <a:srgbClr val="7030A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solidFill>
                            <a:srgbClr val="7030A0"/>
                          </a:solidFill>
                        </a:rPr>
                        <a:t>043626</a:t>
                      </a:r>
                      <a:endParaRPr lang="ru-RU" dirty="0">
                        <a:solidFill>
                          <a:srgbClr val="7030A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solidFill>
                            <a:srgbClr val="7030A0"/>
                          </a:solidFill>
                        </a:rPr>
                        <a:t>043817</a:t>
                      </a:r>
                      <a:endParaRPr lang="ru-RU" dirty="0">
                        <a:solidFill>
                          <a:srgbClr val="7030A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solidFill>
                            <a:srgbClr val="7030A0"/>
                          </a:solidFill>
                        </a:rPr>
                        <a:t>043813</a:t>
                      </a:r>
                      <a:endParaRPr lang="ru-RU" dirty="0">
                        <a:solidFill>
                          <a:srgbClr val="7030A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solidFill>
                            <a:srgbClr val="7030A0"/>
                          </a:solidFill>
                        </a:rPr>
                        <a:t>043809</a:t>
                      </a:r>
                      <a:endParaRPr lang="ru-RU" dirty="0">
                        <a:solidFill>
                          <a:srgbClr val="7030A0"/>
                        </a:solidFill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/>
                        <a:t>GPL</a:t>
                      </a:r>
                      <a:r>
                        <a:rPr lang="en-US" baseline="0" dirty="0" smtClean="0"/>
                        <a:t> S06 3059</a:t>
                      </a:r>
                      <a:endParaRPr lang="ru-RU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solidFill>
                            <a:srgbClr val="7030A0"/>
                          </a:solidFill>
                        </a:rPr>
                        <a:t>033417</a:t>
                      </a:r>
                      <a:endParaRPr lang="ru-RU" dirty="0">
                        <a:solidFill>
                          <a:srgbClr val="7030A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solidFill>
                            <a:srgbClr val="7030A0"/>
                          </a:solidFill>
                        </a:rPr>
                        <a:t>043604</a:t>
                      </a:r>
                      <a:endParaRPr lang="ru-RU" dirty="0">
                        <a:solidFill>
                          <a:srgbClr val="7030A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solidFill>
                            <a:srgbClr val="7030A0"/>
                          </a:solidFill>
                        </a:rPr>
                        <a:t>043796</a:t>
                      </a:r>
                      <a:endParaRPr lang="ru-RU" dirty="0">
                        <a:solidFill>
                          <a:srgbClr val="7030A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solidFill>
                            <a:srgbClr val="7030A0"/>
                          </a:solidFill>
                        </a:rPr>
                        <a:t>043792</a:t>
                      </a:r>
                      <a:endParaRPr lang="ru-RU" dirty="0">
                        <a:solidFill>
                          <a:srgbClr val="7030A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solidFill>
                            <a:srgbClr val="7030A0"/>
                          </a:solidFill>
                        </a:rPr>
                        <a:t>043787</a:t>
                      </a:r>
                      <a:endParaRPr lang="ru-RU" dirty="0">
                        <a:solidFill>
                          <a:srgbClr val="7030A0"/>
                        </a:solidFill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/>
                        <a:t>GPL</a:t>
                      </a:r>
                      <a:r>
                        <a:rPr lang="en-US" baseline="0" dirty="0" smtClean="0"/>
                        <a:t> S08 3059</a:t>
                      </a:r>
                      <a:endParaRPr lang="ru-RU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solidFill>
                            <a:srgbClr val="7030A0"/>
                          </a:solidFill>
                        </a:rPr>
                        <a:t>033434</a:t>
                      </a:r>
                      <a:endParaRPr lang="ru-RU" dirty="0">
                        <a:solidFill>
                          <a:srgbClr val="7030A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solidFill>
                            <a:srgbClr val="7030A0"/>
                          </a:solidFill>
                        </a:rPr>
                        <a:t>043621</a:t>
                      </a:r>
                      <a:endParaRPr lang="ru-RU" dirty="0">
                        <a:solidFill>
                          <a:srgbClr val="7030A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solidFill>
                            <a:srgbClr val="7030A0"/>
                          </a:solidFill>
                        </a:rPr>
                        <a:t>043813</a:t>
                      </a:r>
                      <a:endParaRPr lang="ru-RU" dirty="0">
                        <a:solidFill>
                          <a:srgbClr val="7030A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solidFill>
                            <a:srgbClr val="7030A0"/>
                          </a:solidFill>
                        </a:rPr>
                        <a:t>043809</a:t>
                      </a:r>
                      <a:endParaRPr lang="ru-RU" dirty="0">
                        <a:solidFill>
                          <a:srgbClr val="7030A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solidFill>
                            <a:srgbClr val="7030A0"/>
                          </a:solidFill>
                        </a:rPr>
                        <a:t>043804</a:t>
                      </a:r>
                      <a:endParaRPr lang="ru-RU" dirty="0">
                        <a:solidFill>
                          <a:srgbClr val="7030A0"/>
                        </a:solidFill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/>
                        <a:t>GPL</a:t>
                      </a:r>
                      <a:r>
                        <a:rPr lang="en-US" baseline="0" dirty="0" smtClean="0"/>
                        <a:t> S10 3059</a:t>
                      </a:r>
                      <a:endParaRPr lang="ru-RU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solidFill>
                            <a:srgbClr val="7030A0"/>
                          </a:solidFill>
                        </a:rPr>
                        <a:t>033448</a:t>
                      </a:r>
                      <a:endParaRPr lang="ru-RU" dirty="0">
                        <a:solidFill>
                          <a:srgbClr val="7030A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solidFill>
                            <a:srgbClr val="7030A0"/>
                          </a:solidFill>
                        </a:rPr>
                        <a:t>043634</a:t>
                      </a:r>
                      <a:endParaRPr lang="ru-RU" dirty="0">
                        <a:solidFill>
                          <a:srgbClr val="7030A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solidFill>
                            <a:srgbClr val="7030A0"/>
                          </a:solidFill>
                        </a:rPr>
                        <a:t>043826</a:t>
                      </a:r>
                      <a:endParaRPr lang="ru-RU" dirty="0">
                        <a:solidFill>
                          <a:srgbClr val="7030A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solidFill>
                            <a:srgbClr val="7030A0"/>
                          </a:solidFill>
                        </a:rPr>
                        <a:t>043822</a:t>
                      </a:r>
                      <a:endParaRPr lang="ru-RU" dirty="0">
                        <a:solidFill>
                          <a:srgbClr val="7030A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solidFill>
                            <a:srgbClr val="7030A0"/>
                          </a:solidFill>
                        </a:rPr>
                        <a:t>043817</a:t>
                      </a:r>
                      <a:endParaRPr lang="ru-RU" dirty="0">
                        <a:solidFill>
                          <a:srgbClr val="7030A0"/>
                        </a:solidFill>
                      </a:endParaRPr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7" name="TextBox 6"/>
          <p:cNvSpPr txBox="1"/>
          <p:nvPr/>
        </p:nvSpPr>
        <p:spPr>
          <a:xfrm>
            <a:off x="500034" y="5711627"/>
            <a:ext cx="600079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solidFill>
                  <a:srgbClr val="FF0000"/>
                </a:solidFill>
              </a:rPr>
              <a:t>На одно окно необходимо заказывать пружины в количестве 2 шт</a:t>
            </a:r>
            <a:endParaRPr lang="ru-RU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Пружины </a:t>
            </a:r>
            <a:r>
              <a:rPr lang="en-US" dirty="0" smtClean="0"/>
              <a:t>GPL --- 3073G </a:t>
            </a:r>
            <a:r>
              <a:rPr lang="ru-RU" dirty="0">
                <a:solidFill>
                  <a:srgbClr val="FF0000"/>
                </a:solidFill>
              </a:rPr>
              <a:t>2003-2015 </a:t>
            </a:r>
            <a:r>
              <a:rPr lang="ru-RU" dirty="0" err="1">
                <a:solidFill>
                  <a:srgbClr val="FF0000"/>
                </a:solidFill>
              </a:rPr>
              <a:t>гг</a:t>
            </a:r>
            <a:r>
              <a:rPr lang="ru-RU" dirty="0" smtClean="0"/>
              <a:t/>
            </a:r>
            <a:br>
              <a:rPr lang="ru-RU" dirty="0" smtClean="0"/>
            </a:br>
            <a:r>
              <a:rPr lang="ru-RU" sz="1600" dirty="0" smtClean="0"/>
              <a:t> с алюминиевыми накладками</a:t>
            </a:r>
            <a:endParaRPr lang="en-US" sz="1600" dirty="0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B5E496-C20A-4259-82D6-EE90691934EF}" type="slidenum">
              <a:rPr lang="da-DK" smtClean="0"/>
              <a:pPr/>
              <a:t>136</a:t>
            </a:fld>
            <a:endParaRPr lang="da-DK"/>
          </a:p>
        </p:txBody>
      </p:sp>
      <p:sp>
        <p:nvSpPr>
          <p:cNvPr id="10" name="Flowchart: Alternate Process 9"/>
          <p:cNvSpPr/>
          <p:nvPr/>
        </p:nvSpPr>
        <p:spPr bwMode="auto">
          <a:xfrm>
            <a:off x="7286644" y="5786454"/>
            <a:ext cx="1357322" cy="500066"/>
          </a:xfrm>
          <a:prstGeom prst="flowChartAlternateProcess">
            <a:avLst/>
          </a:prstGeom>
          <a:solidFill>
            <a:schemeClr val="accent3"/>
          </a:solidFill>
          <a:ln w="9525" cap="flat" cmpd="sng" algn="ctr">
            <a:solidFill>
              <a:srgbClr val="ACACAC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80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Verdana" pitchFamily="34" charset="0"/>
                <a:hlinkClick r:id="rId2" action="ppaction://hlinksldjump"/>
              </a:rPr>
              <a:t>В начало</a:t>
            </a:r>
            <a:endParaRPr kumimoji="0" lang="ru-RU" sz="1800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Verdana" pitchFamily="34" charset="0"/>
            </a:endParaRPr>
          </a:p>
        </p:txBody>
      </p:sp>
      <p:graphicFrame>
        <p:nvGraphicFramePr>
          <p:cNvPr id="5" name="Table 4"/>
          <p:cNvGraphicFramePr>
            <a:graphicFrameLocks noGrp="1"/>
          </p:cNvGraphicFramePr>
          <p:nvPr/>
        </p:nvGraphicFramePr>
        <p:xfrm>
          <a:off x="500034" y="1397000"/>
          <a:ext cx="8001054" cy="4079240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2143140"/>
                <a:gridCol w="1214446"/>
                <a:gridCol w="1214446"/>
                <a:gridCol w="1143008"/>
                <a:gridCol w="1143008"/>
                <a:gridCol w="1143006"/>
              </a:tblGrid>
              <a:tr h="370840">
                <a:tc>
                  <a:txBody>
                    <a:bodyPr/>
                    <a:lstStyle/>
                    <a:p>
                      <a:endParaRPr lang="ru-RU" sz="1600" dirty="0"/>
                    </a:p>
                  </a:txBody>
                  <a:tcPr/>
                </a:tc>
                <a:tc gridSpan="5"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Уклон кровли</a:t>
                      </a:r>
                      <a:endParaRPr lang="ru-RU" dirty="0"/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pPr algn="just"/>
                      <a:endParaRPr lang="ru-RU" dirty="0"/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pPr algn="just"/>
                      <a:endParaRPr lang="ru-RU" dirty="0"/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pPr algn="just"/>
                      <a:endParaRPr lang="ru-RU" dirty="0"/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pPr algn="just"/>
                      <a:endParaRPr lang="ru-RU" dirty="0"/>
                    </a:p>
                  </a:txBody>
                  <a:tcPr anchor="ctr"/>
                </a:tc>
              </a:tr>
              <a:tr h="37084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dirty="0" smtClean="0"/>
                        <a:t>Код окна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u="sng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15-55</a:t>
                      </a:r>
                      <a:r>
                        <a:rPr lang="en-US" sz="1800" u="sng" kern="1200" baseline="300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0</a:t>
                      </a:r>
                      <a:endParaRPr lang="ru-RU" sz="1800" u="sng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u="sng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56</a:t>
                      </a:r>
                      <a:r>
                        <a:rPr lang="en-US" sz="1800" u="sng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-</a:t>
                      </a:r>
                      <a:r>
                        <a:rPr lang="ru-RU" sz="1800" u="sng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60</a:t>
                      </a:r>
                      <a:r>
                        <a:rPr lang="en-US" sz="1800" u="sng" kern="1200" baseline="300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0</a:t>
                      </a:r>
                      <a:endParaRPr lang="ru-RU" sz="1800" u="sng" kern="1200" dirty="0" smtClean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u="sng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61</a:t>
                      </a:r>
                      <a:r>
                        <a:rPr lang="en-US" sz="1800" u="sng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-</a:t>
                      </a:r>
                      <a:r>
                        <a:rPr lang="ru-RU" sz="1800" u="sng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6</a:t>
                      </a:r>
                      <a:r>
                        <a:rPr lang="en-US" sz="1800" u="sng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5</a:t>
                      </a:r>
                      <a:r>
                        <a:rPr lang="en-US" sz="1800" u="sng" kern="1200" baseline="300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0</a:t>
                      </a:r>
                      <a:endParaRPr lang="ru-RU" sz="1800" u="sng" kern="1200" dirty="0" smtClean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u="sng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66</a:t>
                      </a:r>
                      <a:r>
                        <a:rPr lang="en-US" sz="1800" u="sng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-</a:t>
                      </a:r>
                      <a:r>
                        <a:rPr lang="ru-RU" sz="1800" u="sng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70</a:t>
                      </a:r>
                      <a:r>
                        <a:rPr lang="en-US" sz="1800" u="sng" kern="1200" baseline="300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0</a:t>
                      </a:r>
                      <a:endParaRPr lang="ru-RU" sz="1800" u="sng" kern="1200" dirty="0" smtClean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u="sng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71</a:t>
                      </a:r>
                      <a:r>
                        <a:rPr lang="en-US" sz="1800" u="sng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-</a:t>
                      </a:r>
                      <a:r>
                        <a:rPr lang="ru-RU" sz="1800" u="sng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7</a:t>
                      </a:r>
                      <a:r>
                        <a:rPr lang="en-US" sz="1800" u="sng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5</a:t>
                      </a:r>
                      <a:r>
                        <a:rPr lang="en-US" sz="1800" u="sng" kern="1200" baseline="300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0</a:t>
                      </a:r>
                      <a:endParaRPr lang="ru-RU" sz="1800" u="sng" kern="1200" dirty="0" smtClean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GPL</a:t>
                      </a:r>
                      <a:r>
                        <a:rPr lang="en-US" baseline="0" dirty="0" smtClean="0"/>
                        <a:t> M06 3073G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solidFill>
                            <a:srgbClr val="7030A0"/>
                          </a:solidFill>
                        </a:rPr>
                        <a:t>033406</a:t>
                      </a:r>
                      <a:endParaRPr lang="ru-RU" dirty="0">
                        <a:solidFill>
                          <a:srgbClr val="7030A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solidFill>
                            <a:srgbClr val="7030A0"/>
                          </a:solidFill>
                        </a:rPr>
                        <a:t>043593</a:t>
                      </a:r>
                      <a:endParaRPr lang="ru-RU" dirty="0">
                        <a:solidFill>
                          <a:srgbClr val="7030A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solidFill>
                            <a:srgbClr val="7030A0"/>
                          </a:solidFill>
                        </a:rPr>
                        <a:t>043785</a:t>
                      </a:r>
                      <a:endParaRPr lang="ru-RU" dirty="0">
                        <a:solidFill>
                          <a:srgbClr val="7030A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solidFill>
                            <a:srgbClr val="7030A0"/>
                          </a:solidFill>
                        </a:rPr>
                        <a:t>043781</a:t>
                      </a:r>
                      <a:endParaRPr lang="ru-RU" dirty="0">
                        <a:solidFill>
                          <a:srgbClr val="7030A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solidFill>
                            <a:srgbClr val="7030A0"/>
                          </a:solidFill>
                        </a:rPr>
                        <a:t>043776</a:t>
                      </a:r>
                      <a:endParaRPr lang="ru-RU" dirty="0">
                        <a:solidFill>
                          <a:srgbClr val="7030A0"/>
                        </a:solidFill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/>
                        <a:t>GPL</a:t>
                      </a:r>
                      <a:r>
                        <a:rPr lang="en-US" baseline="0" dirty="0" smtClean="0"/>
                        <a:t> M08 3073G</a:t>
                      </a:r>
                      <a:endParaRPr lang="ru-RU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solidFill>
                            <a:srgbClr val="7030A0"/>
                          </a:solidFill>
                        </a:rPr>
                        <a:t>033425</a:t>
                      </a:r>
                      <a:endParaRPr lang="ru-RU" dirty="0">
                        <a:solidFill>
                          <a:srgbClr val="7030A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solidFill>
                            <a:srgbClr val="7030A0"/>
                          </a:solidFill>
                        </a:rPr>
                        <a:t>043612</a:t>
                      </a:r>
                      <a:endParaRPr lang="ru-RU" dirty="0">
                        <a:solidFill>
                          <a:srgbClr val="7030A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solidFill>
                            <a:srgbClr val="7030A0"/>
                          </a:solidFill>
                        </a:rPr>
                        <a:t>043804</a:t>
                      </a:r>
                      <a:endParaRPr lang="ru-RU" dirty="0">
                        <a:solidFill>
                          <a:srgbClr val="7030A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solidFill>
                            <a:srgbClr val="7030A0"/>
                          </a:solidFill>
                        </a:rPr>
                        <a:t>043799</a:t>
                      </a:r>
                      <a:endParaRPr lang="ru-RU" dirty="0">
                        <a:solidFill>
                          <a:srgbClr val="7030A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solidFill>
                            <a:srgbClr val="7030A0"/>
                          </a:solidFill>
                        </a:rPr>
                        <a:t>043795</a:t>
                      </a:r>
                      <a:endParaRPr lang="ru-RU" dirty="0">
                        <a:solidFill>
                          <a:srgbClr val="7030A0"/>
                        </a:solidFill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/>
                        <a:t>GPL</a:t>
                      </a:r>
                      <a:r>
                        <a:rPr lang="en-US" baseline="0" dirty="0" smtClean="0"/>
                        <a:t> M10 3073G</a:t>
                      </a:r>
                      <a:endParaRPr lang="ru-RU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solidFill>
                            <a:srgbClr val="7030A0"/>
                          </a:solidFill>
                        </a:rPr>
                        <a:t>033438</a:t>
                      </a:r>
                      <a:endParaRPr lang="ru-RU" dirty="0">
                        <a:solidFill>
                          <a:srgbClr val="7030A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solidFill>
                            <a:srgbClr val="7030A0"/>
                          </a:solidFill>
                        </a:rPr>
                        <a:t>043624</a:t>
                      </a:r>
                      <a:endParaRPr lang="ru-RU" dirty="0">
                        <a:solidFill>
                          <a:srgbClr val="7030A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solidFill>
                            <a:srgbClr val="7030A0"/>
                          </a:solidFill>
                        </a:rPr>
                        <a:t>043816</a:t>
                      </a:r>
                      <a:endParaRPr lang="ru-RU" dirty="0">
                        <a:solidFill>
                          <a:srgbClr val="7030A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solidFill>
                            <a:srgbClr val="7030A0"/>
                          </a:solidFill>
                        </a:rPr>
                        <a:t>043812</a:t>
                      </a:r>
                      <a:endParaRPr lang="ru-RU" dirty="0">
                        <a:solidFill>
                          <a:srgbClr val="7030A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solidFill>
                            <a:srgbClr val="7030A0"/>
                          </a:solidFill>
                        </a:rPr>
                        <a:t>043808</a:t>
                      </a:r>
                      <a:endParaRPr lang="ru-RU" dirty="0">
                        <a:solidFill>
                          <a:srgbClr val="7030A0"/>
                        </a:solidFill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/>
                        <a:t>GPL</a:t>
                      </a:r>
                      <a:r>
                        <a:rPr lang="en-US" baseline="0" dirty="0" smtClean="0"/>
                        <a:t> P06 3073G</a:t>
                      </a:r>
                      <a:endParaRPr lang="ru-RU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solidFill>
                            <a:srgbClr val="7030A0"/>
                          </a:solidFill>
                        </a:rPr>
                        <a:t>033417</a:t>
                      </a:r>
                      <a:endParaRPr lang="ru-RU" dirty="0">
                        <a:solidFill>
                          <a:srgbClr val="7030A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solidFill>
                            <a:srgbClr val="7030A0"/>
                          </a:solidFill>
                        </a:rPr>
                        <a:t>043603</a:t>
                      </a:r>
                      <a:endParaRPr lang="ru-RU" dirty="0">
                        <a:solidFill>
                          <a:srgbClr val="7030A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solidFill>
                            <a:srgbClr val="7030A0"/>
                          </a:solidFill>
                        </a:rPr>
                        <a:t>043795</a:t>
                      </a:r>
                      <a:endParaRPr lang="ru-RU" dirty="0">
                        <a:solidFill>
                          <a:srgbClr val="7030A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solidFill>
                            <a:srgbClr val="7030A0"/>
                          </a:solidFill>
                        </a:rPr>
                        <a:t>043791</a:t>
                      </a:r>
                      <a:endParaRPr lang="ru-RU" dirty="0">
                        <a:solidFill>
                          <a:srgbClr val="7030A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solidFill>
                            <a:srgbClr val="7030A0"/>
                          </a:solidFill>
                        </a:rPr>
                        <a:t>043786</a:t>
                      </a:r>
                      <a:endParaRPr lang="ru-RU" dirty="0">
                        <a:solidFill>
                          <a:srgbClr val="7030A0"/>
                        </a:solidFill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/>
                        <a:t>GPL</a:t>
                      </a:r>
                      <a:r>
                        <a:rPr lang="en-US" baseline="0" dirty="0" smtClean="0"/>
                        <a:t> P08 3073G</a:t>
                      </a:r>
                      <a:endParaRPr lang="ru-RU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solidFill>
                            <a:srgbClr val="7030A0"/>
                          </a:solidFill>
                        </a:rPr>
                        <a:t>033434</a:t>
                      </a:r>
                      <a:endParaRPr lang="ru-RU" dirty="0">
                        <a:solidFill>
                          <a:srgbClr val="7030A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solidFill>
                            <a:srgbClr val="7030A0"/>
                          </a:solidFill>
                        </a:rPr>
                        <a:t>043621</a:t>
                      </a:r>
                      <a:endParaRPr lang="ru-RU" dirty="0">
                        <a:solidFill>
                          <a:srgbClr val="7030A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solidFill>
                            <a:srgbClr val="7030A0"/>
                          </a:solidFill>
                        </a:rPr>
                        <a:t>043812</a:t>
                      </a:r>
                      <a:endParaRPr lang="ru-RU" dirty="0">
                        <a:solidFill>
                          <a:srgbClr val="7030A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solidFill>
                            <a:srgbClr val="7030A0"/>
                          </a:solidFill>
                        </a:rPr>
                        <a:t>043808</a:t>
                      </a:r>
                      <a:endParaRPr lang="ru-RU" dirty="0">
                        <a:solidFill>
                          <a:srgbClr val="7030A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solidFill>
                            <a:srgbClr val="7030A0"/>
                          </a:solidFill>
                        </a:rPr>
                        <a:t>043804</a:t>
                      </a:r>
                      <a:endParaRPr lang="ru-RU" dirty="0">
                        <a:solidFill>
                          <a:srgbClr val="7030A0"/>
                        </a:solidFill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/>
                        <a:t>GPL</a:t>
                      </a:r>
                      <a:r>
                        <a:rPr lang="en-US" baseline="0" dirty="0" smtClean="0"/>
                        <a:t> P10 3073G</a:t>
                      </a:r>
                      <a:endParaRPr lang="ru-RU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solidFill>
                            <a:srgbClr val="7030A0"/>
                          </a:solidFill>
                        </a:rPr>
                        <a:t>033448</a:t>
                      </a:r>
                      <a:endParaRPr lang="ru-RU" dirty="0">
                        <a:solidFill>
                          <a:srgbClr val="7030A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solidFill>
                            <a:srgbClr val="7030A0"/>
                          </a:solidFill>
                        </a:rPr>
                        <a:t>043634</a:t>
                      </a:r>
                      <a:endParaRPr lang="ru-RU" dirty="0">
                        <a:solidFill>
                          <a:srgbClr val="7030A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solidFill>
                            <a:srgbClr val="7030A0"/>
                          </a:solidFill>
                        </a:rPr>
                        <a:t>043826</a:t>
                      </a:r>
                      <a:endParaRPr lang="ru-RU" dirty="0">
                        <a:solidFill>
                          <a:srgbClr val="7030A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solidFill>
                            <a:srgbClr val="7030A0"/>
                          </a:solidFill>
                        </a:rPr>
                        <a:t>043822</a:t>
                      </a:r>
                      <a:endParaRPr lang="ru-RU" dirty="0">
                        <a:solidFill>
                          <a:srgbClr val="7030A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solidFill>
                            <a:srgbClr val="7030A0"/>
                          </a:solidFill>
                        </a:rPr>
                        <a:t>043817</a:t>
                      </a:r>
                      <a:endParaRPr lang="ru-RU" dirty="0">
                        <a:solidFill>
                          <a:srgbClr val="7030A0"/>
                        </a:solidFill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/>
                        <a:t>GPL</a:t>
                      </a:r>
                      <a:r>
                        <a:rPr lang="en-US" baseline="0" dirty="0" smtClean="0"/>
                        <a:t> S06 3073G</a:t>
                      </a:r>
                      <a:endParaRPr lang="ru-RU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solidFill>
                            <a:srgbClr val="7030A0"/>
                          </a:solidFill>
                        </a:rPr>
                        <a:t>033425</a:t>
                      </a:r>
                      <a:endParaRPr lang="ru-RU" dirty="0">
                        <a:solidFill>
                          <a:srgbClr val="7030A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solidFill>
                            <a:srgbClr val="7030A0"/>
                          </a:solidFill>
                        </a:rPr>
                        <a:t>043612</a:t>
                      </a:r>
                      <a:endParaRPr lang="ru-RU" dirty="0">
                        <a:solidFill>
                          <a:srgbClr val="7030A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solidFill>
                            <a:srgbClr val="7030A0"/>
                          </a:solidFill>
                        </a:rPr>
                        <a:t>043804</a:t>
                      </a:r>
                      <a:endParaRPr lang="ru-RU" dirty="0">
                        <a:solidFill>
                          <a:srgbClr val="7030A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solidFill>
                            <a:srgbClr val="7030A0"/>
                          </a:solidFill>
                        </a:rPr>
                        <a:t>043800</a:t>
                      </a:r>
                      <a:endParaRPr lang="ru-RU" dirty="0">
                        <a:solidFill>
                          <a:srgbClr val="7030A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solidFill>
                            <a:srgbClr val="7030A0"/>
                          </a:solidFill>
                        </a:rPr>
                        <a:t>043795</a:t>
                      </a:r>
                      <a:endParaRPr lang="ru-RU" dirty="0">
                        <a:solidFill>
                          <a:srgbClr val="7030A0"/>
                        </a:solidFill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/>
                        <a:t>GPL</a:t>
                      </a:r>
                      <a:r>
                        <a:rPr lang="en-US" baseline="0" dirty="0" smtClean="0"/>
                        <a:t> S08 3073G</a:t>
                      </a:r>
                      <a:endParaRPr lang="ru-RU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solidFill>
                            <a:srgbClr val="7030A0"/>
                          </a:solidFill>
                        </a:rPr>
                        <a:t>033442</a:t>
                      </a:r>
                      <a:endParaRPr lang="ru-RU" dirty="0">
                        <a:solidFill>
                          <a:srgbClr val="7030A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solidFill>
                            <a:srgbClr val="7030A0"/>
                          </a:solidFill>
                        </a:rPr>
                        <a:t>043628</a:t>
                      </a:r>
                      <a:endParaRPr lang="ru-RU" dirty="0">
                        <a:solidFill>
                          <a:srgbClr val="7030A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solidFill>
                            <a:srgbClr val="7030A0"/>
                          </a:solidFill>
                        </a:rPr>
                        <a:t>043820</a:t>
                      </a:r>
                      <a:endParaRPr lang="ru-RU" dirty="0">
                        <a:solidFill>
                          <a:srgbClr val="7030A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solidFill>
                            <a:srgbClr val="7030A0"/>
                          </a:solidFill>
                        </a:rPr>
                        <a:t>043816</a:t>
                      </a:r>
                      <a:endParaRPr lang="ru-RU" dirty="0">
                        <a:solidFill>
                          <a:srgbClr val="7030A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solidFill>
                            <a:srgbClr val="7030A0"/>
                          </a:solidFill>
                        </a:rPr>
                        <a:t>043811</a:t>
                      </a:r>
                      <a:endParaRPr lang="ru-RU" dirty="0">
                        <a:solidFill>
                          <a:srgbClr val="7030A0"/>
                        </a:solidFill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/>
                        <a:t>GPL</a:t>
                      </a:r>
                      <a:r>
                        <a:rPr lang="en-US" baseline="0" dirty="0" smtClean="0"/>
                        <a:t> S10 3073G</a:t>
                      </a:r>
                      <a:endParaRPr lang="ru-RU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solidFill>
                            <a:srgbClr val="7030A0"/>
                          </a:solidFill>
                        </a:rPr>
                        <a:t>033455</a:t>
                      </a:r>
                      <a:endParaRPr lang="ru-RU" dirty="0">
                        <a:solidFill>
                          <a:srgbClr val="7030A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solidFill>
                            <a:srgbClr val="7030A0"/>
                          </a:solidFill>
                        </a:rPr>
                        <a:t>043642</a:t>
                      </a:r>
                      <a:endParaRPr lang="ru-RU" dirty="0">
                        <a:solidFill>
                          <a:srgbClr val="7030A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solidFill>
                            <a:srgbClr val="7030A0"/>
                          </a:solidFill>
                        </a:rPr>
                        <a:t>043834</a:t>
                      </a:r>
                      <a:endParaRPr lang="ru-RU" dirty="0">
                        <a:solidFill>
                          <a:srgbClr val="7030A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solidFill>
                            <a:srgbClr val="7030A0"/>
                          </a:solidFill>
                        </a:rPr>
                        <a:t>043829</a:t>
                      </a:r>
                      <a:endParaRPr lang="ru-RU" dirty="0">
                        <a:solidFill>
                          <a:srgbClr val="7030A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solidFill>
                            <a:srgbClr val="7030A0"/>
                          </a:solidFill>
                        </a:rPr>
                        <a:t>043825</a:t>
                      </a:r>
                      <a:endParaRPr lang="ru-RU" dirty="0">
                        <a:solidFill>
                          <a:srgbClr val="7030A0"/>
                        </a:solidFill>
                      </a:endParaRPr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6" name="TextBox 5"/>
          <p:cNvSpPr txBox="1"/>
          <p:nvPr/>
        </p:nvSpPr>
        <p:spPr>
          <a:xfrm>
            <a:off x="500034" y="5711627"/>
            <a:ext cx="600079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solidFill>
                  <a:srgbClr val="FF0000"/>
                </a:solidFill>
              </a:rPr>
              <a:t>На одно окно необходимо заказывать пружины в количестве 2 шт</a:t>
            </a:r>
            <a:endParaRPr lang="ru-RU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1600" dirty="0" smtClean="0"/>
              <a:t>Запасные части для окна металлические</a:t>
            </a:r>
            <a:r>
              <a:rPr lang="en-US" sz="1600" dirty="0" smtClean="0"/>
              <a:t/>
            </a:r>
            <a:br>
              <a:rPr lang="en-US" sz="1600" dirty="0" smtClean="0"/>
            </a:br>
            <a:r>
              <a:rPr lang="ru-RU" sz="2400" dirty="0" smtClean="0"/>
              <a:t>Пружина </a:t>
            </a:r>
            <a:r>
              <a:rPr lang="en-US" sz="2400" dirty="0" smtClean="0"/>
              <a:t>(GTL)</a:t>
            </a:r>
            <a:endParaRPr lang="ru-RU" sz="16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47663" y="1219200"/>
            <a:ext cx="8439150" cy="4154016"/>
          </a:xfrm>
        </p:spPr>
        <p:txBody>
          <a:bodyPr/>
          <a:lstStyle/>
          <a:p>
            <a:pPr lvl="0">
              <a:defRPr/>
            </a:pPr>
            <a:r>
              <a:rPr lang="ru-RU" sz="1600" dirty="0" smtClean="0"/>
              <a:t>Подходит для окон</a:t>
            </a:r>
            <a:r>
              <a:rPr lang="en-US" sz="1600" dirty="0" smtClean="0"/>
              <a:t> GTL, GTU</a:t>
            </a:r>
            <a:r>
              <a:rPr lang="ru-RU" sz="1600" dirty="0" smtClean="0"/>
              <a:t> </a:t>
            </a:r>
            <a:r>
              <a:rPr lang="ru-RU" sz="1600" dirty="0" smtClean="0">
                <a:solidFill>
                  <a:srgbClr val="FF0000"/>
                </a:solidFill>
              </a:rPr>
              <a:t>2003-2015 </a:t>
            </a:r>
            <a:r>
              <a:rPr lang="ru-RU" sz="1600" dirty="0" err="1" smtClean="0">
                <a:solidFill>
                  <a:srgbClr val="FF0000"/>
                </a:solidFill>
              </a:rPr>
              <a:t>гг</a:t>
            </a:r>
            <a:endParaRPr lang="en-US" sz="1600" dirty="0" smtClean="0">
              <a:solidFill>
                <a:srgbClr val="FF0000"/>
              </a:solidFill>
            </a:endParaRPr>
          </a:p>
          <a:p>
            <a:pPr lvl="0">
              <a:defRPr/>
            </a:pPr>
            <a:endParaRPr lang="ru-RU" sz="1600" dirty="0" smtClean="0"/>
          </a:p>
          <a:p>
            <a:pPr lvl="0">
              <a:defRPr/>
            </a:pPr>
            <a:endParaRPr lang="ru-RU" sz="1600" dirty="0" smtClean="0"/>
          </a:p>
          <a:p>
            <a:pPr lvl="0">
              <a:buNone/>
              <a:defRPr/>
            </a:pPr>
            <a:endParaRPr lang="ru-RU" dirty="0" smtClean="0">
              <a:solidFill>
                <a:srgbClr val="006CA5"/>
              </a:solidFill>
            </a:endParaRPr>
          </a:p>
          <a:p>
            <a:pPr lvl="0">
              <a:buNone/>
              <a:defRPr/>
            </a:pPr>
            <a:r>
              <a:rPr lang="ru-RU" dirty="0" smtClean="0">
                <a:solidFill>
                  <a:srgbClr val="006CA5"/>
                </a:solidFill>
              </a:rPr>
              <a:t>		Код – 	0294</a:t>
            </a:r>
            <a:r>
              <a:rPr lang="en-US" dirty="0" smtClean="0">
                <a:solidFill>
                  <a:srgbClr val="006CA5"/>
                </a:solidFill>
              </a:rPr>
              <a:t>8</a:t>
            </a:r>
            <a:r>
              <a:rPr lang="ru-RU" dirty="0" smtClean="0">
                <a:solidFill>
                  <a:srgbClr val="006CA5"/>
                </a:solidFill>
              </a:rPr>
              <a:t>7</a:t>
            </a:r>
          </a:p>
          <a:p>
            <a:pPr lvl="0">
              <a:buNone/>
              <a:defRPr/>
            </a:pPr>
            <a:r>
              <a:rPr lang="ru-RU" dirty="0" smtClean="0">
                <a:solidFill>
                  <a:srgbClr val="006CA5"/>
                </a:solidFill>
              </a:rPr>
              <a:t>				</a:t>
            </a:r>
          </a:p>
          <a:p>
            <a:pPr lvl="0">
              <a:buNone/>
              <a:defRPr/>
            </a:pPr>
            <a:endParaRPr lang="ru-RU" dirty="0" smtClean="0">
              <a:solidFill>
                <a:srgbClr val="006CA5"/>
              </a:solidFill>
            </a:endParaRPr>
          </a:p>
          <a:p>
            <a:pPr lvl="0">
              <a:buNone/>
              <a:defRPr/>
            </a:pPr>
            <a:r>
              <a:rPr lang="ru-RU" dirty="0" smtClean="0">
                <a:solidFill>
                  <a:srgbClr val="006CA5"/>
                </a:solidFill>
              </a:rPr>
              <a:t>				029488</a:t>
            </a:r>
            <a:endParaRPr lang="en-US" dirty="0" smtClean="0">
              <a:solidFill>
                <a:srgbClr val="006CA5"/>
              </a:solidFill>
            </a:endParaRPr>
          </a:p>
          <a:p>
            <a:pPr lvl="0">
              <a:buNone/>
              <a:defRPr/>
            </a:pPr>
            <a:endParaRPr lang="en-US" dirty="0" smtClean="0">
              <a:solidFill>
                <a:srgbClr val="006CA5"/>
              </a:solidFill>
            </a:endParaRPr>
          </a:p>
          <a:p>
            <a:endParaRPr lang="en-US" sz="1100" b="1" dirty="0" smtClean="0"/>
          </a:p>
          <a:p>
            <a:endParaRPr lang="en-US" sz="1100" b="1" dirty="0" smtClean="0"/>
          </a:p>
          <a:p>
            <a:endParaRPr lang="en-US" sz="1100" b="1" dirty="0" smtClean="0"/>
          </a:p>
          <a:p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B5E496-C20A-4259-82D6-EE90691934EF}" type="slidenum">
              <a:rPr lang="da-DK" smtClean="0"/>
              <a:pPr/>
              <a:t>137</a:t>
            </a:fld>
            <a:endParaRPr lang="da-DK"/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2" cstate="print"/>
          <a:srcRect l="21176" t="31429" r="75623" b="47856"/>
          <a:stretch>
            <a:fillRect/>
          </a:stretch>
        </p:blipFill>
        <p:spPr bwMode="auto">
          <a:xfrm>
            <a:off x="4929190" y="1829888"/>
            <a:ext cx="1357322" cy="30278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cxnSp>
        <p:nvCxnSpPr>
          <p:cNvPr id="8" name="Straight Arrow Connector 7"/>
          <p:cNvCxnSpPr/>
          <p:nvPr/>
        </p:nvCxnSpPr>
        <p:spPr bwMode="auto">
          <a:xfrm>
            <a:off x="4214810" y="2714620"/>
            <a:ext cx="1000132" cy="1588"/>
          </a:xfrm>
          <a:prstGeom prst="straightConnector1">
            <a:avLst/>
          </a:prstGeom>
          <a:solidFill>
            <a:schemeClr val="accent2"/>
          </a:solidFill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9" name="Straight Arrow Connector 8"/>
          <p:cNvCxnSpPr/>
          <p:nvPr/>
        </p:nvCxnSpPr>
        <p:spPr bwMode="auto">
          <a:xfrm>
            <a:off x="4143372" y="3786190"/>
            <a:ext cx="1571636" cy="1588"/>
          </a:xfrm>
          <a:prstGeom prst="straightConnector1">
            <a:avLst/>
          </a:prstGeom>
          <a:solidFill>
            <a:schemeClr val="accent2"/>
          </a:solidFill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10" name="Flowchart: Alternate Process 9"/>
          <p:cNvSpPr/>
          <p:nvPr/>
        </p:nvSpPr>
        <p:spPr bwMode="auto">
          <a:xfrm>
            <a:off x="7286644" y="5786454"/>
            <a:ext cx="1357322" cy="500066"/>
          </a:xfrm>
          <a:prstGeom prst="flowChartAlternateProcess">
            <a:avLst/>
          </a:prstGeom>
          <a:solidFill>
            <a:schemeClr val="accent3"/>
          </a:solidFill>
          <a:ln w="9525" cap="flat" cmpd="sng" algn="ctr">
            <a:solidFill>
              <a:srgbClr val="ACACAC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80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Verdana" pitchFamily="34" charset="0"/>
                <a:hlinkClick r:id="rId3" action="ppaction://hlinksldjump"/>
              </a:rPr>
              <a:t>В начало</a:t>
            </a:r>
            <a:endParaRPr kumimoji="0" lang="ru-RU" sz="1800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Verdana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500034" y="5857892"/>
            <a:ext cx="55721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hlinkClick r:id="rId4" action="ppaction://hlinksldjump"/>
              </a:rPr>
              <a:t>Вернуться к окнам</a:t>
            </a: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1600" dirty="0" smtClean="0"/>
              <a:t>Запасные части для окна металлические</a:t>
            </a:r>
            <a:r>
              <a:rPr lang="en-US" sz="1600" dirty="0" smtClean="0"/>
              <a:t/>
            </a:r>
            <a:br>
              <a:rPr lang="en-US" sz="1600" dirty="0" smtClean="0"/>
            </a:br>
            <a:r>
              <a:rPr lang="ru-RU" sz="2400" dirty="0" smtClean="0"/>
              <a:t>Заглушка пружины </a:t>
            </a:r>
            <a:r>
              <a:rPr lang="en-US" sz="2400" dirty="0" smtClean="0"/>
              <a:t>(GPL, GPU, GDL)</a:t>
            </a:r>
            <a:endParaRPr lang="ru-RU" sz="16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47663" y="1219200"/>
            <a:ext cx="8439150" cy="4403761"/>
          </a:xfrm>
        </p:spPr>
        <p:txBody>
          <a:bodyPr/>
          <a:lstStyle/>
          <a:p>
            <a:pPr lvl="0">
              <a:defRPr/>
            </a:pPr>
            <a:r>
              <a:rPr lang="ru-RU" sz="1600" dirty="0" smtClean="0"/>
              <a:t>Для окон</a:t>
            </a:r>
            <a:r>
              <a:rPr lang="en-US" sz="1600" dirty="0" smtClean="0"/>
              <a:t> </a:t>
            </a:r>
            <a:r>
              <a:rPr lang="ru-RU" sz="1600" dirty="0" smtClean="0">
                <a:solidFill>
                  <a:srgbClr val="FF0000"/>
                </a:solidFill>
              </a:rPr>
              <a:t>2003-2015 </a:t>
            </a:r>
            <a:r>
              <a:rPr lang="ru-RU" sz="1600" dirty="0" err="1" smtClean="0">
                <a:solidFill>
                  <a:srgbClr val="FF0000"/>
                </a:solidFill>
              </a:rPr>
              <a:t>гг</a:t>
            </a:r>
            <a:endParaRPr lang="en-US" sz="1600" dirty="0" smtClean="0">
              <a:solidFill>
                <a:srgbClr val="FF0000"/>
              </a:solidFill>
            </a:endParaRPr>
          </a:p>
          <a:p>
            <a:pPr lvl="0">
              <a:defRPr/>
            </a:pPr>
            <a:endParaRPr lang="en-US" sz="1600" dirty="0" smtClean="0"/>
          </a:p>
          <a:p>
            <a:pPr lvl="0">
              <a:buNone/>
              <a:defRPr/>
            </a:pPr>
            <a:r>
              <a:rPr lang="en-US" sz="1400" dirty="0" smtClean="0"/>
              <a:t>	GPL</a:t>
            </a:r>
            <a:r>
              <a:rPr lang="ru-RU" sz="1400" dirty="0" smtClean="0"/>
              <a:t> </a:t>
            </a:r>
            <a:r>
              <a:rPr lang="en-US" sz="1400" dirty="0" smtClean="0"/>
              <a:t>M08, P08, S08, U08  - 	</a:t>
            </a:r>
            <a:r>
              <a:rPr lang="en-US" sz="2000" dirty="0" smtClean="0">
                <a:solidFill>
                  <a:srgbClr val="006CA5"/>
                </a:solidFill>
              </a:rPr>
              <a:t>031013</a:t>
            </a:r>
          </a:p>
          <a:p>
            <a:pPr lvl="0">
              <a:buNone/>
              <a:defRPr/>
            </a:pPr>
            <a:r>
              <a:rPr lang="en-US" sz="1400" dirty="0" smtClean="0"/>
              <a:t>	GPU C06, F06, M06, P06, S06 – 	</a:t>
            </a:r>
            <a:r>
              <a:rPr lang="en-US" sz="2000" dirty="0" smtClean="0">
                <a:solidFill>
                  <a:srgbClr val="006CA5"/>
                </a:solidFill>
              </a:rPr>
              <a:t>031017</a:t>
            </a:r>
          </a:p>
          <a:p>
            <a:pPr lvl="0">
              <a:buNone/>
              <a:defRPr/>
            </a:pPr>
            <a:r>
              <a:rPr lang="en-US" sz="1400" dirty="0" smtClean="0"/>
              <a:t>	GPU F08, M08, P08, S08, U08 - 	</a:t>
            </a:r>
            <a:r>
              <a:rPr lang="en-US" sz="2000" dirty="0" smtClean="0">
                <a:solidFill>
                  <a:srgbClr val="006CA5"/>
                </a:solidFill>
              </a:rPr>
              <a:t>031019</a:t>
            </a:r>
          </a:p>
          <a:p>
            <a:pPr lvl="0">
              <a:buNone/>
              <a:defRPr/>
            </a:pPr>
            <a:r>
              <a:rPr lang="en-US" sz="2000" dirty="0" smtClean="0">
                <a:solidFill>
                  <a:srgbClr val="006CA5"/>
                </a:solidFill>
              </a:rPr>
              <a:t>	</a:t>
            </a:r>
          </a:p>
          <a:p>
            <a:pPr lvl="0">
              <a:buNone/>
              <a:defRPr/>
            </a:pPr>
            <a:endParaRPr lang="en-US" sz="2000" dirty="0" smtClean="0">
              <a:solidFill>
                <a:srgbClr val="006CA5"/>
              </a:solidFill>
            </a:endParaRPr>
          </a:p>
          <a:p>
            <a:pPr lvl="0">
              <a:buNone/>
              <a:defRPr/>
            </a:pPr>
            <a:r>
              <a:rPr lang="en-US" sz="2000" dirty="0" smtClean="0">
                <a:solidFill>
                  <a:srgbClr val="006CA5"/>
                </a:solidFill>
              </a:rPr>
              <a:t>	</a:t>
            </a:r>
            <a:r>
              <a:rPr lang="en-US" sz="1400" dirty="0" smtClean="0"/>
              <a:t>GPL</a:t>
            </a:r>
            <a:r>
              <a:rPr lang="ru-RU" sz="1400" dirty="0" smtClean="0"/>
              <a:t> </a:t>
            </a:r>
            <a:r>
              <a:rPr lang="en-US" sz="1400" dirty="0" smtClean="0"/>
              <a:t>M08, P08, S08, U08  - 	</a:t>
            </a:r>
            <a:r>
              <a:rPr lang="en-US" sz="2000" dirty="0" smtClean="0">
                <a:solidFill>
                  <a:srgbClr val="006CA5"/>
                </a:solidFill>
              </a:rPr>
              <a:t>031014</a:t>
            </a:r>
          </a:p>
          <a:p>
            <a:pPr lvl="0">
              <a:buNone/>
              <a:defRPr/>
            </a:pPr>
            <a:r>
              <a:rPr lang="en-US" sz="1400" dirty="0" smtClean="0">
                <a:solidFill>
                  <a:srgbClr val="006CA5"/>
                </a:solidFill>
              </a:rPr>
              <a:t>	</a:t>
            </a:r>
            <a:r>
              <a:rPr lang="en-US" sz="1400" dirty="0" smtClean="0"/>
              <a:t>GPU F08, M08, P08, S08, U08 - 	</a:t>
            </a:r>
            <a:r>
              <a:rPr lang="en-US" sz="2000" dirty="0" smtClean="0">
                <a:solidFill>
                  <a:srgbClr val="006CA5"/>
                </a:solidFill>
              </a:rPr>
              <a:t>031020</a:t>
            </a:r>
          </a:p>
          <a:p>
            <a:pPr lvl="0">
              <a:buNone/>
              <a:defRPr/>
            </a:pPr>
            <a:r>
              <a:rPr lang="en-US" sz="2000" dirty="0" smtClean="0">
                <a:solidFill>
                  <a:srgbClr val="006CA5"/>
                </a:solidFill>
              </a:rPr>
              <a:t>	</a:t>
            </a:r>
            <a:r>
              <a:rPr lang="en-US" sz="1400" dirty="0" smtClean="0"/>
              <a:t>GDL -		</a:t>
            </a:r>
            <a:r>
              <a:rPr lang="en-US" sz="2000" dirty="0" smtClean="0">
                <a:solidFill>
                  <a:srgbClr val="006CA5"/>
                </a:solidFill>
              </a:rPr>
              <a:t>		031034</a:t>
            </a:r>
            <a:endParaRPr lang="ru-RU" sz="1400" dirty="0" smtClean="0">
              <a:solidFill>
                <a:srgbClr val="006CA5"/>
              </a:solidFill>
            </a:endParaRPr>
          </a:p>
          <a:p>
            <a:pPr lvl="0">
              <a:buNone/>
              <a:defRPr/>
            </a:pPr>
            <a:r>
              <a:rPr lang="ru-RU" sz="3200" dirty="0" smtClean="0">
                <a:solidFill>
                  <a:srgbClr val="006CA5"/>
                </a:solidFill>
              </a:rPr>
              <a:t>				</a:t>
            </a:r>
            <a:endParaRPr lang="ru-RU" sz="2000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B5E496-C20A-4259-82D6-EE90691934EF}" type="slidenum">
              <a:rPr lang="da-DK" smtClean="0"/>
              <a:pPr/>
              <a:t>138</a:t>
            </a:fld>
            <a:endParaRPr lang="da-DK"/>
          </a:p>
        </p:txBody>
      </p:sp>
      <p:cxnSp>
        <p:nvCxnSpPr>
          <p:cNvPr id="7" name="Straight Arrow Connector 6"/>
          <p:cNvCxnSpPr/>
          <p:nvPr/>
        </p:nvCxnSpPr>
        <p:spPr bwMode="auto">
          <a:xfrm>
            <a:off x="5072066" y="2428868"/>
            <a:ext cx="785818" cy="1588"/>
          </a:xfrm>
          <a:prstGeom prst="straightConnector1">
            <a:avLst/>
          </a:prstGeom>
          <a:solidFill>
            <a:schemeClr val="accent2"/>
          </a:solidFill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/>
          </a:ln>
          <a:effectLst/>
        </p:spPr>
      </p:cxnSp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2" cstate="print"/>
          <a:srcRect l="22653" t="24286" r="75131" b="35000"/>
          <a:stretch>
            <a:fillRect/>
          </a:stretch>
        </p:blipFill>
        <p:spPr bwMode="auto">
          <a:xfrm>
            <a:off x="5929322" y="1000108"/>
            <a:ext cx="642942" cy="40719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9" name="Picture 3"/>
          <p:cNvPicPr>
            <a:picLocks noChangeAspect="1" noChangeArrowheads="1"/>
          </p:cNvPicPr>
          <p:nvPr/>
        </p:nvPicPr>
        <p:blipFill>
          <a:blip r:embed="rId3" cstate="print"/>
          <a:srcRect l="20191" t="22857" r="78578" b="37857"/>
          <a:stretch>
            <a:fillRect/>
          </a:stretch>
        </p:blipFill>
        <p:spPr bwMode="auto">
          <a:xfrm>
            <a:off x="7215206" y="1785926"/>
            <a:ext cx="357190" cy="39290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cxnSp>
        <p:nvCxnSpPr>
          <p:cNvPr id="10" name="Straight Arrow Connector 9"/>
          <p:cNvCxnSpPr/>
          <p:nvPr/>
        </p:nvCxnSpPr>
        <p:spPr bwMode="auto">
          <a:xfrm>
            <a:off x="5143504" y="4141792"/>
            <a:ext cx="1928826" cy="1588"/>
          </a:xfrm>
          <a:prstGeom prst="straightConnector1">
            <a:avLst/>
          </a:prstGeom>
          <a:solidFill>
            <a:schemeClr val="accent2"/>
          </a:solidFill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11" name="Flowchart: Alternate Process 10"/>
          <p:cNvSpPr/>
          <p:nvPr/>
        </p:nvSpPr>
        <p:spPr bwMode="auto">
          <a:xfrm>
            <a:off x="7286644" y="5786454"/>
            <a:ext cx="1357322" cy="500066"/>
          </a:xfrm>
          <a:prstGeom prst="flowChartAlternateProcess">
            <a:avLst/>
          </a:prstGeom>
          <a:solidFill>
            <a:schemeClr val="accent3"/>
          </a:solidFill>
          <a:ln w="9525" cap="flat" cmpd="sng" algn="ctr">
            <a:solidFill>
              <a:srgbClr val="ACACAC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80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Verdana" pitchFamily="34" charset="0"/>
                <a:hlinkClick r:id="rId4" action="ppaction://hlinksldjump"/>
              </a:rPr>
              <a:t>В начало</a:t>
            </a:r>
            <a:endParaRPr kumimoji="0" lang="ru-RU" sz="1800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Verdana" pitchFamily="34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500034" y="5857892"/>
            <a:ext cx="55721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hlinkClick r:id="rId5" action="ppaction://hlinksldjump"/>
              </a:rPr>
              <a:t>Вернуться к окнам</a:t>
            </a: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1600" dirty="0" smtClean="0"/>
              <a:t>Запасные части для окна металлические</a:t>
            </a:r>
            <a:r>
              <a:rPr lang="en-US" sz="1600" dirty="0" smtClean="0"/>
              <a:t/>
            </a:r>
            <a:br>
              <a:rPr lang="en-US" sz="1600" dirty="0" smtClean="0"/>
            </a:br>
            <a:r>
              <a:rPr lang="ru-RU" sz="2400" dirty="0" smtClean="0"/>
              <a:t>Крышка заглушки пружины</a:t>
            </a:r>
            <a:endParaRPr lang="ru-RU" sz="16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47663" y="1219200"/>
            <a:ext cx="8439150" cy="2425824"/>
          </a:xfrm>
        </p:spPr>
        <p:txBody>
          <a:bodyPr/>
          <a:lstStyle/>
          <a:p>
            <a:pPr lvl="0">
              <a:defRPr/>
            </a:pPr>
            <a:r>
              <a:rPr lang="ru-RU" dirty="0" smtClean="0"/>
              <a:t>Год выпуска окна </a:t>
            </a:r>
            <a:r>
              <a:rPr lang="ru-RU" dirty="0" smtClean="0">
                <a:solidFill>
                  <a:srgbClr val="FF0000"/>
                </a:solidFill>
              </a:rPr>
              <a:t>2003-2015</a:t>
            </a:r>
          </a:p>
          <a:p>
            <a:pPr lvl="0">
              <a:defRPr/>
            </a:pPr>
            <a:endParaRPr lang="ru-RU" dirty="0" smtClean="0"/>
          </a:p>
          <a:p>
            <a:pPr lvl="0">
              <a:defRPr/>
            </a:pPr>
            <a:r>
              <a:rPr lang="ru-RU" dirty="0" smtClean="0"/>
              <a:t>Для окон</a:t>
            </a:r>
            <a:r>
              <a:rPr lang="en-US" dirty="0" smtClean="0"/>
              <a:t> GPL</a:t>
            </a:r>
            <a:r>
              <a:rPr lang="ru-RU" dirty="0" smtClean="0"/>
              <a:t> -</a:t>
            </a:r>
            <a:r>
              <a:rPr lang="en-US" sz="1400" dirty="0" smtClean="0"/>
              <a:t>	</a:t>
            </a:r>
            <a:r>
              <a:rPr lang="en-US" sz="2000" dirty="0" smtClean="0">
                <a:solidFill>
                  <a:srgbClr val="006CA5"/>
                </a:solidFill>
              </a:rPr>
              <a:t>031048</a:t>
            </a:r>
          </a:p>
          <a:p>
            <a:pPr>
              <a:defRPr/>
            </a:pPr>
            <a:r>
              <a:rPr lang="ru-RU" dirty="0" smtClean="0"/>
              <a:t>Для окон</a:t>
            </a:r>
            <a:r>
              <a:rPr lang="en-US" dirty="0" smtClean="0"/>
              <a:t> GPU</a:t>
            </a:r>
            <a:r>
              <a:rPr lang="ru-RU" dirty="0" smtClean="0"/>
              <a:t> -</a:t>
            </a:r>
            <a:r>
              <a:rPr lang="en-US" sz="1400" dirty="0" smtClean="0"/>
              <a:t>	</a:t>
            </a:r>
            <a:r>
              <a:rPr lang="en-US" sz="2000" dirty="0" smtClean="0">
                <a:solidFill>
                  <a:srgbClr val="006CA5"/>
                </a:solidFill>
              </a:rPr>
              <a:t>031049</a:t>
            </a:r>
            <a:endParaRPr lang="en-US" sz="2400" dirty="0" smtClean="0">
              <a:solidFill>
                <a:srgbClr val="006CA5"/>
              </a:solidFill>
            </a:endParaRPr>
          </a:p>
          <a:p>
            <a:pPr lvl="0">
              <a:defRPr/>
            </a:pPr>
            <a:endParaRPr lang="en-US" sz="2000" dirty="0" smtClean="0">
              <a:solidFill>
                <a:srgbClr val="006CA5"/>
              </a:solidFill>
            </a:endParaRPr>
          </a:p>
          <a:p>
            <a:endParaRPr lang="en-US" sz="1200" b="1" dirty="0" smtClean="0"/>
          </a:p>
          <a:p>
            <a:endParaRPr lang="en-US" sz="1200" b="1" dirty="0" smtClean="0"/>
          </a:p>
          <a:p>
            <a:endParaRPr lang="en-US" sz="1200" b="1" dirty="0" smtClean="0"/>
          </a:p>
          <a:p>
            <a:endParaRPr lang="ru-RU" sz="1200" b="1" dirty="0" smtClean="0"/>
          </a:p>
          <a:p>
            <a:endParaRPr lang="en-US" sz="1200" b="1" dirty="0" smtClean="0"/>
          </a:p>
          <a:p>
            <a:endParaRPr lang="en-US" sz="1200" b="1" dirty="0" smtClean="0"/>
          </a:p>
          <a:p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B5E496-C20A-4259-82D6-EE90691934EF}" type="slidenum">
              <a:rPr lang="da-DK" smtClean="0"/>
              <a:pPr/>
              <a:t>139</a:t>
            </a:fld>
            <a:endParaRPr lang="da-DK"/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2" cstate="print"/>
          <a:srcRect l="30040" t="38571" r="68729" b="52143"/>
          <a:stretch>
            <a:fillRect/>
          </a:stretch>
        </p:blipFill>
        <p:spPr bwMode="auto">
          <a:xfrm>
            <a:off x="7000892" y="2214554"/>
            <a:ext cx="357190" cy="9286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8" name="Flowchart: Alternate Process 7"/>
          <p:cNvSpPr/>
          <p:nvPr/>
        </p:nvSpPr>
        <p:spPr bwMode="auto">
          <a:xfrm>
            <a:off x="7286644" y="5786454"/>
            <a:ext cx="1357322" cy="500066"/>
          </a:xfrm>
          <a:prstGeom prst="flowChartAlternateProcess">
            <a:avLst/>
          </a:prstGeom>
          <a:solidFill>
            <a:schemeClr val="accent3"/>
          </a:solidFill>
          <a:ln w="9525" cap="flat" cmpd="sng" algn="ctr">
            <a:solidFill>
              <a:srgbClr val="ACACAC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80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Verdana" pitchFamily="34" charset="0"/>
                <a:hlinkClick r:id="rId3" action="ppaction://hlinksldjump"/>
              </a:rPr>
              <a:t>В начало</a:t>
            </a:r>
            <a:endParaRPr kumimoji="0" lang="ru-RU" sz="1800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Verdana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500034" y="5857892"/>
            <a:ext cx="55721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hlinkClick r:id="rId4" action="ppaction://hlinksldjump"/>
              </a:rPr>
              <a:t>Вернуться к окнам</a:t>
            </a: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sz="1800" dirty="0" err="1"/>
              <a:t>Накладки</a:t>
            </a:r>
            <a:r>
              <a:rPr lang="da-DK" sz="1800" dirty="0"/>
              <a:t> </a:t>
            </a:r>
            <a:r>
              <a:rPr lang="da-DK" sz="1800" dirty="0" err="1"/>
              <a:t>для</a:t>
            </a:r>
            <a:r>
              <a:rPr lang="da-DK" sz="1800" dirty="0"/>
              <a:t> </a:t>
            </a:r>
            <a:r>
              <a:rPr lang="da-DK" sz="1800" dirty="0" err="1"/>
              <a:t>окна</a:t>
            </a:r>
            <a:r>
              <a:rPr lang="da-DK" sz="1800" dirty="0"/>
              <a:t/>
            </a:r>
            <a:br>
              <a:rPr lang="da-DK" sz="1800" dirty="0"/>
            </a:br>
            <a:r>
              <a:rPr lang="da-DK" sz="2400" dirty="0" err="1"/>
              <a:t>Упаковка</a:t>
            </a:r>
            <a:r>
              <a:rPr lang="da-DK" sz="2400" dirty="0"/>
              <a:t> с </a:t>
            </a:r>
            <a:r>
              <a:rPr lang="da-DK" sz="2400" dirty="0" err="1"/>
              <a:t>накладками</a:t>
            </a:r>
            <a:r>
              <a:rPr lang="da-DK" dirty="0"/>
              <a:t/>
            </a:r>
            <a:br>
              <a:rPr lang="da-DK" dirty="0"/>
            </a:br>
            <a:r>
              <a:rPr lang="en-US" sz="1600" dirty="0">
                <a:solidFill>
                  <a:schemeClr val="bg1">
                    <a:lumMod val="50000"/>
                  </a:schemeClr>
                </a:solidFill>
              </a:rPr>
              <a:t>VELUX </a:t>
            </a:r>
            <a:r>
              <a:rPr lang="en-US" sz="1600" dirty="0" smtClean="0">
                <a:solidFill>
                  <a:schemeClr val="bg1">
                    <a:lumMod val="50000"/>
                  </a:schemeClr>
                </a:solidFill>
              </a:rPr>
              <a:t>OPTIMA</a:t>
            </a:r>
            <a:r>
              <a:rPr lang="da-DK" sz="1600" dirty="0" smtClean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da-DK" sz="1600" dirty="0"/>
              <a:t>(</a:t>
            </a:r>
            <a:r>
              <a:rPr lang="da-DK" sz="1600" dirty="0" err="1"/>
              <a:t>например</a:t>
            </a:r>
            <a:r>
              <a:rPr lang="da-DK" sz="1600" dirty="0"/>
              <a:t>, </a:t>
            </a:r>
            <a:r>
              <a:rPr lang="en-US" sz="1600" dirty="0"/>
              <a:t>GLR MR08 3073IS</a:t>
            </a:r>
            <a:r>
              <a:rPr lang="da-DK" sz="1600" dirty="0" smtClean="0"/>
              <a:t>)</a:t>
            </a:r>
            <a:endParaRPr lang="da-DK" sz="1600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B5E496-C20A-4259-82D6-EE90691934EF}" type="slidenum">
              <a:rPr lang="da-DK" smtClean="0"/>
              <a:pPr/>
              <a:t>14</a:t>
            </a:fld>
            <a:endParaRPr lang="da-DK" dirty="0"/>
          </a:p>
        </p:txBody>
      </p:sp>
      <p:sp>
        <p:nvSpPr>
          <p:cNvPr id="7" name="Flowchart: Alternate Process 6"/>
          <p:cNvSpPr/>
          <p:nvPr/>
        </p:nvSpPr>
        <p:spPr bwMode="auto">
          <a:xfrm>
            <a:off x="7286644" y="5786454"/>
            <a:ext cx="1357322" cy="500066"/>
          </a:xfrm>
          <a:prstGeom prst="flowChartAlternateProcess">
            <a:avLst/>
          </a:prstGeom>
          <a:solidFill>
            <a:schemeClr val="accent3"/>
          </a:solidFill>
          <a:ln w="9525" cap="flat" cmpd="sng" algn="ctr">
            <a:solidFill>
              <a:srgbClr val="ACACAC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da-DK" sz="180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Verdana" pitchFamily="34" charset="0"/>
                <a:hlinkClick r:id="rId3" action="ppaction://hlinksldjump"/>
              </a:rPr>
              <a:t>В </a:t>
            </a:r>
            <a:r>
              <a:rPr kumimoji="0" lang="da-DK" sz="1800" i="0" u="none" strike="noStrike" cap="none" normalizeH="0" baseline="0" dirty="0" err="1" smtClean="0">
                <a:ln>
                  <a:noFill/>
                </a:ln>
                <a:solidFill>
                  <a:schemeClr val="bg1"/>
                </a:solidFill>
                <a:effectLst/>
                <a:latin typeface="Verdana" pitchFamily="34" charset="0"/>
                <a:hlinkClick r:id="rId3" action="ppaction://hlinksldjump"/>
              </a:rPr>
              <a:t>начало</a:t>
            </a:r>
            <a:endParaRPr kumimoji="0" lang="da-DK" sz="1800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Verdana" pitchFamily="34" charset="0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7664" y="1124744"/>
            <a:ext cx="2206670" cy="2358855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2843808" y="2290147"/>
            <a:ext cx="5112568" cy="10402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 smtClean="0"/>
              <a:t>Накладки 2, 5 и 6 идут в комплекте с окном</a:t>
            </a:r>
          </a:p>
          <a:p>
            <a:endParaRPr lang="ru-RU" sz="1400" dirty="0"/>
          </a:p>
          <a:p>
            <a:r>
              <a:rPr lang="ru-RU" sz="1400" dirty="0" smtClean="0"/>
              <a:t>Накладки 4 идут в комплекте с окладом или в упаковке</a:t>
            </a:r>
            <a:r>
              <a:rPr lang="en-US" sz="1400" dirty="0" smtClean="0"/>
              <a:t> ZWR</a:t>
            </a:r>
            <a:endParaRPr lang="da-DK" sz="14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843808" y="1155205"/>
            <a:ext cx="2040565" cy="1020283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5173847" y="1480680"/>
            <a:ext cx="12241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dirty="0" smtClean="0"/>
              <a:t>+ ZWR</a:t>
            </a:r>
            <a:endParaRPr lang="da-DK" dirty="0"/>
          </a:p>
        </p:txBody>
      </p:sp>
      <p:sp>
        <p:nvSpPr>
          <p:cNvPr id="13" name="Rectangle 3"/>
          <p:cNvSpPr txBox="1">
            <a:spLocks noChangeArrowheads="1"/>
          </p:cNvSpPr>
          <p:nvPr/>
        </p:nvSpPr>
        <p:spPr bwMode="auto">
          <a:xfrm>
            <a:off x="351111" y="3539876"/>
            <a:ext cx="6624736" cy="31667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18000" tIns="0" rIns="0" bIns="0" numCol="1" anchor="t" anchorCtr="0" compatLnSpc="1">
            <a:prstTxWarp prst="textNoShape">
              <a:avLst/>
            </a:prstTxWarp>
          </a:bodyPr>
          <a:lstStyle/>
          <a:p>
            <a:pPr marL="342900" lvl="0" indent="-342900" eaLnBrk="1" hangingPunct="1">
              <a:buSzPct val="80000"/>
              <a:buBlip>
                <a:blip r:embed="rId6"/>
              </a:buBlip>
              <a:tabLst>
                <a:tab pos="1274763" algn="l"/>
              </a:tabLst>
            </a:pPr>
            <a:r>
              <a:rPr kumimoji="0" lang="en-US" sz="1400" b="0" i="0" u="none" strike="noStrike" kern="0" cap="none" spc="0" normalizeH="0" baseline="0" noProof="0" dirty="0" smtClean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CR02	</a:t>
            </a:r>
            <a:r>
              <a:rPr kumimoji="0" lang="ru-RU" sz="1400" b="0" i="0" u="none" strike="noStrike" kern="0" cap="none" spc="0" normalizeH="0" baseline="0" noProof="0" dirty="0" smtClean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		</a:t>
            </a:r>
            <a:r>
              <a:rPr lang="en-US" sz="1400" kern="0" dirty="0" smtClean="0">
                <a:solidFill>
                  <a:schemeClr val="accent2">
                    <a:lumMod val="50000"/>
                  </a:schemeClr>
                </a:solidFill>
                <a:latin typeface="+mn-lt"/>
              </a:rPr>
              <a:t>763754CR020   +  </a:t>
            </a:r>
            <a:r>
              <a:rPr lang="da-DK" sz="1400" kern="0" dirty="0" smtClean="0">
                <a:solidFill>
                  <a:schemeClr val="accent2">
                    <a:lumMod val="50000"/>
                  </a:schemeClr>
                </a:solidFill>
              </a:rPr>
              <a:t>ZWR </a:t>
            </a:r>
            <a:r>
              <a:rPr lang="da-DK" sz="1400" kern="0" dirty="0">
                <a:solidFill>
                  <a:schemeClr val="accent2">
                    <a:lumMod val="50000"/>
                  </a:schemeClr>
                </a:solidFill>
              </a:rPr>
              <a:t>R02 0000</a:t>
            </a:r>
            <a:endParaRPr lang="ru-RU" sz="1400" kern="0" dirty="0" smtClean="0">
              <a:solidFill>
                <a:schemeClr val="accent2">
                  <a:lumMod val="50000"/>
                </a:schemeClr>
              </a:solidFill>
              <a:latin typeface="+mn-lt"/>
            </a:endParaRPr>
          </a:p>
          <a:p>
            <a:pPr marL="342900" indent="-342900" eaLnBrk="1" hangingPunct="1">
              <a:buSzPct val="80000"/>
              <a:buBlip>
                <a:blip r:embed="rId6"/>
              </a:buBlip>
              <a:tabLst>
                <a:tab pos="1274763" algn="l"/>
              </a:tabLst>
            </a:pPr>
            <a:r>
              <a:rPr lang="ru-RU" sz="1400" kern="0" dirty="0" smtClean="0">
                <a:solidFill>
                  <a:schemeClr val="accent2">
                    <a:lumMod val="50000"/>
                  </a:schemeClr>
                </a:solidFill>
                <a:latin typeface="+mn-lt"/>
              </a:rPr>
              <a:t>С</a:t>
            </a:r>
            <a:r>
              <a:rPr lang="en-US" sz="1400" kern="0" dirty="0">
                <a:solidFill>
                  <a:schemeClr val="accent2">
                    <a:lumMod val="50000"/>
                  </a:schemeClr>
                </a:solidFill>
                <a:latin typeface="+mn-lt"/>
              </a:rPr>
              <a:t>R</a:t>
            </a:r>
            <a:r>
              <a:rPr lang="ru-RU" sz="1400" kern="0" dirty="0" smtClean="0">
                <a:solidFill>
                  <a:schemeClr val="accent2">
                    <a:lumMod val="50000"/>
                  </a:schemeClr>
                </a:solidFill>
                <a:latin typeface="+mn-lt"/>
              </a:rPr>
              <a:t>04			</a:t>
            </a:r>
            <a:r>
              <a:rPr lang="en-US" sz="1400" kern="0" dirty="0" smtClean="0">
                <a:solidFill>
                  <a:schemeClr val="accent2">
                    <a:lumMod val="50000"/>
                  </a:schemeClr>
                </a:solidFill>
                <a:latin typeface="+mn-lt"/>
              </a:rPr>
              <a:t>763754CR040   +  </a:t>
            </a:r>
            <a:r>
              <a:rPr lang="da-DK" sz="1400" kern="0" dirty="0" smtClean="0">
                <a:solidFill>
                  <a:schemeClr val="accent2">
                    <a:lumMod val="50000"/>
                  </a:schemeClr>
                </a:solidFill>
              </a:rPr>
              <a:t>ZWR </a:t>
            </a:r>
            <a:r>
              <a:rPr lang="da-DK" sz="1400" kern="0" dirty="0">
                <a:solidFill>
                  <a:schemeClr val="accent2">
                    <a:lumMod val="50000"/>
                  </a:schemeClr>
                </a:solidFill>
              </a:rPr>
              <a:t>R04 0000 </a:t>
            </a:r>
            <a:endParaRPr lang="en-US" sz="1400" kern="0" dirty="0">
              <a:solidFill>
                <a:schemeClr val="accent2">
                  <a:lumMod val="50000"/>
                </a:schemeClr>
              </a:solidFill>
              <a:latin typeface="+mn-lt"/>
            </a:endParaRPr>
          </a:p>
          <a:p>
            <a:pPr marL="342900" indent="-342900" eaLnBrk="1" hangingPunct="1">
              <a:buSzPct val="80000"/>
              <a:buBlip>
                <a:blip r:embed="rId6"/>
              </a:buBlip>
              <a:tabLst>
                <a:tab pos="1274763" algn="l"/>
              </a:tabLst>
            </a:pPr>
            <a:r>
              <a:rPr lang="en-US" sz="1400" kern="0" dirty="0">
                <a:solidFill>
                  <a:schemeClr val="accent2">
                    <a:lumMod val="50000"/>
                  </a:schemeClr>
                </a:solidFill>
                <a:latin typeface="+mn-lt"/>
              </a:rPr>
              <a:t>FR04			</a:t>
            </a:r>
            <a:r>
              <a:rPr lang="en-US" sz="1400" kern="0" dirty="0" smtClean="0">
                <a:solidFill>
                  <a:schemeClr val="accent2">
                    <a:lumMod val="50000"/>
                  </a:schemeClr>
                </a:solidFill>
                <a:latin typeface="+mn-lt"/>
              </a:rPr>
              <a:t>763754FR040   +  </a:t>
            </a:r>
            <a:r>
              <a:rPr lang="da-DK" sz="1400" kern="0" dirty="0" smtClean="0">
                <a:solidFill>
                  <a:schemeClr val="accent2">
                    <a:lumMod val="50000"/>
                  </a:schemeClr>
                </a:solidFill>
              </a:rPr>
              <a:t>ZWR </a:t>
            </a:r>
            <a:r>
              <a:rPr lang="da-DK" sz="1400" kern="0" dirty="0">
                <a:solidFill>
                  <a:schemeClr val="accent2">
                    <a:lumMod val="50000"/>
                  </a:schemeClr>
                </a:solidFill>
              </a:rPr>
              <a:t>R04 0000 </a:t>
            </a:r>
            <a:endParaRPr lang="en-US" sz="1400" kern="0" dirty="0">
              <a:solidFill>
                <a:schemeClr val="accent2">
                  <a:lumMod val="50000"/>
                </a:schemeClr>
              </a:solidFill>
              <a:latin typeface="+mn-lt"/>
            </a:endParaRPr>
          </a:p>
          <a:p>
            <a:pPr marL="342900" indent="-342900" eaLnBrk="1" hangingPunct="1">
              <a:buSzPct val="80000"/>
              <a:buBlip>
                <a:blip r:embed="rId6"/>
              </a:buBlip>
              <a:tabLst>
                <a:tab pos="1274763" algn="l"/>
              </a:tabLst>
            </a:pPr>
            <a:r>
              <a:rPr lang="en-US" sz="1400" kern="0" dirty="0">
                <a:solidFill>
                  <a:schemeClr val="accent2">
                    <a:lumMod val="50000"/>
                  </a:schemeClr>
                </a:solidFill>
                <a:latin typeface="+mn-lt"/>
              </a:rPr>
              <a:t>FR06			</a:t>
            </a:r>
            <a:r>
              <a:rPr lang="en-US" sz="1400" kern="0" dirty="0" smtClean="0">
                <a:solidFill>
                  <a:schemeClr val="accent2">
                    <a:lumMod val="50000"/>
                  </a:schemeClr>
                </a:solidFill>
                <a:latin typeface="+mn-lt"/>
              </a:rPr>
              <a:t>763754FR060   +  </a:t>
            </a:r>
            <a:r>
              <a:rPr lang="da-DK" sz="1400" kern="0" dirty="0" smtClean="0">
                <a:solidFill>
                  <a:schemeClr val="accent2">
                    <a:lumMod val="50000"/>
                  </a:schemeClr>
                </a:solidFill>
              </a:rPr>
              <a:t>ZWR </a:t>
            </a:r>
            <a:r>
              <a:rPr lang="da-DK" sz="1400" kern="0" dirty="0">
                <a:solidFill>
                  <a:schemeClr val="accent2">
                    <a:lumMod val="50000"/>
                  </a:schemeClr>
                </a:solidFill>
              </a:rPr>
              <a:t>R06 0000 </a:t>
            </a:r>
            <a:endParaRPr lang="en-US" sz="1400" kern="0" dirty="0">
              <a:solidFill>
                <a:schemeClr val="accent2">
                  <a:lumMod val="50000"/>
                </a:schemeClr>
              </a:solidFill>
              <a:latin typeface="+mn-lt"/>
            </a:endParaRPr>
          </a:p>
          <a:p>
            <a:pPr marL="342900" indent="-342900" eaLnBrk="1" hangingPunct="1">
              <a:buSzPct val="80000"/>
              <a:buBlip>
                <a:blip r:embed="rId6"/>
              </a:buBlip>
              <a:tabLst>
                <a:tab pos="1274763" algn="l"/>
              </a:tabLst>
            </a:pPr>
            <a:r>
              <a:rPr lang="en-US" sz="1400" kern="0" dirty="0">
                <a:solidFill>
                  <a:schemeClr val="accent2">
                    <a:lumMod val="50000"/>
                  </a:schemeClr>
                </a:solidFill>
                <a:latin typeface="+mn-lt"/>
              </a:rPr>
              <a:t>MR04</a:t>
            </a:r>
            <a:r>
              <a:rPr lang="ru-RU" sz="1400" kern="0" dirty="0">
                <a:solidFill>
                  <a:schemeClr val="accent2">
                    <a:lumMod val="50000"/>
                  </a:schemeClr>
                </a:solidFill>
                <a:latin typeface="+mn-lt"/>
              </a:rPr>
              <a:t>			</a:t>
            </a:r>
            <a:r>
              <a:rPr lang="en-US" sz="1400" kern="0" dirty="0" smtClean="0">
                <a:solidFill>
                  <a:schemeClr val="accent2">
                    <a:lumMod val="50000"/>
                  </a:schemeClr>
                </a:solidFill>
                <a:latin typeface="+mn-lt"/>
              </a:rPr>
              <a:t>763754MR040  +  </a:t>
            </a:r>
            <a:r>
              <a:rPr lang="da-DK" sz="1400" kern="0" dirty="0" smtClean="0">
                <a:solidFill>
                  <a:schemeClr val="accent2">
                    <a:lumMod val="50000"/>
                  </a:schemeClr>
                </a:solidFill>
              </a:rPr>
              <a:t>ZWR </a:t>
            </a:r>
            <a:r>
              <a:rPr lang="da-DK" sz="1400" kern="0" dirty="0">
                <a:solidFill>
                  <a:schemeClr val="accent2">
                    <a:lumMod val="50000"/>
                  </a:schemeClr>
                </a:solidFill>
              </a:rPr>
              <a:t>R04 0000 </a:t>
            </a:r>
            <a:endParaRPr lang="en-US" sz="1400" kern="0" dirty="0">
              <a:solidFill>
                <a:schemeClr val="accent2">
                  <a:lumMod val="50000"/>
                </a:schemeClr>
              </a:solidFill>
              <a:latin typeface="+mn-lt"/>
            </a:endParaRPr>
          </a:p>
          <a:p>
            <a:pPr marL="342900" indent="-342900" eaLnBrk="1" hangingPunct="1">
              <a:buSzPct val="80000"/>
              <a:buBlip>
                <a:blip r:embed="rId6"/>
              </a:buBlip>
              <a:tabLst>
                <a:tab pos="1274763" algn="l"/>
              </a:tabLst>
            </a:pPr>
            <a:r>
              <a:rPr lang="en-US" sz="1400" kern="0" dirty="0">
                <a:solidFill>
                  <a:schemeClr val="accent2">
                    <a:lumMod val="50000"/>
                  </a:schemeClr>
                </a:solidFill>
                <a:latin typeface="+mn-lt"/>
              </a:rPr>
              <a:t>MR06	</a:t>
            </a:r>
            <a:r>
              <a:rPr lang="ru-RU" sz="1400" kern="0" dirty="0">
                <a:solidFill>
                  <a:schemeClr val="accent2">
                    <a:lumMod val="50000"/>
                  </a:schemeClr>
                </a:solidFill>
                <a:latin typeface="+mn-lt"/>
              </a:rPr>
              <a:t>		</a:t>
            </a:r>
            <a:r>
              <a:rPr lang="en-US" sz="1400" kern="0" dirty="0" smtClean="0">
                <a:solidFill>
                  <a:schemeClr val="accent2">
                    <a:lumMod val="50000"/>
                  </a:schemeClr>
                </a:solidFill>
                <a:latin typeface="+mn-lt"/>
              </a:rPr>
              <a:t>763754MR060  +  </a:t>
            </a:r>
            <a:r>
              <a:rPr lang="da-DK" sz="1400" kern="0" dirty="0" smtClean="0">
                <a:solidFill>
                  <a:schemeClr val="accent2">
                    <a:lumMod val="50000"/>
                  </a:schemeClr>
                </a:solidFill>
              </a:rPr>
              <a:t>ZWR </a:t>
            </a:r>
            <a:r>
              <a:rPr lang="da-DK" sz="1400" kern="0" dirty="0">
                <a:solidFill>
                  <a:schemeClr val="accent2">
                    <a:lumMod val="50000"/>
                  </a:schemeClr>
                </a:solidFill>
              </a:rPr>
              <a:t>R06 0000 </a:t>
            </a:r>
            <a:endParaRPr lang="en-US" sz="1400" kern="0" dirty="0">
              <a:solidFill>
                <a:schemeClr val="accent2">
                  <a:lumMod val="50000"/>
                </a:schemeClr>
              </a:solidFill>
              <a:latin typeface="+mn-lt"/>
            </a:endParaRPr>
          </a:p>
          <a:p>
            <a:pPr marL="342900" lvl="0" indent="-342900" eaLnBrk="1" hangingPunct="1">
              <a:buSzPct val="80000"/>
              <a:buBlip>
                <a:blip r:embed="rId6"/>
              </a:buBlip>
              <a:tabLst>
                <a:tab pos="1274763" algn="l"/>
              </a:tabLst>
            </a:pPr>
            <a:r>
              <a:rPr lang="en-US" sz="1400" kern="0" dirty="0">
                <a:solidFill>
                  <a:schemeClr val="accent2">
                    <a:lumMod val="50000"/>
                  </a:schemeClr>
                </a:solidFill>
                <a:latin typeface="+mn-lt"/>
              </a:rPr>
              <a:t>MR08	</a:t>
            </a:r>
            <a:r>
              <a:rPr lang="ru-RU" sz="1400" kern="0" dirty="0">
                <a:solidFill>
                  <a:schemeClr val="accent2">
                    <a:lumMod val="50000"/>
                  </a:schemeClr>
                </a:solidFill>
                <a:latin typeface="+mn-lt"/>
              </a:rPr>
              <a:t>		</a:t>
            </a:r>
            <a:r>
              <a:rPr lang="en-US" sz="1400" kern="0" dirty="0" smtClean="0">
                <a:solidFill>
                  <a:schemeClr val="accent2">
                    <a:lumMod val="50000"/>
                  </a:schemeClr>
                </a:solidFill>
                <a:latin typeface="+mn-lt"/>
              </a:rPr>
              <a:t>763754MR080  +  </a:t>
            </a:r>
            <a:r>
              <a:rPr lang="da-DK" sz="1400" kern="0" dirty="0" smtClean="0">
                <a:solidFill>
                  <a:schemeClr val="accent2">
                    <a:lumMod val="50000"/>
                  </a:schemeClr>
                </a:solidFill>
              </a:rPr>
              <a:t>ZWR </a:t>
            </a:r>
            <a:r>
              <a:rPr lang="da-DK" sz="1400" kern="0" dirty="0">
                <a:solidFill>
                  <a:schemeClr val="accent2">
                    <a:lumMod val="50000"/>
                  </a:schemeClr>
                </a:solidFill>
              </a:rPr>
              <a:t>R08 0000</a:t>
            </a:r>
          </a:p>
          <a:p>
            <a:pPr marL="342900" lvl="0" indent="-342900" eaLnBrk="1" hangingPunct="1">
              <a:buSzPct val="80000"/>
              <a:buBlip>
                <a:blip r:embed="rId6"/>
              </a:buBlip>
              <a:tabLst>
                <a:tab pos="1274763" algn="l"/>
              </a:tabLst>
            </a:pPr>
            <a:r>
              <a:rPr lang="en-US" sz="1400" kern="0" dirty="0" smtClean="0">
                <a:solidFill>
                  <a:schemeClr val="accent2">
                    <a:lumMod val="50000"/>
                  </a:schemeClr>
                </a:solidFill>
                <a:latin typeface="+mn-lt"/>
              </a:rPr>
              <a:t>MR10</a:t>
            </a:r>
            <a:r>
              <a:rPr lang="en-US" sz="1400" kern="0" dirty="0">
                <a:solidFill>
                  <a:schemeClr val="accent2">
                    <a:lumMod val="50000"/>
                  </a:schemeClr>
                </a:solidFill>
                <a:latin typeface="+mn-lt"/>
              </a:rPr>
              <a:t>	</a:t>
            </a:r>
            <a:r>
              <a:rPr lang="ru-RU" sz="1400" kern="0" dirty="0">
                <a:solidFill>
                  <a:schemeClr val="accent2">
                    <a:lumMod val="50000"/>
                  </a:schemeClr>
                </a:solidFill>
                <a:latin typeface="+mn-lt"/>
              </a:rPr>
              <a:t>	</a:t>
            </a:r>
            <a:r>
              <a:rPr lang="en-US" sz="1400" kern="0" dirty="0">
                <a:solidFill>
                  <a:schemeClr val="accent2">
                    <a:lumMod val="50000"/>
                  </a:schemeClr>
                </a:solidFill>
                <a:latin typeface="+mn-lt"/>
              </a:rPr>
              <a:t>	</a:t>
            </a:r>
            <a:r>
              <a:rPr lang="en-US" sz="1400" kern="0" dirty="0" smtClean="0">
                <a:solidFill>
                  <a:schemeClr val="accent2">
                    <a:lumMod val="50000"/>
                  </a:schemeClr>
                </a:solidFill>
                <a:latin typeface="+mn-lt"/>
              </a:rPr>
              <a:t>763754MR100  +  </a:t>
            </a:r>
            <a:r>
              <a:rPr lang="da-DK" sz="1400" kern="0" dirty="0" smtClean="0">
                <a:solidFill>
                  <a:schemeClr val="accent2">
                    <a:lumMod val="50000"/>
                  </a:schemeClr>
                </a:solidFill>
              </a:rPr>
              <a:t>ZWR </a:t>
            </a:r>
            <a:r>
              <a:rPr lang="da-DK" sz="1400" kern="0" dirty="0">
                <a:solidFill>
                  <a:schemeClr val="accent2">
                    <a:lumMod val="50000"/>
                  </a:schemeClr>
                </a:solidFill>
              </a:rPr>
              <a:t>R10 0000</a:t>
            </a:r>
          </a:p>
          <a:p>
            <a:pPr marL="342900" indent="-342900" eaLnBrk="1" hangingPunct="1">
              <a:buSzPct val="80000"/>
              <a:buBlip>
                <a:blip r:embed="rId6"/>
              </a:buBlip>
              <a:tabLst>
                <a:tab pos="1274763" algn="l"/>
              </a:tabLst>
            </a:pPr>
            <a:r>
              <a:rPr lang="en-US" sz="1400" kern="0" dirty="0" smtClean="0">
                <a:solidFill>
                  <a:schemeClr val="accent2">
                    <a:lumMod val="50000"/>
                  </a:schemeClr>
                </a:solidFill>
                <a:latin typeface="+mn-lt"/>
              </a:rPr>
              <a:t>PR06</a:t>
            </a:r>
            <a:r>
              <a:rPr lang="en-US" sz="1400" kern="0" dirty="0">
                <a:solidFill>
                  <a:schemeClr val="accent2">
                    <a:lumMod val="50000"/>
                  </a:schemeClr>
                </a:solidFill>
                <a:latin typeface="+mn-lt"/>
              </a:rPr>
              <a:t>			</a:t>
            </a:r>
            <a:r>
              <a:rPr lang="en-US" sz="1400" kern="0" dirty="0" smtClean="0">
                <a:solidFill>
                  <a:schemeClr val="accent2">
                    <a:lumMod val="50000"/>
                  </a:schemeClr>
                </a:solidFill>
                <a:latin typeface="+mn-lt"/>
              </a:rPr>
              <a:t>763754PR060   +  </a:t>
            </a:r>
            <a:r>
              <a:rPr lang="da-DK" sz="1400" kern="0" dirty="0" smtClean="0">
                <a:solidFill>
                  <a:schemeClr val="accent2">
                    <a:lumMod val="50000"/>
                  </a:schemeClr>
                </a:solidFill>
              </a:rPr>
              <a:t>ZWR </a:t>
            </a:r>
            <a:r>
              <a:rPr lang="da-DK" sz="1400" kern="0" dirty="0">
                <a:solidFill>
                  <a:schemeClr val="accent2">
                    <a:lumMod val="50000"/>
                  </a:schemeClr>
                </a:solidFill>
              </a:rPr>
              <a:t>R06 0000 </a:t>
            </a:r>
            <a:endParaRPr lang="en-US" sz="1400" kern="0" dirty="0">
              <a:solidFill>
                <a:schemeClr val="accent2">
                  <a:lumMod val="50000"/>
                </a:schemeClr>
              </a:solidFill>
              <a:latin typeface="+mn-lt"/>
            </a:endParaRPr>
          </a:p>
          <a:p>
            <a:pPr marL="342900" lvl="0" indent="-342900" eaLnBrk="1" hangingPunct="1">
              <a:buSzPct val="80000"/>
              <a:buBlip>
                <a:blip r:embed="rId6"/>
              </a:buBlip>
              <a:tabLst>
                <a:tab pos="1274763" algn="l"/>
              </a:tabLst>
            </a:pPr>
            <a:r>
              <a:rPr lang="en-US" sz="1400" kern="0" dirty="0">
                <a:solidFill>
                  <a:schemeClr val="accent2">
                    <a:lumMod val="50000"/>
                  </a:schemeClr>
                </a:solidFill>
                <a:latin typeface="+mn-lt"/>
              </a:rPr>
              <a:t>PR08</a:t>
            </a:r>
            <a:r>
              <a:rPr lang="ru-RU" sz="1400" kern="0" dirty="0">
                <a:solidFill>
                  <a:schemeClr val="accent2">
                    <a:lumMod val="50000"/>
                  </a:schemeClr>
                </a:solidFill>
                <a:latin typeface="+mn-lt"/>
              </a:rPr>
              <a:t>	</a:t>
            </a:r>
            <a:r>
              <a:rPr lang="en-US" sz="1400" kern="0" dirty="0">
                <a:solidFill>
                  <a:schemeClr val="accent2">
                    <a:lumMod val="50000"/>
                  </a:schemeClr>
                </a:solidFill>
                <a:latin typeface="+mn-lt"/>
              </a:rPr>
              <a:t>		</a:t>
            </a:r>
            <a:r>
              <a:rPr lang="en-US" sz="1400" kern="0" dirty="0" smtClean="0">
                <a:solidFill>
                  <a:schemeClr val="accent2">
                    <a:lumMod val="50000"/>
                  </a:schemeClr>
                </a:solidFill>
                <a:latin typeface="+mn-lt"/>
              </a:rPr>
              <a:t>763754PR080   +  </a:t>
            </a:r>
            <a:r>
              <a:rPr lang="da-DK" sz="1400" kern="0" dirty="0" smtClean="0">
                <a:solidFill>
                  <a:schemeClr val="accent2">
                    <a:lumMod val="50000"/>
                  </a:schemeClr>
                </a:solidFill>
              </a:rPr>
              <a:t>ZWR </a:t>
            </a:r>
            <a:r>
              <a:rPr lang="da-DK" sz="1400" kern="0" dirty="0">
                <a:solidFill>
                  <a:schemeClr val="accent2">
                    <a:lumMod val="50000"/>
                  </a:schemeClr>
                </a:solidFill>
              </a:rPr>
              <a:t>R08 0000</a:t>
            </a:r>
          </a:p>
          <a:p>
            <a:pPr marL="342900" indent="-342900" eaLnBrk="1" hangingPunct="1">
              <a:buSzPct val="80000"/>
              <a:buBlip>
                <a:blip r:embed="rId6"/>
              </a:buBlip>
              <a:tabLst>
                <a:tab pos="1274763" algn="l"/>
              </a:tabLst>
            </a:pPr>
            <a:r>
              <a:rPr lang="en-US" sz="1400" kern="0" dirty="0" smtClean="0">
                <a:solidFill>
                  <a:schemeClr val="accent2">
                    <a:lumMod val="50000"/>
                  </a:schemeClr>
                </a:solidFill>
                <a:latin typeface="+mn-lt"/>
              </a:rPr>
              <a:t>SR06</a:t>
            </a:r>
            <a:r>
              <a:rPr lang="ru-RU" sz="1400" kern="0" dirty="0">
                <a:solidFill>
                  <a:schemeClr val="accent2">
                    <a:lumMod val="50000"/>
                  </a:schemeClr>
                </a:solidFill>
                <a:latin typeface="+mn-lt"/>
              </a:rPr>
              <a:t>			</a:t>
            </a:r>
            <a:r>
              <a:rPr lang="en-US" sz="1400" kern="0" dirty="0" smtClean="0">
                <a:solidFill>
                  <a:schemeClr val="accent2">
                    <a:lumMod val="50000"/>
                  </a:schemeClr>
                </a:solidFill>
                <a:latin typeface="+mn-lt"/>
              </a:rPr>
              <a:t>763754SR060   +  </a:t>
            </a:r>
            <a:r>
              <a:rPr lang="da-DK" sz="1400" kern="0" dirty="0" smtClean="0">
                <a:solidFill>
                  <a:schemeClr val="accent2">
                    <a:lumMod val="50000"/>
                  </a:schemeClr>
                </a:solidFill>
              </a:rPr>
              <a:t>ZWR </a:t>
            </a:r>
            <a:r>
              <a:rPr lang="da-DK" sz="1400" kern="0" dirty="0">
                <a:solidFill>
                  <a:schemeClr val="accent2">
                    <a:lumMod val="50000"/>
                  </a:schemeClr>
                </a:solidFill>
              </a:rPr>
              <a:t>R06 0000 </a:t>
            </a:r>
            <a:endParaRPr lang="en-US" sz="1400" kern="0" dirty="0">
              <a:solidFill>
                <a:schemeClr val="accent2">
                  <a:lumMod val="50000"/>
                </a:schemeClr>
              </a:solidFill>
              <a:latin typeface="+mn-lt"/>
            </a:endParaRPr>
          </a:p>
          <a:p>
            <a:pPr marL="342900" lvl="0" indent="-342900" eaLnBrk="1" hangingPunct="1">
              <a:buSzPct val="80000"/>
              <a:buBlip>
                <a:blip r:embed="rId6"/>
              </a:buBlip>
              <a:tabLst>
                <a:tab pos="1274763" algn="l"/>
              </a:tabLst>
            </a:pPr>
            <a:r>
              <a:rPr lang="en-US" sz="1400" kern="0" dirty="0">
                <a:solidFill>
                  <a:schemeClr val="accent2">
                    <a:lumMod val="50000"/>
                  </a:schemeClr>
                </a:solidFill>
                <a:latin typeface="+mn-lt"/>
              </a:rPr>
              <a:t>SR08			</a:t>
            </a:r>
            <a:r>
              <a:rPr lang="en-US" sz="1400" kern="0" dirty="0" smtClean="0">
                <a:solidFill>
                  <a:schemeClr val="accent2">
                    <a:lumMod val="50000"/>
                  </a:schemeClr>
                </a:solidFill>
                <a:latin typeface="+mn-lt"/>
              </a:rPr>
              <a:t>763754SR080   +  </a:t>
            </a:r>
            <a:r>
              <a:rPr lang="da-DK" sz="1400" kern="0" dirty="0">
                <a:solidFill>
                  <a:schemeClr val="accent2">
                    <a:lumMod val="50000"/>
                  </a:schemeClr>
                </a:solidFill>
              </a:rPr>
              <a:t>ZWR R08 0000</a:t>
            </a:r>
          </a:p>
          <a:p>
            <a:pPr eaLnBrk="1" hangingPunct="1">
              <a:buSzPct val="80000"/>
              <a:tabLst>
                <a:tab pos="1274763" algn="l"/>
              </a:tabLst>
            </a:pPr>
            <a:endParaRPr lang="en-US" sz="1400" kern="0" dirty="0">
              <a:solidFill>
                <a:schemeClr val="accent2">
                  <a:lumMod val="50000"/>
                </a:schemeClr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4657907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1600" dirty="0" smtClean="0"/>
              <a:t>Запасные части для окна металлические</a:t>
            </a:r>
            <a:r>
              <a:rPr lang="en-US" sz="1600" dirty="0" smtClean="0"/>
              <a:t/>
            </a:r>
            <a:br>
              <a:rPr lang="en-US" sz="1600" dirty="0" smtClean="0"/>
            </a:br>
            <a:r>
              <a:rPr lang="ru-RU" sz="2400" dirty="0" smtClean="0"/>
              <a:t>Подъемный механизм</a:t>
            </a:r>
            <a:r>
              <a:rPr lang="en-US" sz="2400" dirty="0" smtClean="0"/>
              <a:t>(GTL)</a:t>
            </a:r>
            <a:endParaRPr lang="ru-RU" sz="16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47663" y="1219200"/>
            <a:ext cx="8439150" cy="4082008"/>
          </a:xfrm>
        </p:spPr>
        <p:txBody>
          <a:bodyPr/>
          <a:lstStyle/>
          <a:p>
            <a:pPr lvl="0">
              <a:defRPr/>
            </a:pPr>
            <a:r>
              <a:rPr lang="ru-RU" dirty="0" smtClean="0"/>
              <a:t>Подходит для окон</a:t>
            </a:r>
            <a:r>
              <a:rPr lang="en-US" dirty="0" smtClean="0"/>
              <a:t> GTL, GTU</a:t>
            </a:r>
            <a:r>
              <a:rPr lang="ru-RU" dirty="0" smtClean="0"/>
              <a:t> годов выпуска </a:t>
            </a:r>
            <a:r>
              <a:rPr lang="ru-RU" dirty="0" smtClean="0">
                <a:solidFill>
                  <a:srgbClr val="FF0000"/>
                </a:solidFill>
              </a:rPr>
              <a:t>2003-2015 </a:t>
            </a:r>
            <a:r>
              <a:rPr lang="ru-RU" dirty="0" err="1" smtClean="0">
                <a:solidFill>
                  <a:srgbClr val="FF0000"/>
                </a:solidFill>
              </a:rPr>
              <a:t>гг</a:t>
            </a:r>
            <a:endParaRPr lang="en-US" dirty="0" smtClean="0">
              <a:solidFill>
                <a:srgbClr val="FF0000"/>
              </a:solidFill>
            </a:endParaRPr>
          </a:p>
          <a:p>
            <a:pPr lvl="0">
              <a:defRPr/>
            </a:pPr>
            <a:endParaRPr lang="ru-RU" dirty="0" smtClean="0"/>
          </a:p>
          <a:p>
            <a:pPr lvl="0">
              <a:buNone/>
              <a:defRPr/>
            </a:pPr>
            <a:endParaRPr lang="ru-RU" sz="2000" dirty="0" smtClean="0">
              <a:solidFill>
                <a:srgbClr val="006CA5"/>
              </a:solidFill>
            </a:endParaRPr>
          </a:p>
          <a:p>
            <a:pPr lvl="0">
              <a:buNone/>
              <a:defRPr/>
            </a:pPr>
            <a:r>
              <a:rPr lang="ru-RU" sz="2000" dirty="0" smtClean="0">
                <a:solidFill>
                  <a:srgbClr val="006CA5"/>
                </a:solidFill>
              </a:rPr>
              <a:t>	</a:t>
            </a:r>
          </a:p>
          <a:p>
            <a:pPr lvl="0">
              <a:buNone/>
              <a:defRPr/>
            </a:pPr>
            <a:endParaRPr lang="ru-RU" sz="2000" dirty="0" smtClean="0">
              <a:solidFill>
                <a:srgbClr val="006CA5"/>
              </a:solidFill>
            </a:endParaRPr>
          </a:p>
          <a:p>
            <a:pPr lvl="0">
              <a:buNone/>
              <a:defRPr/>
            </a:pPr>
            <a:r>
              <a:rPr lang="ru-RU" sz="2000" dirty="0" smtClean="0">
                <a:solidFill>
                  <a:srgbClr val="006CA5"/>
                </a:solidFill>
              </a:rPr>
              <a:t>		Код – 029479</a:t>
            </a:r>
            <a:endParaRPr lang="en-US" sz="2000" dirty="0" smtClean="0">
              <a:solidFill>
                <a:srgbClr val="006CA5"/>
              </a:solidFill>
            </a:endParaRPr>
          </a:p>
          <a:p>
            <a:pPr lvl="0">
              <a:buNone/>
              <a:defRPr/>
            </a:pPr>
            <a:endParaRPr lang="en-US" sz="2000" dirty="0" smtClean="0">
              <a:solidFill>
                <a:srgbClr val="006CA5"/>
              </a:solidFill>
            </a:endParaRPr>
          </a:p>
          <a:p>
            <a:endParaRPr lang="en-US" sz="1200" b="1" dirty="0" smtClean="0"/>
          </a:p>
          <a:p>
            <a:endParaRPr lang="en-US" sz="1200" b="1" dirty="0" smtClean="0"/>
          </a:p>
          <a:p>
            <a:endParaRPr lang="en-US" sz="1200" b="1" dirty="0" smtClean="0"/>
          </a:p>
          <a:p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B5E496-C20A-4259-82D6-EE90691934EF}" type="slidenum">
              <a:rPr lang="da-DK" smtClean="0"/>
              <a:pPr/>
              <a:t>140</a:t>
            </a:fld>
            <a:endParaRPr lang="da-DK"/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2" cstate="print"/>
          <a:srcRect l="22407" t="25000" r="75623" b="39285"/>
          <a:stretch>
            <a:fillRect/>
          </a:stretch>
        </p:blipFill>
        <p:spPr bwMode="auto">
          <a:xfrm>
            <a:off x="6215074" y="1571612"/>
            <a:ext cx="571504" cy="3571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8" name="TextBox 7"/>
          <p:cNvSpPr txBox="1"/>
          <p:nvPr/>
        </p:nvSpPr>
        <p:spPr>
          <a:xfrm>
            <a:off x="500034" y="5857892"/>
            <a:ext cx="55721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hlinkClick r:id="rId3" action="ppaction://hlinksldjump"/>
              </a:rPr>
              <a:t>Вернуться к окнам</a:t>
            </a:r>
            <a:endParaRPr lang="ru-RU" dirty="0"/>
          </a:p>
        </p:txBody>
      </p:sp>
      <p:sp>
        <p:nvSpPr>
          <p:cNvPr id="9" name="Flowchart: Alternate Process 8"/>
          <p:cNvSpPr/>
          <p:nvPr/>
        </p:nvSpPr>
        <p:spPr bwMode="auto">
          <a:xfrm>
            <a:off x="7286644" y="5786454"/>
            <a:ext cx="1357322" cy="500066"/>
          </a:xfrm>
          <a:prstGeom prst="flowChartAlternateProcess">
            <a:avLst/>
          </a:prstGeom>
          <a:solidFill>
            <a:schemeClr val="accent3"/>
          </a:solidFill>
          <a:ln w="9525" cap="flat" cmpd="sng" algn="ctr">
            <a:solidFill>
              <a:srgbClr val="ACACAC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80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Verdana" pitchFamily="34" charset="0"/>
                <a:hlinkClick r:id="rId4" action="ppaction://hlinksldjump"/>
              </a:rPr>
              <a:t>В начало</a:t>
            </a:r>
            <a:endParaRPr kumimoji="0" lang="ru-RU" sz="1800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Verdana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1600" dirty="0" smtClean="0"/>
              <a:t>Запасные части для окна металлические</a:t>
            </a:r>
            <a:r>
              <a:rPr lang="en-US" sz="1600" dirty="0" smtClean="0"/>
              <a:t/>
            </a:r>
            <a:br>
              <a:rPr lang="en-US" sz="1600" dirty="0" smtClean="0"/>
            </a:br>
            <a:r>
              <a:rPr lang="ru-RU" sz="2400" dirty="0" smtClean="0"/>
              <a:t>Шпингалет </a:t>
            </a:r>
            <a:r>
              <a:rPr lang="en-US" sz="2400" dirty="0" smtClean="0"/>
              <a:t>(GPL, GPU, GTL, GTU)</a:t>
            </a:r>
            <a:endParaRPr lang="ru-RU" sz="16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47663" y="1219200"/>
            <a:ext cx="8439150" cy="4154016"/>
          </a:xfrm>
        </p:spPr>
        <p:txBody>
          <a:bodyPr/>
          <a:lstStyle/>
          <a:p>
            <a:pPr lvl="0">
              <a:defRPr/>
            </a:pPr>
            <a:r>
              <a:rPr lang="ru-RU" dirty="0" smtClean="0"/>
              <a:t>Подходит для окон</a:t>
            </a:r>
            <a:r>
              <a:rPr lang="en-US" dirty="0" smtClean="0"/>
              <a:t> GPL, GPU, GTL, GTU</a:t>
            </a:r>
            <a:r>
              <a:rPr lang="ru-RU" dirty="0" smtClean="0"/>
              <a:t> годов выпуска </a:t>
            </a:r>
            <a:r>
              <a:rPr lang="ru-RU" dirty="0" smtClean="0">
                <a:solidFill>
                  <a:srgbClr val="FF0000"/>
                </a:solidFill>
              </a:rPr>
              <a:t>2003-2015</a:t>
            </a:r>
            <a:endParaRPr lang="en-US" dirty="0" smtClean="0">
              <a:solidFill>
                <a:srgbClr val="FF0000"/>
              </a:solidFill>
            </a:endParaRPr>
          </a:p>
          <a:p>
            <a:pPr lvl="0">
              <a:defRPr/>
            </a:pPr>
            <a:endParaRPr lang="ru-RU" dirty="0" smtClean="0"/>
          </a:p>
          <a:p>
            <a:pPr lvl="0">
              <a:buNone/>
              <a:defRPr/>
            </a:pPr>
            <a:endParaRPr lang="ru-RU" sz="2000" dirty="0" smtClean="0">
              <a:solidFill>
                <a:srgbClr val="006CA5"/>
              </a:solidFill>
            </a:endParaRPr>
          </a:p>
          <a:p>
            <a:pPr lvl="0">
              <a:buNone/>
              <a:defRPr/>
            </a:pPr>
            <a:r>
              <a:rPr lang="ru-RU" sz="2000" dirty="0" smtClean="0">
                <a:solidFill>
                  <a:srgbClr val="006CA5"/>
                </a:solidFill>
              </a:rPr>
              <a:t>	</a:t>
            </a:r>
          </a:p>
          <a:p>
            <a:pPr lvl="0">
              <a:buNone/>
              <a:defRPr/>
            </a:pPr>
            <a:endParaRPr lang="ru-RU" sz="2000" dirty="0" smtClean="0">
              <a:solidFill>
                <a:srgbClr val="006CA5"/>
              </a:solidFill>
            </a:endParaRPr>
          </a:p>
          <a:p>
            <a:pPr lvl="0">
              <a:buNone/>
              <a:defRPr/>
            </a:pPr>
            <a:r>
              <a:rPr lang="ru-RU" sz="2000" dirty="0" smtClean="0">
                <a:solidFill>
                  <a:srgbClr val="006CA5"/>
                </a:solidFill>
              </a:rPr>
              <a:t>		Код – 029750</a:t>
            </a:r>
            <a:endParaRPr lang="en-US" sz="2000" dirty="0" smtClean="0">
              <a:solidFill>
                <a:srgbClr val="006CA5"/>
              </a:solidFill>
            </a:endParaRPr>
          </a:p>
          <a:p>
            <a:pPr lvl="0">
              <a:buNone/>
              <a:defRPr/>
            </a:pPr>
            <a:endParaRPr lang="en-US" sz="2000" dirty="0" smtClean="0">
              <a:solidFill>
                <a:srgbClr val="006CA5"/>
              </a:solidFill>
            </a:endParaRPr>
          </a:p>
          <a:p>
            <a:endParaRPr lang="en-US" sz="1200" b="1" dirty="0" smtClean="0"/>
          </a:p>
          <a:p>
            <a:endParaRPr lang="en-US" sz="1200" b="1" dirty="0" smtClean="0"/>
          </a:p>
          <a:p>
            <a:endParaRPr lang="en-US" sz="1200" b="1" dirty="0" smtClean="0"/>
          </a:p>
          <a:p>
            <a:endParaRPr lang="ru-RU" sz="1200" b="1" dirty="0" smtClean="0"/>
          </a:p>
          <a:p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B5E496-C20A-4259-82D6-EE90691934EF}" type="slidenum">
              <a:rPr lang="da-DK" smtClean="0"/>
              <a:pPr/>
              <a:t>141</a:t>
            </a:fld>
            <a:endParaRPr lang="da-DK"/>
          </a:p>
        </p:txBody>
      </p:sp>
      <p:grpSp>
        <p:nvGrpSpPr>
          <p:cNvPr id="7" name="Group 6"/>
          <p:cNvGrpSpPr/>
          <p:nvPr/>
        </p:nvGrpSpPr>
        <p:grpSpPr>
          <a:xfrm>
            <a:off x="4143372" y="2143116"/>
            <a:ext cx="3562376" cy="2509854"/>
            <a:chOff x="3438516" y="2357430"/>
            <a:chExt cx="3562376" cy="2509854"/>
          </a:xfrm>
        </p:grpSpPr>
        <p:pic>
          <p:nvPicPr>
            <p:cNvPr id="8" name="Picture 4"/>
            <p:cNvPicPr>
              <a:picLocks noChangeAspect="1" noChangeArrowheads="1"/>
            </p:cNvPicPr>
            <p:nvPr/>
          </p:nvPicPr>
          <p:blipFill>
            <a:blip r:embed="rId2" cstate="print"/>
            <a:srcRect l="12804" t="28571" r="74393" b="47857"/>
            <a:stretch>
              <a:fillRect/>
            </a:stretch>
          </p:blipFill>
          <p:spPr bwMode="auto">
            <a:xfrm>
              <a:off x="3571868" y="2357430"/>
              <a:ext cx="3428992" cy="235745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sp>
          <p:nvSpPr>
            <p:cNvPr id="9" name="Right Triangle 8"/>
            <p:cNvSpPr/>
            <p:nvPr/>
          </p:nvSpPr>
          <p:spPr bwMode="auto">
            <a:xfrm>
              <a:off x="3438516" y="2714620"/>
              <a:ext cx="3429024" cy="2152664"/>
            </a:xfrm>
            <a:prstGeom prst="rtTriangle">
              <a:avLst/>
            </a:prstGeom>
            <a:solidFill>
              <a:schemeClr val="bg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0" tIns="0" rIns="0" bIns="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ru-RU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Verdana" pitchFamily="34" charset="0"/>
              </a:endParaRPr>
            </a:p>
          </p:txBody>
        </p:sp>
        <p:sp>
          <p:nvSpPr>
            <p:cNvPr id="10" name="Right Triangle 9"/>
            <p:cNvSpPr/>
            <p:nvPr/>
          </p:nvSpPr>
          <p:spPr bwMode="auto">
            <a:xfrm rot="10800000">
              <a:off x="3571868" y="2357430"/>
              <a:ext cx="3429024" cy="1928826"/>
            </a:xfrm>
            <a:prstGeom prst="rtTriangle">
              <a:avLst/>
            </a:prstGeom>
            <a:solidFill>
              <a:schemeClr val="bg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0" tIns="0" rIns="0" bIns="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ru-RU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Verdana" pitchFamily="34" charset="0"/>
              </a:endParaRPr>
            </a:p>
          </p:txBody>
        </p:sp>
      </p:grpSp>
      <p:sp>
        <p:nvSpPr>
          <p:cNvPr id="11" name="TextBox 10"/>
          <p:cNvSpPr txBox="1"/>
          <p:nvPr/>
        </p:nvSpPr>
        <p:spPr>
          <a:xfrm>
            <a:off x="500034" y="5857892"/>
            <a:ext cx="55721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hlinkClick r:id="rId3" action="ppaction://hlinksldjump"/>
              </a:rPr>
              <a:t>Вернуться к окнам</a:t>
            </a:r>
            <a:endParaRPr lang="ru-RU" dirty="0"/>
          </a:p>
        </p:txBody>
      </p:sp>
      <p:sp>
        <p:nvSpPr>
          <p:cNvPr id="12" name="Flowchart: Alternate Process 11"/>
          <p:cNvSpPr/>
          <p:nvPr/>
        </p:nvSpPr>
        <p:spPr bwMode="auto">
          <a:xfrm>
            <a:off x="7286644" y="5786454"/>
            <a:ext cx="1357322" cy="500066"/>
          </a:xfrm>
          <a:prstGeom prst="flowChartAlternateProcess">
            <a:avLst/>
          </a:prstGeom>
          <a:solidFill>
            <a:schemeClr val="accent3"/>
          </a:solidFill>
          <a:ln w="9525" cap="flat" cmpd="sng" algn="ctr">
            <a:solidFill>
              <a:srgbClr val="ACACAC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80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Verdana" pitchFamily="34" charset="0"/>
                <a:hlinkClick r:id="rId4" action="ppaction://hlinksldjump"/>
              </a:rPr>
              <a:t>В начало</a:t>
            </a:r>
            <a:endParaRPr kumimoji="0" lang="ru-RU" sz="1800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Verdana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ru-RU" sz="1600" dirty="0" smtClean="0"/>
              <a:t>Запасные части для окна металлические</a:t>
            </a:r>
            <a:r>
              <a:rPr lang="en-US" sz="1600" dirty="0" smtClean="0"/>
              <a:t/>
            </a:r>
            <a:br>
              <a:rPr lang="en-US" sz="1600" dirty="0" smtClean="0"/>
            </a:br>
            <a:r>
              <a:rPr lang="ru-RU" dirty="0" smtClean="0"/>
              <a:t>Газовый амортизатор </a:t>
            </a:r>
            <a:r>
              <a:rPr lang="en-US" dirty="0" smtClean="0"/>
              <a:t>(GXL)</a:t>
            </a:r>
            <a:endParaRPr lang="en-US" dirty="0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B5E496-C20A-4259-82D6-EE90691934EF}" type="slidenum">
              <a:rPr lang="da-DK" smtClean="0"/>
              <a:pPr/>
              <a:t>142</a:t>
            </a:fld>
            <a:endParaRPr lang="da-DK"/>
          </a:p>
        </p:txBody>
      </p:sp>
      <p:sp>
        <p:nvSpPr>
          <p:cNvPr id="10" name="Flowchart: Alternate Process 9"/>
          <p:cNvSpPr/>
          <p:nvPr/>
        </p:nvSpPr>
        <p:spPr bwMode="auto">
          <a:xfrm>
            <a:off x="7286644" y="5786454"/>
            <a:ext cx="1357322" cy="500066"/>
          </a:xfrm>
          <a:prstGeom prst="flowChartAlternateProcess">
            <a:avLst/>
          </a:prstGeom>
          <a:solidFill>
            <a:schemeClr val="accent3"/>
          </a:solidFill>
          <a:ln w="9525" cap="flat" cmpd="sng" algn="ctr">
            <a:solidFill>
              <a:srgbClr val="ACACAC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80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Verdana" pitchFamily="34" charset="0"/>
                <a:hlinkClick r:id="rId2" action="ppaction://hlinksldjump"/>
              </a:rPr>
              <a:t>В начало</a:t>
            </a:r>
            <a:endParaRPr kumimoji="0" lang="ru-RU" sz="1800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Verdana" pitchFamily="34" charset="0"/>
            </a:endParaRPr>
          </a:p>
        </p:txBody>
      </p:sp>
      <p:pic>
        <p:nvPicPr>
          <p:cNvPr id="53250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929058" y="1857364"/>
            <a:ext cx="4667250" cy="3044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Rectangle 3"/>
          <p:cNvSpPr txBox="1">
            <a:spLocks noChangeArrowheads="1"/>
          </p:cNvSpPr>
          <p:nvPr/>
        </p:nvSpPr>
        <p:spPr bwMode="auto">
          <a:xfrm>
            <a:off x="347663" y="1219200"/>
            <a:ext cx="8439150" cy="42815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18000" tIns="0" rIns="0" bIns="0" numCol="1" anchor="t" anchorCtr="0" compatLnSpc="1">
            <a:prstTxWarp prst="textNoShape">
              <a:avLst/>
            </a:prstTxWarp>
          </a:bodyPr>
          <a:lstStyle/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Pct val="80000"/>
              <a:buFontTx/>
              <a:buBlip>
                <a:blip r:embed="rId4"/>
              </a:buBlip>
              <a:tabLst>
                <a:tab pos="1274763" algn="l"/>
              </a:tabLst>
              <a:defRPr/>
            </a:pPr>
            <a:r>
              <a:rPr kumimoji="0" lang="ru-RU" sz="18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Подходит для окон </a:t>
            </a:r>
            <a:r>
              <a:rPr kumimoji="0" lang="en-US" sz="18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GXL</a:t>
            </a:r>
            <a:r>
              <a:rPr kumimoji="0" lang="ru-RU" sz="18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год</a:t>
            </a:r>
            <a:r>
              <a:rPr kumimoji="0" lang="ru-RU" sz="1800" b="0" i="0" u="none" strike="noStrike" kern="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выпуска </a:t>
            </a:r>
            <a:r>
              <a:rPr kumimoji="0" lang="ru-RU" sz="1800" b="0" i="0" u="none" strike="noStrike" kern="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2003-2015</a:t>
            </a:r>
            <a:endParaRPr kumimoji="0" lang="en-US" sz="1800" b="0" i="0" u="none" strike="noStrike" kern="0" cap="none" spc="0" normalizeH="0" baseline="0" noProof="0" dirty="0" smtClean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Pct val="80000"/>
              <a:tabLst>
                <a:tab pos="1274763" algn="l"/>
              </a:tabLst>
              <a:defRPr/>
            </a:pPr>
            <a:endParaRPr kumimoji="0" lang="ru-RU" sz="1800" b="0" i="0" u="none" strike="noStrike" kern="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Pct val="80000"/>
              <a:buFontTx/>
              <a:buNone/>
              <a:tabLst>
                <a:tab pos="1274763" algn="l"/>
              </a:tabLst>
              <a:defRPr/>
            </a:pPr>
            <a:endParaRPr kumimoji="0" lang="ru-RU" sz="2000" b="0" i="0" u="none" strike="noStrike" kern="0" cap="none" spc="0" normalizeH="0" baseline="0" noProof="0" dirty="0" smtClean="0">
              <a:ln>
                <a:noFill/>
              </a:ln>
              <a:solidFill>
                <a:srgbClr val="006CA5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Pct val="80000"/>
              <a:buFontTx/>
              <a:buNone/>
              <a:tabLst>
                <a:tab pos="1274763" algn="l"/>
              </a:tabLst>
              <a:defRPr/>
            </a:pPr>
            <a:r>
              <a:rPr kumimoji="0" lang="ru-RU" sz="2000" b="0" i="0" u="none" strike="noStrike" kern="0" cap="none" spc="0" normalizeH="0" baseline="0" noProof="0" dirty="0" smtClean="0">
                <a:ln>
                  <a:noFill/>
                </a:ln>
                <a:solidFill>
                  <a:srgbClr val="006CA5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	</a:t>
            </a: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Pct val="80000"/>
              <a:buFontTx/>
              <a:buNone/>
              <a:tabLst>
                <a:tab pos="1274763" algn="l"/>
              </a:tabLst>
              <a:defRPr/>
            </a:pPr>
            <a:endParaRPr kumimoji="0" lang="ru-RU" sz="2000" b="0" i="0" u="none" strike="noStrike" kern="0" cap="none" spc="0" normalizeH="0" baseline="0" noProof="0" dirty="0" smtClean="0">
              <a:ln>
                <a:noFill/>
              </a:ln>
              <a:solidFill>
                <a:srgbClr val="006CA5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Pct val="80000"/>
              <a:buFontTx/>
              <a:buNone/>
              <a:tabLst>
                <a:tab pos="1274763" algn="l"/>
              </a:tabLst>
              <a:defRPr/>
            </a:pPr>
            <a:r>
              <a:rPr kumimoji="0" lang="ru-RU" sz="2000" b="0" i="0" u="none" strike="noStrike" kern="0" cap="none" spc="0" normalizeH="0" baseline="0" noProof="0" dirty="0" smtClean="0">
                <a:ln>
                  <a:noFill/>
                </a:ln>
                <a:solidFill>
                  <a:srgbClr val="006CA5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		Код – </a:t>
            </a:r>
            <a:r>
              <a:rPr kumimoji="0" lang="en-US" sz="2000" b="0" i="0" u="none" strike="noStrike" kern="0" cap="none" spc="0" normalizeH="0" baseline="0" noProof="0" dirty="0" smtClean="0">
                <a:ln>
                  <a:noFill/>
                </a:ln>
                <a:solidFill>
                  <a:srgbClr val="006CA5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015211</a:t>
            </a: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Pct val="80000"/>
              <a:buFontTx/>
              <a:buNone/>
              <a:tabLst>
                <a:tab pos="1274763" algn="l"/>
              </a:tabLst>
              <a:defRPr/>
            </a:pPr>
            <a:endParaRPr lang="en-US" sz="2000" kern="0" dirty="0" smtClean="0">
              <a:solidFill>
                <a:srgbClr val="006CA5"/>
              </a:solidFill>
              <a:latin typeface="+mn-lt"/>
            </a:endParaRPr>
          </a:p>
          <a:p>
            <a:endParaRPr lang="en-US" sz="1200" b="1" dirty="0" smtClean="0"/>
          </a:p>
          <a:p>
            <a:endParaRPr lang="en-US" sz="1200" b="1" dirty="0" smtClean="0"/>
          </a:p>
          <a:p>
            <a:endParaRPr lang="en-US" sz="1200" b="1" dirty="0" smtClean="0"/>
          </a:p>
          <a:p>
            <a:endParaRPr lang="ru-RU" sz="1200" b="1" dirty="0" smtClean="0"/>
          </a:p>
          <a:p>
            <a:endParaRPr lang="en-US" sz="1200" b="1" dirty="0" smtClean="0"/>
          </a:p>
          <a:p>
            <a:r>
              <a:rPr lang="ru-RU" sz="1200" b="1" dirty="0" smtClean="0"/>
              <a:t>Предназначение амортизатора:</a:t>
            </a:r>
            <a:r>
              <a:rPr lang="ru-RU" sz="1200" dirty="0" smtClean="0"/>
              <a:t>           </a:t>
            </a:r>
          </a:p>
          <a:p>
            <a:r>
              <a:rPr lang="ru-RU" sz="1200" dirty="0" smtClean="0"/>
              <a:t>Облегчает открывание окна по верхней оси. Пружина компенсирует вес поворотной части при открывании по верхней оси</a:t>
            </a:r>
            <a:endParaRPr lang="en-US" sz="2000" kern="0" dirty="0" smtClean="0">
              <a:solidFill>
                <a:srgbClr val="006CA5"/>
              </a:solidFill>
              <a:latin typeface="+mn-lt"/>
            </a:endParaRPr>
          </a:p>
          <a:p>
            <a:endParaRPr lang="en-US" sz="1200" b="1" dirty="0" smtClean="0"/>
          </a:p>
        </p:txBody>
      </p:sp>
      <p:sp>
        <p:nvSpPr>
          <p:cNvPr id="9" name="TextBox 8"/>
          <p:cNvSpPr txBox="1"/>
          <p:nvPr/>
        </p:nvSpPr>
        <p:spPr>
          <a:xfrm>
            <a:off x="500034" y="5857892"/>
            <a:ext cx="55721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hlinkClick r:id="rId5" action="ppaction://hlinksldjump"/>
              </a:rPr>
              <a:t>Вернуться к окнам</a:t>
            </a: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1600" dirty="0" smtClean="0"/>
              <a:t>Запасные части для окна металлические</a:t>
            </a:r>
            <a:r>
              <a:rPr lang="en-US" sz="1600" dirty="0" smtClean="0"/>
              <a:t/>
            </a:r>
            <a:br>
              <a:rPr lang="en-US" sz="1600" dirty="0" smtClean="0"/>
            </a:br>
            <a:r>
              <a:rPr lang="ru-RU" dirty="0" smtClean="0"/>
              <a:t>Болт подъемного механизма </a:t>
            </a:r>
            <a:r>
              <a:rPr lang="en-US" dirty="0" smtClean="0"/>
              <a:t>(GXL)</a:t>
            </a:r>
            <a:endParaRPr lang="ru-RU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47663" y="1219200"/>
            <a:ext cx="8439150" cy="3361928"/>
          </a:xfrm>
        </p:spPr>
        <p:txBody>
          <a:bodyPr/>
          <a:lstStyle/>
          <a:p>
            <a:pPr lvl="0">
              <a:defRPr/>
            </a:pPr>
            <a:r>
              <a:rPr lang="ru-RU" dirty="0" smtClean="0"/>
              <a:t>Подходит для окон </a:t>
            </a:r>
            <a:r>
              <a:rPr lang="en-US" dirty="0" smtClean="0"/>
              <a:t>GXL</a:t>
            </a:r>
            <a:r>
              <a:rPr lang="ru-RU" dirty="0" smtClean="0"/>
              <a:t>, год выпуска </a:t>
            </a:r>
            <a:r>
              <a:rPr lang="ru-RU" dirty="0" smtClean="0">
                <a:solidFill>
                  <a:srgbClr val="FF0000"/>
                </a:solidFill>
              </a:rPr>
              <a:t>2003-2015</a:t>
            </a:r>
            <a:endParaRPr lang="en-US" dirty="0" smtClean="0">
              <a:solidFill>
                <a:srgbClr val="FF0000"/>
              </a:solidFill>
            </a:endParaRPr>
          </a:p>
          <a:p>
            <a:pPr lvl="0">
              <a:defRPr/>
            </a:pPr>
            <a:endParaRPr lang="ru-RU" dirty="0" smtClean="0"/>
          </a:p>
          <a:p>
            <a:pPr lvl="0">
              <a:buNone/>
              <a:defRPr/>
            </a:pPr>
            <a:endParaRPr lang="ru-RU" sz="2000" dirty="0" smtClean="0">
              <a:solidFill>
                <a:srgbClr val="006CA5"/>
              </a:solidFill>
            </a:endParaRPr>
          </a:p>
          <a:p>
            <a:pPr lvl="0">
              <a:buNone/>
              <a:defRPr/>
            </a:pPr>
            <a:r>
              <a:rPr lang="ru-RU" sz="2000" dirty="0" smtClean="0">
                <a:solidFill>
                  <a:srgbClr val="006CA5"/>
                </a:solidFill>
              </a:rPr>
              <a:t>	</a:t>
            </a:r>
          </a:p>
          <a:p>
            <a:pPr lvl="0">
              <a:buNone/>
              <a:defRPr/>
            </a:pPr>
            <a:endParaRPr lang="ru-RU" sz="2000" dirty="0" smtClean="0">
              <a:solidFill>
                <a:srgbClr val="006CA5"/>
              </a:solidFill>
            </a:endParaRPr>
          </a:p>
          <a:p>
            <a:pPr lvl="0">
              <a:buNone/>
              <a:defRPr/>
            </a:pPr>
            <a:r>
              <a:rPr lang="ru-RU" sz="2000" dirty="0" smtClean="0">
                <a:solidFill>
                  <a:srgbClr val="006CA5"/>
                </a:solidFill>
              </a:rPr>
              <a:t>		Код – </a:t>
            </a:r>
            <a:r>
              <a:rPr lang="en-US" sz="2000" dirty="0" smtClean="0">
                <a:solidFill>
                  <a:srgbClr val="006CA5"/>
                </a:solidFill>
              </a:rPr>
              <a:t>015217</a:t>
            </a:r>
          </a:p>
          <a:p>
            <a:pPr lvl="0">
              <a:buNone/>
              <a:defRPr/>
            </a:pPr>
            <a:endParaRPr lang="en-US" sz="2000" dirty="0" smtClean="0">
              <a:solidFill>
                <a:srgbClr val="006CA5"/>
              </a:solidFill>
            </a:endParaRPr>
          </a:p>
          <a:p>
            <a:endParaRPr lang="en-US" sz="1200" b="1" dirty="0" smtClean="0"/>
          </a:p>
          <a:p>
            <a:endParaRPr lang="en-US" sz="1200" b="1" dirty="0" smtClean="0"/>
          </a:p>
          <a:p>
            <a:endParaRPr lang="en-US" sz="1200" b="1" dirty="0" smtClean="0"/>
          </a:p>
          <a:p>
            <a:endParaRPr lang="ru-RU" sz="1200" b="1" dirty="0" smtClean="0"/>
          </a:p>
          <a:p>
            <a:endParaRPr lang="en-US" sz="1200" b="1" dirty="0" smtClean="0"/>
          </a:p>
          <a:p>
            <a:endParaRPr lang="en-US" sz="1200" b="1" dirty="0" smtClean="0"/>
          </a:p>
          <a:p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B5E496-C20A-4259-82D6-EE90691934EF}" type="slidenum">
              <a:rPr lang="da-DK" smtClean="0"/>
              <a:pPr/>
              <a:t>143</a:t>
            </a:fld>
            <a:endParaRPr lang="da-DK"/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2" cstate="print"/>
          <a:srcRect l="76965" t="51970" r="14847" b="27649"/>
          <a:stretch>
            <a:fillRect/>
          </a:stretch>
        </p:blipFill>
        <p:spPr bwMode="auto">
          <a:xfrm>
            <a:off x="6357950" y="2357430"/>
            <a:ext cx="1071570" cy="14287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8" name="TextBox 7"/>
          <p:cNvSpPr txBox="1"/>
          <p:nvPr/>
        </p:nvSpPr>
        <p:spPr>
          <a:xfrm>
            <a:off x="500034" y="5857892"/>
            <a:ext cx="55721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hlinkClick r:id="rId3" action="ppaction://hlinksldjump"/>
              </a:rPr>
              <a:t>Вернуться к окнам</a:t>
            </a:r>
            <a:endParaRPr lang="ru-RU" dirty="0"/>
          </a:p>
        </p:txBody>
      </p:sp>
      <p:sp>
        <p:nvSpPr>
          <p:cNvPr id="9" name="Flowchart: Alternate Process 8"/>
          <p:cNvSpPr/>
          <p:nvPr/>
        </p:nvSpPr>
        <p:spPr bwMode="auto">
          <a:xfrm>
            <a:off x="7286644" y="5786454"/>
            <a:ext cx="1357322" cy="500066"/>
          </a:xfrm>
          <a:prstGeom prst="flowChartAlternateProcess">
            <a:avLst/>
          </a:prstGeom>
          <a:solidFill>
            <a:schemeClr val="accent3"/>
          </a:solidFill>
          <a:ln w="9525" cap="flat" cmpd="sng" algn="ctr">
            <a:solidFill>
              <a:srgbClr val="ACACAC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80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Verdana" pitchFamily="34" charset="0"/>
                <a:hlinkClick r:id="rId4" action="ppaction://hlinksldjump"/>
              </a:rPr>
              <a:t>В начало</a:t>
            </a:r>
            <a:endParaRPr kumimoji="0" lang="ru-RU" sz="1800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Verdana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Крепеж</a:t>
            </a:r>
            <a:endParaRPr lang="da-DK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B5E496-C20A-4259-82D6-EE90691934EF}" type="slidenum">
              <a:rPr lang="da-DK" smtClean="0"/>
              <a:pPr/>
              <a:t>144</a:t>
            </a:fld>
            <a:endParaRPr lang="da-DK" dirty="0"/>
          </a:p>
        </p:txBody>
      </p:sp>
      <p:sp>
        <p:nvSpPr>
          <p:cNvPr id="7" name="Flowchart: Alternate Process 6"/>
          <p:cNvSpPr/>
          <p:nvPr/>
        </p:nvSpPr>
        <p:spPr bwMode="auto">
          <a:xfrm>
            <a:off x="7286644" y="5786454"/>
            <a:ext cx="1357322" cy="500066"/>
          </a:xfrm>
          <a:prstGeom prst="flowChartAlternateProcess">
            <a:avLst/>
          </a:prstGeom>
          <a:solidFill>
            <a:schemeClr val="accent3"/>
          </a:solidFill>
          <a:ln w="9525" cap="flat" cmpd="sng" algn="ctr">
            <a:solidFill>
              <a:srgbClr val="ACACAC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80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Verdana" pitchFamily="34" charset="0"/>
                <a:hlinkClick r:id="rId3" action="ppaction://hlinksldjump"/>
              </a:rPr>
              <a:t>В начало</a:t>
            </a:r>
            <a:endParaRPr kumimoji="0" lang="ru-RU" sz="1800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Verdana" pitchFamily="34" charset="0"/>
            </a:endParaRPr>
          </a:p>
        </p:txBody>
      </p:sp>
      <p:sp>
        <p:nvSpPr>
          <p:cNvPr id="8" name="Rectangle 3"/>
          <p:cNvSpPr txBox="1">
            <a:spLocks noChangeArrowheads="1"/>
          </p:cNvSpPr>
          <p:nvPr/>
        </p:nvSpPr>
        <p:spPr bwMode="auto">
          <a:xfrm>
            <a:off x="347663" y="1219200"/>
            <a:ext cx="8439150" cy="10667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18000" tIns="0" rIns="0" bIns="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SzPct val="80000"/>
              <a:buBlip>
                <a:blip r:embed="rId4"/>
              </a:buBlip>
              <a:tabLst>
                <a:tab pos="1274763" algn="l"/>
              </a:tabLst>
              <a:defRPr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69913" indent="-211138" algn="l" rtl="0" eaLnBrk="1" fontAlgn="base" hangingPunct="1">
              <a:spcBef>
                <a:spcPct val="20000"/>
              </a:spcBef>
              <a:spcAft>
                <a:spcPct val="0"/>
              </a:spcAft>
              <a:buSzPct val="80000"/>
              <a:buBlip>
                <a:blip r:embed="rId4"/>
              </a:buBlip>
              <a:tabLst>
                <a:tab pos="1274763" algn="l"/>
              </a:tabLst>
              <a:defRPr sz="1600">
                <a:solidFill>
                  <a:schemeClr val="tx1"/>
                </a:solidFill>
                <a:latin typeface="+mn-lt"/>
              </a:defRPr>
            </a:lvl2pPr>
            <a:lvl3pPr marL="798513" indent="-211138" algn="l" rtl="0" eaLnBrk="1" fontAlgn="base" hangingPunct="1">
              <a:spcBef>
                <a:spcPct val="20000"/>
              </a:spcBef>
              <a:spcAft>
                <a:spcPct val="0"/>
              </a:spcAft>
              <a:buSzPct val="80000"/>
              <a:buBlip>
                <a:blip r:embed="rId4"/>
              </a:buBlip>
              <a:tabLst>
                <a:tab pos="1274763" algn="l"/>
              </a:tabLst>
              <a:defRPr sz="1600">
                <a:solidFill>
                  <a:schemeClr val="tx1"/>
                </a:solidFill>
                <a:latin typeface="+mn-lt"/>
              </a:defRPr>
            </a:lvl3pPr>
            <a:lvl4pPr marL="1057275" indent="-239713" algn="l" rtl="0" eaLnBrk="1" fontAlgn="base" hangingPunct="1">
              <a:spcBef>
                <a:spcPct val="20000"/>
              </a:spcBef>
              <a:spcAft>
                <a:spcPct val="0"/>
              </a:spcAft>
              <a:buSzPct val="80000"/>
              <a:buBlip>
                <a:blip r:embed="rId4"/>
              </a:buBlip>
              <a:tabLst>
                <a:tab pos="1274763" algn="l"/>
              </a:tabLst>
              <a:defRPr sz="1600">
                <a:solidFill>
                  <a:schemeClr val="tx1"/>
                </a:solidFill>
                <a:latin typeface="+mn-lt"/>
              </a:defRPr>
            </a:lvl4pPr>
            <a:lvl5pPr marL="1266825" indent="-193675" algn="l" rtl="0" eaLnBrk="1" fontAlgn="base" hangingPunct="1">
              <a:spcBef>
                <a:spcPct val="20000"/>
              </a:spcBef>
              <a:spcAft>
                <a:spcPct val="0"/>
              </a:spcAft>
              <a:buSzPct val="80000"/>
              <a:buBlip>
                <a:blip r:embed="rId4"/>
              </a:buBlip>
              <a:tabLst>
                <a:tab pos="1274763" algn="l"/>
              </a:tabLst>
              <a:defRPr sz="1600">
                <a:solidFill>
                  <a:schemeClr val="tx1"/>
                </a:solidFill>
                <a:latin typeface="+mn-lt"/>
              </a:defRPr>
            </a:lvl5pPr>
            <a:lvl6pPr marL="1724025" indent="-193675" algn="l" rtl="0" eaLnBrk="1" fontAlgn="base" hangingPunct="1">
              <a:spcBef>
                <a:spcPct val="20000"/>
              </a:spcBef>
              <a:spcAft>
                <a:spcPct val="0"/>
              </a:spcAft>
              <a:buSzPct val="80000"/>
              <a:buBlip>
                <a:blip r:embed="rId4"/>
              </a:buBlip>
              <a:tabLst>
                <a:tab pos="1274763" algn="l"/>
              </a:tabLst>
              <a:defRPr sz="1600">
                <a:solidFill>
                  <a:schemeClr val="tx1"/>
                </a:solidFill>
                <a:latin typeface="+mn-lt"/>
              </a:defRPr>
            </a:lvl6pPr>
            <a:lvl7pPr marL="2181225" indent="-193675" algn="l" rtl="0" eaLnBrk="1" fontAlgn="base" hangingPunct="1">
              <a:spcBef>
                <a:spcPct val="20000"/>
              </a:spcBef>
              <a:spcAft>
                <a:spcPct val="0"/>
              </a:spcAft>
              <a:buSzPct val="80000"/>
              <a:buBlip>
                <a:blip r:embed="rId4"/>
              </a:buBlip>
              <a:tabLst>
                <a:tab pos="1274763" algn="l"/>
              </a:tabLst>
              <a:defRPr sz="1600">
                <a:solidFill>
                  <a:schemeClr val="tx1"/>
                </a:solidFill>
                <a:latin typeface="+mn-lt"/>
              </a:defRPr>
            </a:lvl7pPr>
            <a:lvl8pPr marL="2638425" indent="-193675" algn="l" rtl="0" eaLnBrk="1" fontAlgn="base" hangingPunct="1">
              <a:spcBef>
                <a:spcPct val="20000"/>
              </a:spcBef>
              <a:spcAft>
                <a:spcPct val="0"/>
              </a:spcAft>
              <a:buSzPct val="80000"/>
              <a:buBlip>
                <a:blip r:embed="rId4"/>
              </a:buBlip>
              <a:tabLst>
                <a:tab pos="1274763" algn="l"/>
              </a:tabLst>
              <a:defRPr sz="1600">
                <a:solidFill>
                  <a:schemeClr val="tx1"/>
                </a:solidFill>
                <a:latin typeface="+mn-lt"/>
              </a:defRPr>
            </a:lvl8pPr>
            <a:lvl9pPr marL="3095625" indent="-193675" algn="l" rtl="0" eaLnBrk="1" fontAlgn="base" hangingPunct="1">
              <a:spcBef>
                <a:spcPct val="20000"/>
              </a:spcBef>
              <a:spcAft>
                <a:spcPct val="0"/>
              </a:spcAft>
              <a:buSzPct val="80000"/>
              <a:buBlip>
                <a:blip r:embed="rId4"/>
              </a:buBlip>
              <a:tabLst>
                <a:tab pos="1274763" algn="l"/>
              </a:tabLst>
              <a:defRPr sz="1600">
                <a:solidFill>
                  <a:schemeClr val="tx1"/>
                </a:solidFill>
                <a:latin typeface="+mn-lt"/>
              </a:defRPr>
            </a:lvl9pPr>
          </a:lstStyle>
          <a:p>
            <a:r>
              <a:rPr lang="en-US" kern="0" dirty="0" smtClean="0">
                <a:hlinkClick r:id="rId5" action="ppaction://hlinksldjump"/>
              </a:rPr>
              <a:t>VELUX OPTIMA (</a:t>
            </a:r>
            <a:r>
              <a:rPr lang="ru-RU" kern="0" dirty="0" smtClean="0">
                <a:hlinkClick r:id="rId5" action="ppaction://hlinksldjump"/>
              </a:rPr>
              <a:t>например, </a:t>
            </a:r>
            <a:r>
              <a:rPr lang="en-US" kern="0" dirty="0" smtClean="0">
                <a:hlinkClick r:id="rId5" action="ppaction://hlinksldjump"/>
              </a:rPr>
              <a:t>GLR MR08 3073IS)</a:t>
            </a:r>
            <a:endParaRPr lang="ru-RU" kern="0" dirty="0" smtClean="0"/>
          </a:p>
          <a:p>
            <a:r>
              <a:rPr lang="en-US" kern="0" dirty="0" smtClean="0">
                <a:hlinkClick r:id="rId6" action="ppaction://hlinksldjump"/>
              </a:rPr>
              <a:t>VELUX PREMIUM (</a:t>
            </a:r>
            <a:r>
              <a:rPr lang="ru-RU" kern="0" dirty="0" smtClean="0">
                <a:hlinkClick r:id="rId6" action="ppaction://hlinksldjump"/>
              </a:rPr>
              <a:t>например, </a:t>
            </a:r>
            <a:r>
              <a:rPr lang="en-US" kern="0" dirty="0" smtClean="0">
                <a:hlinkClick r:id="rId6" action="ppaction://hlinksldjump"/>
              </a:rPr>
              <a:t>GGL M</a:t>
            </a:r>
            <a:r>
              <a:rPr lang="en-US" kern="0" dirty="0" smtClean="0">
                <a:solidFill>
                  <a:srgbClr val="FF0000"/>
                </a:solidFill>
                <a:hlinkClick r:id="rId6" action="ppaction://hlinksldjump"/>
              </a:rPr>
              <a:t>K</a:t>
            </a:r>
            <a:r>
              <a:rPr lang="en-US" kern="0" dirty="0" smtClean="0">
                <a:hlinkClick r:id="rId6" action="ppaction://hlinksldjump"/>
              </a:rPr>
              <a:t>08 3070)</a:t>
            </a:r>
            <a:endParaRPr lang="en-US" kern="0" dirty="0" smtClean="0"/>
          </a:p>
          <a:p>
            <a:r>
              <a:rPr lang="ru-RU" kern="0" dirty="0" smtClean="0">
                <a:hlinkClick r:id="rId7" action="ppaction://hlinksldjump"/>
              </a:rPr>
              <a:t>2003-2015 </a:t>
            </a:r>
            <a:r>
              <a:rPr lang="ru-RU" kern="0" dirty="0" err="1" smtClean="0">
                <a:hlinkClick r:id="rId7" action="ppaction://hlinksldjump"/>
              </a:rPr>
              <a:t>гг</a:t>
            </a:r>
            <a:r>
              <a:rPr lang="ru-RU" kern="0" dirty="0" smtClean="0">
                <a:hlinkClick r:id="rId7" action="ppaction://hlinksldjump"/>
              </a:rPr>
              <a:t> (</a:t>
            </a:r>
            <a:r>
              <a:rPr lang="da-DK" kern="0" dirty="0" err="1" smtClean="0">
                <a:hlinkClick r:id="rId7" action="ppaction://hlinksldjump"/>
              </a:rPr>
              <a:t>например</a:t>
            </a:r>
            <a:r>
              <a:rPr lang="da-DK" kern="0" dirty="0" smtClean="0">
                <a:hlinkClick r:id="rId7" action="ppaction://hlinksldjump"/>
              </a:rPr>
              <a:t>,  GGL M08 3073G)</a:t>
            </a:r>
            <a:endParaRPr lang="da-DK" kern="0" dirty="0" smtClean="0"/>
          </a:p>
        </p:txBody>
      </p:sp>
    </p:spTree>
    <p:extLst>
      <p:ext uri="{BB962C8B-B14F-4D97-AF65-F5344CB8AC3E}">
        <p14:creationId xmlns:p14="http://schemas.microsoft.com/office/powerpoint/2010/main" val="1223636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Крепеж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sz="2000" dirty="0"/>
              <a:t>VELUX OPTIMA (</a:t>
            </a:r>
            <a:r>
              <a:rPr lang="ru-RU" sz="2000" dirty="0"/>
              <a:t>например, </a:t>
            </a:r>
            <a:r>
              <a:rPr lang="en-US" sz="2000" dirty="0"/>
              <a:t>GLR MR08 3073IS</a:t>
            </a:r>
            <a:r>
              <a:rPr lang="en-US" sz="2000" dirty="0" smtClean="0"/>
              <a:t>)</a:t>
            </a:r>
            <a:endParaRPr lang="da-DK" sz="2000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B5E496-C20A-4259-82D6-EE90691934EF}" type="slidenum">
              <a:rPr lang="da-DK" smtClean="0"/>
              <a:pPr/>
              <a:t>145</a:t>
            </a:fld>
            <a:endParaRPr lang="da-DK" dirty="0"/>
          </a:p>
        </p:txBody>
      </p:sp>
      <p:sp>
        <p:nvSpPr>
          <p:cNvPr id="7" name="Flowchart: Alternate Process 6"/>
          <p:cNvSpPr/>
          <p:nvPr/>
        </p:nvSpPr>
        <p:spPr bwMode="auto">
          <a:xfrm>
            <a:off x="7286644" y="5786454"/>
            <a:ext cx="1357322" cy="500066"/>
          </a:xfrm>
          <a:prstGeom prst="flowChartAlternateProcess">
            <a:avLst/>
          </a:prstGeom>
          <a:solidFill>
            <a:schemeClr val="accent3"/>
          </a:solidFill>
          <a:ln w="9525" cap="flat" cmpd="sng" algn="ctr">
            <a:solidFill>
              <a:srgbClr val="ACACAC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80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Verdana" pitchFamily="34" charset="0"/>
                <a:hlinkClick r:id="rId3" action="ppaction://hlinksldjump"/>
              </a:rPr>
              <a:t>В начало</a:t>
            </a:r>
            <a:endParaRPr kumimoji="0" lang="ru-RU" sz="1800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Verdana" pitchFamily="34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77684" y="1175347"/>
            <a:ext cx="6164392" cy="1373882"/>
          </a:xfrm>
          <a:prstGeom prst="rect">
            <a:avLst/>
          </a:prstGeom>
        </p:spPr>
      </p:pic>
      <p:sp>
        <p:nvSpPr>
          <p:cNvPr id="9" name="Rectangle 3"/>
          <p:cNvSpPr txBox="1">
            <a:spLocks noChangeArrowheads="1"/>
          </p:cNvSpPr>
          <p:nvPr/>
        </p:nvSpPr>
        <p:spPr bwMode="auto">
          <a:xfrm>
            <a:off x="1559634" y="2636912"/>
            <a:ext cx="5727010" cy="31667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18000" tIns="0" rIns="0" bIns="0" numCol="1" anchor="t" anchorCtr="0" compatLnSpc="1">
            <a:prstTxWarp prst="textNoShape">
              <a:avLst/>
            </a:prstTxWarp>
          </a:bodyPr>
          <a:lstStyle/>
          <a:p>
            <a:pPr marL="342900" lvl="0" indent="-342900" eaLnBrk="1" hangingPunct="1">
              <a:buSzPct val="80000"/>
              <a:buBlip>
                <a:blip r:embed="rId5"/>
              </a:buBlip>
              <a:tabLst>
                <a:tab pos="1274763" algn="l"/>
              </a:tabLst>
            </a:pPr>
            <a:r>
              <a:rPr kumimoji="0" lang="en-US" sz="1400" b="0" i="0" u="none" strike="noStrike" kern="0" cap="none" spc="0" normalizeH="0" baseline="0" noProof="0" dirty="0" smtClean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CR02	</a:t>
            </a:r>
            <a:r>
              <a:rPr kumimoji="0" lang="ru-RU" sz="1400" b="0" i="0" u="none" strike="noStrike" kern="0" cap="none" spc="0" normalizeH="0" baseline="0" noProof="0" dirty="0" smtClean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		</a:t>
            </a:r>
            <a:r>
              <a:rPr lang="en-US" sz="1400" kern="0" dirty="0" smtClean="0">
                <a:solidFill>
                  <a:schemeClr val="accent2">
                    <a:lumMod val="50000"/>
                  </a:schemeClr>
                </a:solidFill>
                <a:latin typeface="+mn-lt"/>
              </a:rPr>
              <a:t>763752CR020</a:t>
            </a:r>
            <a:endParaRPr lang="ru-RU" sz="1400" kern="0" dirty="0" smtClean="0">
              <a:solidFill>
                <a:schemeClr val="accent2">
                  <a:lumMod val="50000"/>
                </a:schemeClr>
              </a:solidFill>
              <a:latin typeface="+mn-lt"/>
            </a:endParaRPr>
          </a:p>
          <a:p>
            <a:pPr marL="342900" indent="-342900" eaLnBrk="1" hangingPunct="1">
              <a:buSzPct val="80000"/>
              <a:buBlip>
                <a:blip r:embed="rId5"/>
              </a:buBlip>
              <a:tabLst>
                <a:tab pos="1274763" algn="l"/>
              </a:tabLst>
            </a:pPr>
            <a:r>
              <a:rPr lang="ru-RU" sz="1400" kern="0" dirty="0" smtClean="0">
                <a:solidFill>
                  <a:schemeClr val="accent2">
                    <a:lumMod val="50000"/>
                  </a:schemeClr>
                </a:solidFill>
                <a:latin typeface="+mn-lt"/>
              </a:rPr>
              <a:t>С</a:t>
            </a:r>
            <a:r>
              <a:rPr lang="en-US" sz="1400" kern="0" dirty="0">
                <a:solidFill>
                  <a:schemeClr val="accent2">
                    <a:lumMod val="50000"/>
                  </a:schemeClr>
                </a:solidFill>
                <a:latin typeface="+mn-lt"/>
              </a:rPr>
              <a:t>R</a:t>
            </a:r>
            <a:r>
              <a:rPr lang="ru-RU" sz="1400" kern="0" dirty="0" smtClean="0">
                <a:solidFill>
                  <a:schemeClr val="accent2">
                    <a:lumMod val="50000"/>
                  </a:schemeClr>
                </a:solidFill>
                <a:latin typeface="+mn-lt"/>
              </a:rPr>
              <a:t>04			</a:t>
            </a:r>
            <a:r>
              <a:rPr lang="en-US" sz="1400" kern="0" dirty="0">
                <a:solidFill>
                  <a:schemeClr val="accent2">
                    <a:lumMod val="50000"/>
                  </a:schemeClr>
                </a:solidFill>
                <a:latin typeface="+mn-lt"/>
              </a:rPr>
              <a:t>763752CR040 </a:t>
            </a:r>
          </a:p>
          <a:p>
            <a:pPr marL="342900" indent="-342900" eaLnBrk="1" hangingPunct="1">
              <a:buSzPct val="80000"/>
              <a:buBlip>
                <a:blip r:embed="rId5"/>
              </a:buBlip>
              <a:tabLst>
                <a:tab pos="1274763" algn="l"/>
              </a:tabLst>
            </a:pPr>
            <a:r>
              <a:rPr lang="en-US" sz="1400" kern="0" dirty="0">
                <a:solidFill>
                  <a:schemeClr val="accent2">
                    <a:lumMod val="50000"/>
                  </a:schemeClr>
                </a:solidFill>
                <a:latin typeface="+mn-lt"/>
              </a:rPr>
              <a:t>FR04			763752FR040 	</a:t>
            </a:r>
          </a:p>
          <a:p>
            <a:pPr marL="342900" indent="-342900" eaLnBrk="1" hangingPunct="1">
              <a:buSzPct val="80000"/>
              <a:buBlip>
                <a:blip r:embed="rId5"/>
              </a:buBlip>
              <a:tabLst>
                <a:tab pos="1274763" algn="l"/>
              </a:tabLst>
            </a:pPr>
            <a:r>
              <a:rPr lang="en-US" sz="1400" kern="0" dirty="0">
                <a:solidFill>
                  <a:schemeClr val="accent2">
                    <a:lumMod val="50000"/>
                  </a:schemeClr>
                </a:solidFill>
                <a:latin typeface="+mn-lt"/>
              </a:rPr>
              <a:t>FR06			763752FR060 </a:t>
            </a:r>
          </a:p>
          <a:p>
            <a:pPr marL="342900" indent="-342900" eaLnBrk="1" hangingPunct="1">
              <a:buSzPct val="80000"/>
              <a:buBlip>
                <a:blip r:embed="rId5"/>
              </a:buBlip>
              <a:tabLst>
                <a:tab pos="1274763" algn="l"/>
              </a:tabLst>
            </a:pPr>
            <a:r>
              <a:rPr lang="en-US" sz="1400" kern="0" dirty="0">
                <a:solidFill>
                  <a:schemeClr val="accent2">
                    <a:lumMod val="50000"/>
                  </a:schemeClr>
                </a:solidFill>
                <a:latin typeface="+mn-lt"/>
              </a:rPr>
              <a:t>MR04</a:t>
            </a:r>
            <a:r>
              <a:rPr lang="ru-RU" sz="1400" kern="0" dirty="0">
                <a:solidFill>
                  <a:schemeClr val="accent2">
                    <a:lumMod val="50000"/>
                  </a:schemeClr>
                </a:solidFill>
                <a:latin typeface="+mn-lt"/>
              </a:rPr>
              <a:t>			</a:t>
            </a:r>
            <a:r>
              <a:rPr lang="en-US" sz="1400" kern="0" dirty="0">
                <a:solidFill>
                  <a:schemeClr val="accent2">
                    <a:lumMod val="50000"/>
                  </a:schemeClr>
                </a:solidFill>
                <a:latin typeface="+mn-lt"/>
              </a:rPr>
              <a:t>763752MR040 </a:t>
            </a:r>
          </a:p>
          <a:p>
            <a:pPr marL="342900" indent="-342900" eaLnBrk="1" hangingPunct="1">
              <a:buSzPct val="80000"/>
              <a:buBlip>
                <a:blip r:embed="rId5"/>
              </a:buBlip>
              <a:tabLst>
                <a:tab pos="1274763" algn="l"/>
              </a:tabLst>
            </a:pPr>
            <a:r>
              <a:rPr lang="en-US" sz="1400" kern="0" dirty="0">
                <a:solidFill>
                  <a:schemeClr val="accent2">
                    <a:lumMod val="50000"/>
                  </a:schemeClr>
                </a:solidFill>
                <a:latin typeface="+mn-lt"/>
              </a:rPr>
              <a:t>MR06	</a:t>
            </a:r>
            <a:r>
              <a:rPr lang="ru-RU" sz="1400" kern="0" dirty="0">
                <a:solidFill>
                  <a:schemeClr val="accent2">
                    <a:lumMod val="50000"/>
                  </a:schemeClr>
                </a:solidFill>
                <a:latin typeface="+mn-lt"/>
              </a:rPr>
              <a:t>		</a:t>
            </a:r>
            <a:r>
              <a:rPr lang="en-US" sz="1400" kern="0" dirty="0">
                <a:solidFill>
                  <a:schemeClr val="accent2">
                    <a:lumMod val="50000"/>
                  </a:schemeClr>
                </a:solidFill>
                <a:latin typeface="+mn-lt"/>
              </a:rPr>
              <a:t>763752MR060 </a:t>
            </a:r>
          </a:p>
          <a:p>
            <a:pPr marL="342900" indent="-342900" eaLnBrk="1" hangingPunct="1">
              <a:buSzPct val="80000"/>
              <a:buBlip>
                <a:blip r:embed="rId5"/>
              </a:buBlip>
              <a:tabLst>
                <a:tab pos="1274763" algn="l"/>
              </a:tabLst>
            </a:pPr>
            <a:r>
              <a:rPr lang="en-US" sz="1400" kern="0" dirty="0">
                <a:solidFill>
                  <a:schemeClr val="accent2">
                    <a:lumMod val="50000"/>
                  </a:schemeClr>
                </a:solidFill>
                <a:latin typeface="+mn-lt"/>
              </a:rPr>
              <a:t>MR08	</a:t>
            </a:r>
            <a:r>
              <a:rPr lang="ru-RU" sz="1400" kern="0" dirty="0">
                <a:solidFill>
                  <a:schemeClr val="accent2">
                    <a:lumMod val="50000"/>
                  </a:schemeClr>
                </a:solidFill>
                <a:latin typeface="+mn-lt"/>
              </a:rPr>
              <a:t>		</a:t>
            </a:r>
            <a:r>
              <a:rPr lang="en-US" sz="1400" kern="0" dirty="0">
                <a:solidFill>
                  <a:schemeClr val="accent2">
                    <a:lumMod val="50000"/>
                  </a:schemeClr>
                </a:solidFill>
                <a:latin typeface="+mn-lt"/>
              </a:rPr>
              <a:t>763752MR080 </a:t>
            </a:r>
          </a:p>
          <a:p>
            <a:pPr marL="342900" indent="-342900" eaLnBrk="1" hangingPunct="1">
              <a:buSzPct val="80000"/>
              <a:buBlip>
                <a:blip r:embed="rId5"/>
              </a:buBlip>
              <a:tabLst>
                <a:tab pos="1274763" algn="l"/>
              </a:tabLst>
            </a:pPr>
            <a:r>
              <a:rPr lang="en-US" sz="1400" kern="0" dirty="0">
                <a:solidFill>
                  <a:schemeClr val="accent2">
                    <a:lumMod val="50000"/>
                  </a:schemeClr>
                </a:solidFill>
                <a:latin typeface="+mn-lt"/>
              </a:rPr>
              <a:t>MR10	</a:t>
            </a:r>
            <a:r>
              <a:rPr lang="ru-RU" sz="1400" kern="0" dirty="0">
                <a:solidFill>
                  <a:schemeClr val="accent2">
                    <a:lumMod val="50000"/>
                  </a:schemeClr>
                </a:solidFill>
                <a:latin typeface="+mn-lt"/>
              </a:rPr>
              <a:t>	</a:t>
            </a:r>
            <a:r>
              <a:rPr lang="en-US" sz="1400" kern="0" dirty="0">
                <a:solidFill>
                  <a:schemeClr val="accent2">
                    <a:lumMod val="50000"/>
                  </a:schemeClr>
                </a:solidFill>
                <a:latin typeface="+mn-lt"/>
              </a:rPr>
              <a:t>	763752MR100 </a:t>
            </a:r>
          </a:p>
          <a:p>
            <a:pPr marL="342900" indent="-342900" eaLnBrk="1" hangingPunct="1">
              <a:buSzPct val="80000"/>
              <a:buBlip>
                <a:blip r:embed="rId5"/>
              </a:buBlip>
              <a:tabLst>
                <a:tab pos="1274763" algn="l"/>
              </a:tabLst>
            </a:pPr>
            <a:r>
              <a:rPr lang="en-US" sz="1400" kern="0" dirty="0">
                <a:solidFill>
                  <a:schemeClr val="accent2">
                    <a:lumMod val="50000"/>
                  </a:schemeClr>
                </a:solidFill>
                <a:latin typeface="+mn-lt"/>
              </a:rPr>
              <a:t>PR06			763752PR060 </a:t>
            </a:r>
          </a:p>
          <a:p>
            <a:pPr marL="342900" indent="-342900" eaLnBrk="1" hangingPunct="1">
              <a:buSzPct val="80000"/>
              <a:buBlip>
                <a:blip r:embed="rId5"/>
              </a:buBlip>
              <a:tabLst>
                <a:tab pos="1274763" algn="l"/>
              </a:tabLst>
            </a:pPr>
            <a:r>
              <a:rPr lang="en-US" sz="1400" kern="0" dirty="0">
                <a:solidFill>
                  <a:schemeClr val="accent2">
                    <a:lumMod val="50000"/>
                  </a:schemeClr>
                </a:solidFill>
                <a:latin typeface="+mn-lt"/>
              </a:rPr>
              <a:t>PR08</a:t>
            </a:r>
            <a:r>
              <a:rPr lang="ru-RU" sz="1400" kern="0" dirty="0">
                <a:solidFill>
                  <a:schemeClr val="accent2">
                    <a:lumMod val="50000"/>
                  </a:schemeClr>
                </a:solidFill>
                <a:latin typeface="+mn-lt"/>
              </a:rPr>
              <a:t>	</a:t>
            </a:r>
            <a:r>
              <a:rPr lang="en-US" sz="1400" kern="0" dirty="0">
                <a:solidFill>
                  <a:schemeClr val="accent2">
                    <a:lumMod val="50000"/>
                  </a:schemeClr>
                </a:solidFill>
                <a:latin typeface="+mn-lt"/>
              </a:rPr>
              <a:t>		763752PR080 </a:t>
            </a:r>
          </a:p>
          <a:p>
            <a:pPr marL="342900" indent="-342900" eaLnBrk="1" hangingPunct="1">
              <a:buSzPct val="80000"/>
              <a:buBlip>
                <a:blip r:embed="rId5"/>
              </a:buBlip>
              <a:tabLst>
                <a:tab pos="1274763" algn="l"/>
              </a:tabLst>
            </a:pPr>
            <a:r>
              <a:rPr lang="en-US" sz="1400" kern="0" dirty="0">
                <a:solidFill>
                  <a:schemeClr val="accent2">
                    <a:lumMod val="50000"/>
                  </a:schemeClr>
                </a:solidFill>
                <a:latin typeface="+mn-lt"/>
              </a:rPr>
              <a:t>SR06</a:t>
            </a:r>
            <a:r>
              <a:rPr lang="ru-RU" sz="1400" kern="0" dirty="0">
                <a:solidFill>
                  <a:schemeClr val="accent2">
                    <a:lumMod val="50000"/>
                  </a:schemeClr>
                </a:solidFill>
                <a:latin typeface="+mn-lt"/>
              </a:rPr>
              <a:t>			</a:t>
            </a:r>
            <a:r>
              <a:rPr lang="en-US" sz="1400" kern="0" dirty="0">
                <a:solidFill>
                  <a:schemeClr val="accent2">
                    <a:lumMod val="50000"/>
                  </a:schemeClr>
                </a:solidFill>
                <a:latin typeface="+mn-lt"/>
              </a:rPr>
              <a:t>763752SR060 </a:t>
            </a:r>
          </a:p>
          <a:p>
            <a:pPr marL="342900" indent="-342900" eaLnBrk="1" hangingPunct="1">
              <a:buSzPct val="80000"/>
              <a:buBlip>
                <a:blip r:embed="rId5"/>
              </a:buBlip>
              <a:tabLst>
                <a:tab pos="1274763" algn="l"/>
              </a:tabLst>
            </a:pPr>
            <a:r>
              <a:rPr lang="en-US" sz="1400" kern="0" dirty="0">
                <a:solidFill>
                  <a:schemeClr val="accent2">
                    <a:lumMod val="50000"/>
                  </a:schemeClr>
                </a:solidFill>
                <a:latin typeface="+mn-lt"/>
              </a:rPr>
              <a:t>SR08			763752SR080 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500034" y="5857892"/>
            <a:ext cx="55721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hlinkClick r:id="rId6" action="ppaction://hlinksldjump"/>
              </a:rPr>
              <a:t>Вернуться к окнам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3840517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Крепеж</a:t>
            </a:r>
            <a:r>
              <a:rPr lang="en-US" dirty="0"/>
              <a:t/>
            </a:r>
            <a:br>
              <a:rPr lang="en-US" dirty="0"/>
            </a:br>
            <a:r>
              <a:rPr lang="en-US" sz="2000" dirty="0"/>
              <a:t>VELUX PREMIUM (</a:t>
            </a:r>
            <a:r>
              <a:rPr lang="ru-RU" sz="2000" dirty="0"/>
              <a:t>например, </a:t>
            </a:r>
            <a:r>
              <a:rPr lang="en-US" sz="2000" dirty="0"/>
              <a:t>GGL M</a:t>
            </a:r>
            <a:r>
              <a:rPr lang="en-US" sz="2000" dirty="0">
                <a:solidFill>
                  <a:srgbClr val="FF0000"/>
                </a:solidFill>
              </a:rPr>
              <a:t>K</a:t>
            </a:r>
            <a:r>
              <a:rPr lang="en-US" sz="2000" dirty="0"/>
              <a:t>08 3070)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B5E496-C20A-4259-82D6-EE90691934EF}" type="slidenum">
              <a:rPr lang="da-DK" smtClean="0"/>
              <a:pPr/>
              <a:t>146</a:t>
            </a:fld>
            <a:endParaRPr lang="da-DK" dirty="0"/>
          </a:p>
        </p:txBody>
      </p:sp>
      <p:sp>
        <p:nvSpPr>
          <p:cNvPr id="7" name="Flowchart: Alternate Process 6"/>
          <p:cNvSpPr/>
          <p:nvPr/>
        </p:nvSpPr>
        <p:spPr bwMode="auto">
          <a:xfrm>
            <a:off x="7286644" y="5786454"/>
            <a:ext cx="1357322" cy="500066"/>
          </a:xfrm>
          <a:prstGeom prst="flowChartAlternateProcess">
            <a:avLst/>
          </a:prstGeom>
          <a:solidFill>
            <a:schemeClr val="accent3"/>
          </a:solidFill>
          <a:ln w="9525" cap="flat" cmpd="sng" algn="ctr">
            <a:solidFill>
              <a:srgbClr val="ACACAC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80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Verdana" pitchFamily="34" charset="0"/>
                <a:hlinkClick r:id="rId3" action="ppaction://hlinksldjump"/>
              </a:rPr>
              <a:t>В начало</a:t>
            </a:r>
            <a:endParaRPr kumimoji="0" lang="ru-RU" sz="1800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Verdana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00034" y="5857892"/>
            <a:ext cx="55721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hlinkClick r:id="rId4" action="ppaction://hlinksldjump"/>
              </a:rPr>
              <a:t>Вернуться к окнам</a:t>
            </a:r>
            <a:endParaRPr lang="ru-RU" dirty="0"/>
          </a:p>
        </p:txBody>
      </p:sp>
      <p:sp>
        <p:nvSpPr>
          <p:cNvPr id="10" name="Content Placeholder 9"/>
          <p:cNvSpPr>
            <a:spLocks noGrp="1"/>
          </p:cNvSpPr>
          <p:nvPr>
            <p:ph idx="1"/>
          </p:nvPr>
        </p:nvSpPr>
        <p:spPr>
          <a:xfrm>
            <a:off x="347663" y="1219200"/>
            <a:ext cx="8525627" cy="4298032"/>
          </a:xfrm>
        </p:spPr>
        <p:txBody>
          <a:bodyPr/>
          <a:lstStyle/>
          <a:p>
            <a:endParaRPr lang="en-US" dirty="0" smtClean="0"/>
          </a:p>
          <a:p>
            <a:r>
              <a:rPr lang="ru-RU" dirty="0" smtClean="0"/>
              <a:t>Упаковка </a:t>
            </a:r>
            <a:r>
              <a:rPr lang="ru-RU" dirty="0"/>
              <a:t>с </a:t>
            </a:r>
            <a:r>
              <a:rPr lang="ru-RU" dirty="0" smtClean="0"/>
              <a:t>крепежом:</a:t>
            </a:r>
            <a:endParaRPr lang="en-US" dirty="0"/>
          </a:p>
          <a:p>
            <a:pPr lvl="1"/>
            <a:r>
              <a:rPr lang="ru-RU" sz="1400" dirty="0"/>
              <a:t>Для окон с высотой до 118 </a:t>
            </a:r>
            <a:r>
              <a:rPr lang="ru-RU" sz="1400" dirty="0" smtClean="0"/>
              <a:t>см</a:t>
            </a:r>
            <a:r>
              <a:rPr lang="en-US" sz="1400" dirty="0" smtClean="0"/>
              <a:t>	    </a:t>
            </a:r>
            <a:r>
              <a:rPr lang="ru-RU" sz="1400" dirty="0" smtClean="0"/>
              <a:t>- </a:t>
            </a:r>
            <a:r>
              <a:rPr lang="ru-RU" sz="2000" dirty="0" smtClean="0">
                <a:solidFill>
                  <a:srgbClr val="7030A0"/>
                </a:solidFill>
              </a:rPr>
              <a:t>765</a:t>
            </a:r>
            <a:r>
              <a:rPr lang="en-US" sz="2000" dirty="0" smtClean="0">
                <a:solidFill>
                  <a:srgbClr val="7030A0"/>
                </a:solidFill>
              </a:rPr>
              <a:t>010</a:t>
            </a:r>
            <a:r>
              <a:rPr lang="ru-RU" sz="2000" dirty="0" smtClean="0">
                <a:solidFill>
                  <a:srgbClr val="7030A0"/>
                </a:solidFill>
              </a:rPr>
              <a:t>-</a:t>
            </a:r>
            <a:r>
              <a:rPr lang="en-US" sz="2000" dirty="0" smtClean="0">
                <a:solidFill>
                  <a:srgbClr val="7030A0"/>
                </a:solidFill>
              </a:rPr>
              <a:t>K</a:t>
            </a:r>
            <a:r>
              <a:rPr lang="ru-RU" sz="2000" dirty="0" smtClean="0">
                <a:solidFill>
                  <a:srgbClr val="7030A0"/>
                </a:solidFill>
              </a:rPr>
              <a:t>06</a:t>
            </a:r>
            <a:endParaRPr lang="ru-RU" sz="2000" dirty="0">
              <a:solidFill>
                <a:srgbClr val="7030A0"/>
              </a:solidFill>
            </a:endParaRPr>
          </a:p>
          <a:p>
            <a:pPr lvl="1"/>
            <a:r>
              <a:rPr lang="ru-RU" sz="1400" dirty="0"/>
              <a:t>Для окон с высотой 140 см и </a:t>
            </a:r>
            <a:r>
              <a:rPr lang="ru-RU" sz="1400" dirty="0" smtClean="0"/>
              <a:t>выше</a:t>
            </a:r>
            <a:r>
              <a:rPr lang="en-US" sz="1400" dirty="0"/>
              <a:t> </a:t>
            </a:r>
            <a:r>
              <a:rPr lang="ru-RU" sz="1400" dirty="0" smtClean="0"/>
              <a:t>- </a:t>
            </a:r>
            <a:r>
              <a:rPr lang="ru-RU" sz="2000" dirty="0" smtClean="0">
                <a:solidFill>
                  <a:srgbClr val="7030A0"/>
                </a:solidFill>
              </a:rPr>
              <a:t>765</a:t>
            </a:r>
            <a:r>
              <a:rPr lang="en-US" sz="2000" dirty="0" smtClean="0">
                <a:solidFill>
                  <a:srgbClr val="7030A0"/>
                </a:solidFill>
              </a:rPr>
              <a:t>0</a:t>
            </a:r>
            <a:r>
              <a:rPr lang="ru-RU" sz="2000" dirty="0" smtClean="0">
                <a:solidFill>
                  <a:srgbClr val="7030A0"/>
                </a:solidFill>
              </a:rPr>
              <a:t>1</a:t>
            </a:r>
            <a:r>
              <a:rPr lang="en-US" sz="2000" dirty="0" smtClean="0">
                <a:solidFill>
                  <a:srgbClr val="7030A0"/>
                </a:solidFill>
              </a:rPr>
              <a:t>0</a:t>
            </a:r>
            <a:r>
              <a:rPr lang="ru-RU" sz="2000" dirty="0" smtClean="0">
                <a:solidFill>
                  <a:srgbClr val="7030A0"/>
                </a:solidFill>
              </a:rPr>
              <a:t>-</a:t>
            </a:r>
            <a:r>
              <a:rPr lang="en-US" sz="2000" dirty="0" smtClean="0">
                <a:solidFill>
                  <a:srgbClr val="7030A0"/>
                </a:solidFill>
              </a:rPr>
              <a:t>K</a:t>
            </a:r>
            <a:r>
              <a:rPr lang="ru-RU" sz="2000" dirty="0" smtClean="0">
                <a:solidFill>
                  <a:srgbClr val="7030A0"/>
                </a:solidFill>
              </a:rPr>
              <a:t>10</a:t>
            </a:r>
            <a:endParaRPr lang="en-US" sz="2000" dirty="0" smtClean="0">
              <a:solidFill>
                <a:srgbClr val="7030A0"/>
              </a:solidFill>
            </a:endParaRPr>
          </a:p>
          <a:p>
            <a:pPr lvl="1"/>
            <a:endParaRPr lang="en-US" dirty="0" smtClean="0">
              <a:solidFill>
                <a:srgbClr val="7030A0"/>
              </a:solidFill>
            </a:endParaRPr>
          </a:p>
          <a:p>
            <a:pPr lvl="1"/>
            <a:endParaRPr lang="en-US" dirty="0" smtClean="0">
              <a:solidFill>
                <a:srgbClr val="7030A0"/>
              </a:solidFill>
            </a:endParaRPr>
          </a:p>
          <a:p>
            <a:pPr lvl="1"/>
            <a:endParaRPr lang="en-US" dirty="0" smtClean="0">
              <a:solidFill>
                <a:srgbClr val="7030A0"/>
              </a:solidFill>
            </a:endParaRPr>
          </a:p>
          <a:p>
            <a:r>
              <a:rPr lang="ru-RU" dirty="0"/>
              <a:t>Монтажная пластина	</a:t>
            </a:r>
            <a:r>
              <a:rPr lang="ru-RU" sz="2000" dirty="0">
                <a:solidFill>
                  <a:srgbClr val="7030A0"/>
                </a:solidFill>
              </a:rPr>
              <a:t>- </a:t>
            </a:r>
            <a:r>
              <a:rPr lang="ru-RU" sz="2000" dirty="0" smtClean="0">
                <a:solidFill>
                  <a:srgbClr val="7030A0"/>
                </a:solidFill>
              </a:rPr>
              <a:t>0145</a:t>
            </a:r>
            <a:r>
              <a:rPr lang="en-US" sz="2000" dirty="0" smtClean="0">
                <a:solidFill>
                  <a:srgbClr val="7030A0"/>
                </a:solidFill>
              </a:rPr>
              <a:t>62</a:t>
            </a:r>
            <a:endParaRPr lang="en-US" sz="2000" dirty="0">
              <a:solidFill>
                <a:srgbClr val="7030A0"/>
              </a:solidFill>
            </a:endParaRPr>
          </a:p>
          <a:p>
            <a:pPr marL="358775" lvl="1" indent="0">
              <a:buNone/>
            </a:pPr>
            <a:endParaRPr lang="en-US" dirty="0">
              <a:solidFill>
                <a:srgbClr val="7030A0"/>
              </a:solidFill>
            </a:endParaRPr>
          </a:p>
          <a:p>
            <a:pPr lvl="1"/>
            <a:endParaRPr lang="en-US" dirty="0" smtClean="0">
              <a:solidFill>
                <a:srgbClr val="7030A0"/>
              </a:solidFill>
            </a:endParaRPr>
          </a:p>
          <a:p>
            <a:r>
              <a:rPr lang="ru-RU" dirty="0"/>
              <a:t>Монтажный </a:t>
            </a:r>
            <a:r>
              <a:rPr lang="ru-RU" dirty="0" smtClean="0"/>
              <a:t>уголок</a:t>
            </a:r>
            <a:r>
              <a:rPr lang="en-US" dirty="0" smtClean="0"/>
              <a:t>	-	</a:t>
            </a:r>
            <a:r>
              <a:rPr lang="en-US" dirty="0">
                <a:solidFill>
                  <a:srgbClr val="7030A0"/>
                </a:solidFill>
              </a:rPr>
              <a:t>014501</a:t>
            </a:r>
          </a:p>
          <a:p>
            <a:pPr marL="358775" lvl="1" indent="0">
              <a:buNone/>
            </a:pPr>
            <a:endParaRPr lang="ru-RU" dirty="0">
              <a:solidFill>
                <a:srgbClr val="7030A0"/>
              </a:solidFill>
            </a:endParaRPr>
          </a:p>
          <a:p>
            <a:endParaRPr lang="da-DK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048538" y="4285934"/>
            <a:ext cx="859929" cy="1365909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478503" y="3495679"/>
            <a:ext cx="1565377" cy="754422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588224" y="1340768"/>
            <a:ext cx="2285066" cy="2160240"/>
          </a:xfrm>
          <a:prstGeom prst="rect">
            <a:avLst/>
          </a:prstGeom>
          <a:ln w="57150">
            <a:solidFill>
              <a:schemeClr val="bg1"/>
            </a:solidFill>
          </a:ln>
        </p:spPr>
      </p:pic>
    </p:spTree>
    <p:extLst>
      <p:ext uri="{BB962C8B-B14F-4D97-AF65-F5344CB8AC3E}">
        <p14:creationId xmlns:p14="http://schemas.microsoft.com/office/powerpoint/2010/main" val="29745736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Крепеж</a:t>
            </a:r>
            <a:br>
              <a:rPr lang="ru-RU" dirty="0" smtClean="0"/>
            </a:br>
            <a:r>
              <a:rPr lang="ru-RU" sz="1800" dirty="0" smtClean="0"/>
              <a:t>2003-2015 </a:t>
            </a:r>
            <a:r>
              <a:rPr lang="ru-RU" sz="1800" dirty="0" err="1" smtClean="0"/>
              <a:t>гг</a:t>
            </a:r>
            <a:r>
              <a:rPr lang="ru-RU" sz="1800" dirty="0" smtClean="0"/>
              <a:t> (например,  </a:t>
            </a:r>
            <a:r>
              <a:rPr lang="en-US" sz="1800" dirty="0" smtClean="0"/>
              <a:t>GZL M08 1059D)</a:t>
            </a:r>
            <a:endParaRPr lang="en-US" sz="1800" dirty="0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B5E496-C20A-4259-82D6-EE90691934EF}" type="slidenum">
              <a:rPr lang="da-DK" smtClean="0"/>
              <a:pPr/>
              <a:t>147</a:t>
            </a:fld>
            <a:endParaRPr lang="da-DK"/>
          </a:p>
        </p:txBody>
      </p:sp>
      <p:sp>
        <p:nvSpPr>
          <p:cNvPr id="10" name="Flowchart: Alternate Process 9"/>
          <p:cNvSpPr/>
          <p:nvPr/>
        </p:nvSpPr>
        <p:spPr bwMode="auto">
          <a:xfrm>
            <a:off x="7286644" y="5786454"/>
            <a:ext cx="1357322" cy="500066"/>
          </a:xfrm>
          <a:prstGeom prst="flowChartAlternateProcess">
            <a:avLst/>
          </a:prstGeom>
          <a:solidFill>
            <a:schemeClr val="accent3"/>
          </a:solidFill>
          <a:ln w="9525" cap="flat" cmpd="sng" algn="ctr">
            <a:solidFill>
              <a:srgbClr val="ACACAC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80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Verdana" pitchFamily="34" charset="0"/>
                <a:hlinkClick r:id="rId2" action="ppaction://hlinksldjump"/>
              </a:rPr>
              <a:t>В начало</a:t>
            </a:r>
            <a:endParaRPr kumimoji="0" lang="ru-RU" sz="1800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Verdana" pitchFamily="34" charset="0"/>
            </a:endParaRPr>
          </a:p>
        </p:txBody>
      </p:sp>
      <p:sp>
        <p:nvSpPr>
          <p:cNvPr id="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47663" y="1219200"/>
            <a:ext cx="8439150" cy="4638692"/>
          </a:xfrm>
        </p:spPr>
        <p:txBody>
          <a:bodyPr/>
          <a:lstStyle/>
          <a:p>
            <a:endParaRPr lang="en-US" dirty="0" smtClean="0"/>
          </a:p>
          <a:p>
            <a:r>
              <a:rPr lang="ru-RU" dirty="0" smtClean="0"/>
              <a:t>Упаковка с крепежом </a:t>
            </a:r>
            <a:br>
              <a:rPr lang="ru-RU" dirty="0" smtClean="0"/>
            </a:br>
            <a:r>
              <a:rPr lang="ru-RU" sz="1400" dirty="0" smtClean="0"/>
              <a:t>(в комплекте 4-6 монтажных уголков, </a:t>
            </a:r>
            <a:br>
              <a:rPr lang="ru-RU" sz="1400" dirty="0" smtClean="0"/>
            </a:br>
            <a:r>
              <a:rPr lang="ru-RU" sz="1400" dirty="0" smtClean="0"/>
              <a:t>шурупы, пластиковый клинышек):</a:t>
            </a:r>
            <a:endParaRPr lang="en-US" dirty="0" smtClean="0"/>
          </a:p>
          <a:p>
            <a:r>
              <a:rPr lang="ru-RU" sz="1200" dirty="0" smtClean="0"/>
              <a:t>Для окон с высотой до 118 см 	- </a:t>
            </a:r>
            <a:r>
              <a:rPr lang="ru-RU" sz="2000" dirty="0" smtClean="0">
                <a:solidFill>
                  <a:srgbClr val="7030A0"/>
                </a:solidFill>
              </a:rPr>
              <a:t>765128-06</a:t>
            </a:r>
          </a:p>
          <a:p>
            <a:r>
              <a:rPr lang="ru-RU" sz="1200" dirty="0" smtClean="0"/>
              <a:t>Для окон с высотой 140 см и выше	- </a:t>
            </a:r>
            <a:r>
              <a:rPr lang="ru-RU" sz="2000" dirty="0" smtClean="0">
                <a:solidFill>
                  <a:srgbClr val="7030A0"/>
                </a:solidFill>
              </a:rPr>
              <a:t>765128-10</a:t>
            </a:r>
          </a:p>
          <a:p>
            <a:endParaRPr lang="ru-RU" sz="2000" dirty="0" smtClean="0">
              <a:solidFill>
                <a:srgbClr val="7030A0"/>
              </a:solidFill>
            </a:endParaRPr>
          </a:p>
          <a:p>
            <a:endParaRPr lang="ru-RU" sz="2000" dirty="0" smtClean="0">
              <a:solidFill>
                <a:srgbClr val="7030A0"/>
              </a:solidFill>
            </a:endParaRPr>
          </a:p>
          <a:p>
            <a:endParaRPr lang="ru-RU" sz="2000" dirty="0" smtClean="0">
              <a:solidFill>
                <a:srgbClr val="7030A0"/>
              </a:solidFill>
            </a:endParaRPr>
          </a:p>
          <a:p>
            <a:r>
              <a:rPr lang="ru-RU" dirty="0" smtClean="0"/>
              <a:t>Монтажная пластина	</a:t>
            </a:r>
            <a:r>
              <a:rPr lang="ru-RU" sz="2000" dirty="0" smtClean="0">
                <a:solidFill>
                  <a:srgbClr val="7030A0"/>
                </a:solidFill>
              </a:rPr>
              <a:t>- 014530</a:t>
            </a:r>
            <a:endParaRPr lang="en-US" sz="2000" dirty="0" smtClean="0">
              <a:solidFill>
                <a:srgbClr val="7030A0"/>
              </a:solidFill>
            </a:endParaRPr>
          </a:p>
          <a:p>
            <a:endParaRPr lang="en-US" sz="2000" dirty="0" smtClean="0">
              <a:solidFill>
                <a:srgbClr val="7030A0"/>
              </a:solidFill>
            </a:endParaRPr>
          </a:p>
          <a:p>
            <a:endParaRPr lang="en-US" sz="2000" dirty="0" smtClean="0">
              <a:solidFill>
                <a:srgbClr val="7030A0"/>
              </a:solidFill>
            </a:endParaRPr>
          </a:p>
          <a:p>
            <a:r>
              <a:rPr lang="ru-RU" dirty="0" smtClean="0"/>
              <a:t>Монтажный уголок </a:t>
            </a:r>
            <a:r>
              <a:rPr lang="ru-RU" sz="2000" dirty="0" smtClean="0">
                <a:solidFill>
                  <a:srgbClr val="7030A0"/>
                </a:solidFill>
              </a:rPr>
              <a:t>		- 014531</a:t>
            </a:r>
          </a:p>
          <a:p>
            <a:endParaRPr lang="ru-RU" sz="2000" dirty="0" smtClean="0">
              <a:solidFill>
                <a:srgbClr val="7030A0"/>
              </a:solidFill>
            </a:endParaRPr>
          </a:p>
          <a:p>
            <a:pPr>
              <a:buNone/>
            </a:pPr>
            <a:r>
              <a:rPr lang="ru-RU" sz="2000" dirty="0" smtClean="0">
                <a:solidFill>
                  <a:srgbClr val="7030A0"/>
                </a:solidFill>
              </a:rPr>
              <a:t>					</a:t>
            </a: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 cstate="print"/>
          <a:srcRect l="57204" t="34110" r="13453" b="46822"/>
          <a:stretch>
            <a:fillRect/>
          </a:stretch>
        </p:blipFill>
        <p:spPr bwMode="auto">
          <a:xfrm>
            <a:off x="5429256" y="5058911"/>
            <a:ext cx="1785950" cy="8704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2" name="TextBox 11"/>
          <p:cNvSpPr txBox="1"/>
          <p:nvPr/>
        </p:nvSpPr>
        <p:spPr>
          <a:xfrm>
            <a:off x="500034" y="5857892"/>
            <a:ext cx="55721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hlinkClick r:id="rId4" action="ppaction://hlinksldjump"/>
              </a:rPr>
              <a:t>Вернуться к окнам</a:t>
            </a:r>
            <a:endParaRPr lang="ru-RU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656" b="8104"/>
          <a:stretch/>
        </p:blipFill>
        <p:spPr>
          <a:xfrm>
            <a:off x="6170520" y="1043306"/>
            <a:ext cx="2232248" cy="2921084"/>
          </a:xfrm>
          <a:prstGeom prst="rect">
            <a:avLst/>
          </a:prstGeom>
        </p:spPr>
      </p:pic>
      <p:pic>
        <p:nvPicPr>
          <p:cNvPr id="11" name="Picture 4"/>
          <p:cNvPicPr>
            <a:picLocks noChangeAspect="1" noChangeArrowheads="1"/>
          </p:cNvPicPr>
          <p:nvPr/>
        </p:nvPicPr>
        <p:blipFill>
          <a:blip r:embed="rId6" cstate="print"/>
          <a:srcRect l="79396" t="36229" r="11070" b="48940"/>
          <a:stretch>
            <a:fillRect/>
          </a:stretch>
        </p:blipFill>
        <p:spPr bwMode="auto">
          <a:xfrm>
            <a:off x="5481811" y="3794377"/>
            <a:ext cx="857256" cy="10001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ru-RU" sz="2400" dirty="0" smtClean="0"/>
              <a:t>Запасные части для окна пластмассовые</a:t>
            </a:r>
            <a:endParaRPr lang="en-US" sz="2400" dirty="0"/>
          </a:p>
        </p:txBody>
      </p:sp>
      <p:sp>
        <p:nvSpPr>
          <p:cNvPr id="6349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47663" y="1219200"/>
            <a:ext cx="6744617" cy="5105400"/>
          </a:xfrm>
        </p:spPr>
        <p:txBody>
          <a:bodyPr/>
          <a:lstStyle/>
          <a:p>
            <a:r>
              <a:rPr lang="ru-RU" dirty="0" smtClean="0">
                <a:hlinkClick r:id="rId2" action="ppaction://hlinksldjump"/>
              </a:rPr>
              <a:t>Пружинный замок (</a:t>
            </a:r>
            <a:r>
              <a:rPr lang="en-US" dirty="0" smtClean="0">
                <a:hlinkClick r:id="rId2" action="ppaction://hlinksldjump"/>
              </a:rPr>
              <a:t>GZL</a:t>
            </a:r>
            <a:r>
              <a:rPr lang="ru-RU" dirty="0" smtClean="0">
                <a:hlinkClick r:id="rId2" action="ppaction://hlinksldjump"/>
              </a:rPr>
              <a:t>)</a:t>
            </a:r>
            <a:endParaRPr lang="ru-RU" dirty="0" smtClean="0"/>
          </a:p>
          <a:p>
            <a:endParaRPr lang="en-US" dirty="0" smtClean="0"/>
          </a:p>
          <a:p>
            <a:r>
              <a:rPr lang="ru-RU" dirty="0" smtClean="0">
                <a:hlinkClick r:id="rId3" action="ppaction://hlinksldjump"/>
              </a:rPr>
              <a:t>Ответная часть замка</a:t>
            </a:r>
            <a:endParaRPr lang="ru-RU" dirty="0" smtClean="0"/>
          </a:p>
          <a:p>
            <a:endParaRPr lang="ru-RU" dirty="0" smtClean="0"/>
          </a:p>
          <a:p>
            <a:r>
              <a:rPr lang="ru-RU" dirty="0" smtClean="0">
                <a:hlinkClick r:id="rId4" action="ppaction://hlinksldjump"/>
              </a:rPr>
              <a:t>Вентиляционное устройство</a:t>
            </a:r>
            <a:endParaRPr lang="en-US" dirty="0" smtClean="0"/>
          </a:p>
          <a:p>
            <a:endParaRPr lang="ru-RU" dirty="0" smtClean="0"/>
          </a:p>
          <a:p>
            <a:r>
              <a:rPr lang="ru-RU" dirty="0" smtClean="0">
                <a:hlinkClick r:id="rId5" action="ppaction://hlinksldjump"/>
              </a:rPr>
              <a:t>Решетка вентиляции (</a:t>
            </a:r>
            <a:r>
              <a:rPr lang="en-US" dirty="0" smtClean="0">
                <a:hlinkClick r:id="rId5" action="ppaction://hlinksldjump"/>
              </a:rPr>
              <a:t>GZR, GLR, GLP)</a:t>
            </a:r>
            <a:endParaRPr lang="ru-RU" dirty="0" smtClean="0"/>
          </a:p>
          <a:p>
            <a:endParaRPr lang="en-US" dirty="0" smtClean="0"/>
          </a:p>
          <a:p>
            <a:r>
              <a:rPr lang="ru-RU" dirty="0" smtClean="0">
                <a:hlinkClick r:id="rId6" action="ppaction://hlinksldjump"/>
              </a:rPr>
              <a:t>Ручки на окна</a:t>
            </a:r>
            <a:endParaRPr lang="ru-RU" dirty="0" smtClean="0"/>
          </a:p>
          <a:p>
            <a:endParaRPr lang="en-US" dirty="0" smtClean="0"/>
          </a:p>
          <a:p>
            <a:r>
              <a:rPr lang="ru-RU" dirty="0" smtClean="0">
                <a:hlinkClick r:id="rId7" action="ppaction://hlinksldjump"/>
              </a:rPr>
              <a:t>Ключи к замкам</a:t>
            </a:r>
            <a:endParaRPr lang="en-US" dirty="0" smtClean="0"/>
          </a:p>
          <a:p>
            <a:r>
              <a:rPr lang="ru-RU" dirty="0" smtClean="0">
                <a:hlinkClick r:id="rId8" action="ppaction://hlinksldjump"/>
              </a:rPr>
              <a:t>Щеколда</a:t>
            </a:r>
            <a:endParaRPr lang="en-US" dirty="0" smtClean="0"/>
          </a:p>
          <a:p>
            <a:r>
              <a:rPr lang="ru-RU" dirty="0" smtClean="0">
                <a:hlinkClick r:id="rId9" action="ppaction://hlinksldjump"/>
              </a:rPr>
              <a:t>Гнездо задвижки</a:t>
            </a:r>
            <a:endParaRPr lang="ru-RU" dirty="0" smtClean="0"/>
          </a:p>
          <a:p>
            <a:r>
              <a:rPr lang="ru-RU" dirty="0" smtClean="0">
                <a:hlinkClick r:id="rId10" action="ppaction://hlinksldjump"/>
              </a:rPr>
              <a:t>Опора накладки</a:t>
            </a:r>
            <a:endParaRPr lang="ru-RU" dirty="0" smtClean="0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B5E496-C20A-4259-82D6-EE90691934EF}" type="slidenum">
              <a:rPr lang="da-DK" smtClean="0"/>
              <a:pPr/>
              <a:t>148</a:t>
            </a:fld>
            <a:endParaRPr lang="da-DK"/>
          </a:p>
        </p:txBody>
      </p:sp>
      <p:sp>
        <p:nvSpPr>
          <p:cNvPr id="10" name="Flowchart: Alternate Process 9"/>
          <p:cNvSpPr/>
          <p:nvPr/>
        </p:nvSpPr>
        <p:spPr bwMode="auto">
          <a:xfrm>
            <a:off x="7286644" y="5786454"/>
            <a:ext cx="1357322" cy="500066"/>
          </a:xfrm>
          <a:prstGeom prst="flowChartAlternateProcess">
            <a:avLst/>
          </a:prstGeom>
          <a:solidFill>
            <a:schemeClr val="accent3"/>
          </a:solidFill>
          <a:ln w="9525" cap="flat" cmpd="sng" algn="ctr">
            <a:solidFill>
              <a:srgbClr val="ACACAC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80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Verdana" pitchFamily="34" charset="0"/>
                <a:hlinkClick r:id="rId11" action="ppaction://hlinksldjump"/>
              </a:rPr>
              <a:t>В начало</a:t>
            </a:r>
            <a:endParaRPr kumimoji="0" lang="ru-RU" sz="1800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Verdana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Пружинный замок</a:t>
            </a:r>
          </a:p>
        </p:txBody>
      </p:sp>
      <p:sp>
        <p:nvSpPr>
          <p:cNvPr id="6349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47663" y="1219200"/>
            <a:ext cx="8439150" cy="3709998"/>
          </a:xfrm>
        </p:spPr>
        <p:txBody>
          <a:bodyPr/>
          <a:lstStyle/>
          <a:p>
            <a:r>
              <a:rPr lang="ru-RU" dirty="0" smtClean="0"/>
              <a:t>2003-2015 </a:t>
            </a:r>
            <a:r>
              <a:rPr lang="ru-RU" dirty="0" err="1" smtClean="0"/>
              <a:t>гг</a:t>
            </a:r>
            <a:r>
              <a:rPr lang="ru-RU" dirty="0" smtClean="0"/>
              <a:t> (например,  </a:t>
            </a:r>
            <a:r>
              <a:rPr lang="en-US" dirty="0" smtClean="0"/>
              <a:t>GZL M08 1059D):</a:t>
            </a:r>
            <a:endParaRPr lang="ru-RU" dirty="0" smtClean="0"/>
          </a:p>
          <a:p>
            <a:pPr>
              <a:buNone/>
            </a:pPr>
            <a:r>
              <a:rPr lang="en-US" dirty="0" smtClean="0">
                <a:solidFill>
                  <a:schemeClr val="accent2">
                    <a:lumMod val="50000"/>
                  </a:schemeClr>
                </a:solidFill>
              </a:rPr>
              <a:t>			</a:t>
            </a:r>
          </a:p>
          <a:p>
            <a:pPr>
              <a:buNone/>
            </a:pPr>
            <a:r>
              <a:rPr lang="en-US" dirty="0" smtClean="0">
                <a:solidFill>
                  <a:schemeClr val="accent2">
                    <a:lumMod val="50000"/>
                  </a:schemeClr>
                </a:solidFill>
              </a:rPr>
              <a:t>			017360</a:t>
            </a:r>
            <a:r>
              <a:rPr lang="ru-RU" dirty="0" smtClean="0">
                <a:solidFill>
                  <a:schemeClr val="accent2">
                    <a:lumMod val="50000"/>
                  </a:schemeClr>
                </a:solidFill>
              </a:rPr>
              <a:t> </a:t>
            </a:r>
            <a:r>
              <a:rPr lang="ru-RU" sz="1200" dirty="0" smtClean="0">
                <a:solidFill>
                  <a:schemeClr val="accent2">
                    <a:lumMod val="50000"/>
                  </a:schemeClr>
                </a:solidFill>
              </a:rPr>
              <a:t>или</a:t>
            </a:r>
          </a:p>
          <a:p>
            <a:pPr>
              <a:buNone/>
            </a:pPr>
            <a:r>
              <a:rPr lang="ru-RU" dirty="0" smtClean="0">
                <a:solidFill>
                  <a:schemeClr val="accent2">
                    <a:lumMod val="50000"/>
                  </a:schemeClr>
                </a:solidFill>
              </a:rPr>
              <a:t>			017380</a:t>
            </a:r>
            <a:endParaRPr lang="ru-RU" dirty="0" smtClean="0"/>
          </a:p>
          <a:p>
            <a:endParaRPr lang="ru-RU" dirty="0" smtClean="0"/>
          </a:p>
          <a:p>
            <a:endParaRPr lang="en-US" dirty="0" smtClean="0"/>
          </a:p>
          <a:p>
            <a:r>
              <a:rPr lang="ru-RU" dirty="0" smtClean="0"/>
              <a:t>1992-2003 </a:t>
            </a:r>
            <a:r>
              <a:rPr lang="ru-RU" dirty="0" err="1" smtClean="0"/>
              <a:t>гг</a:t>
            </a:r>
            <a:r>
              <a:rPr lang="ru-RU" dirty="0" smtClean="0"/>
              <a:t> (например,  </a:t>
            </a:r>
            <a:r>
              <a:rPr lang="en-US" dirty="0" smtClean="0"/>
              <a:t>GZL 308 1054):</a:t>
            </a:r>
          </a:p>
          <a:p>
            <a:pPr>
              <a:buNone/>
            </a:pPr>
            <a:endParaRPr lang="en-US" dirty="0" smtClean="0">
              <a:solidFill>
                <a:schemeClr val="accent2">
                  <a:lumMod val="50000"/>
                </a:schemeClr>
              </a:solidFill>
            </a:endParaRPr>
          </a:p>
          <a:p>
            <a:pPr>
              <a:buNone/>
            </a:pPr>
            <a:r>
              <a:rPr lang="en-US" dirty="0" smtClean="0">
                <a:solidFill>
                  <a:schemeClr val="accent2">
                    <a:lumMod val="50000"/>
                  </a:schemeClr>
                </a:solidFill>
              </a:rPr>
              <a:t>			017320</a:t>
            </a: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B5E496-C20A-4259-82D6-EE90691934EF}" type="slidenum">
              <a:rPr lang="da-DK" smtClean="0"/>
              <a:pPr/>
              <a:t>149</a:t>
            </a:fld>
            <a:endParaRPr lang="da-DK"/>
          </a:p>
        </p:txBody>
      </p:sp>
      <p:sp>
        <p:nvSpPr>
          <p:cNvPr id="10" name="Flowchart: Alternate Process 9"/>
          <p:cNvSpPr/>
          <p:nvPr/>
        </p:nvSpPr>
        <p:spPr bwMode="auto">
          <a:xfrm>
            <a:off x="7286644" y="5786454"/>
            <a:ext cx="1357322" cy="500066"/>
          </a:xfrm>
          <a:prstGeom prst="flowChartAlternateProcess">
            <a:avLst/>
          </a:prstGeom>
          <a:solidFill>
            <a:schemeClr val="accent3"/>
          </a:solidFill>
          <a:ln w="9525" cap="flat" cmpd="sng" algn="ctr">
            <a:solidFill>
              <a:srgbClr val="ACACAC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80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Verdana" pitchFamily="34" charset="0"/>
                <a:hlinkClick r:id="rId2" action="ppaction://hlinksldjump"/>
              </a:rPr>
              <a:t>В начало</a:t>
            </a:r>
            <a:endParaRPr kumimoji="0" lang="ru-RU" sz="1800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Verdana" pitchFamily="34" charset="0"/>
            </a:endParaRPr>
          </a:p>
        </p:txBody>
      </p:sp>
      <p:pic>
        <p:nvPicPr>
          <p:cNvPr id="1026" name="Picture 2" descr="300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857884" y="1357298"/>
            <a:ext cx="1619250" cy="1924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TextBox 10"/>
          <p:cNvSpPr txBox="1"/>
          <p:nvPr/>
        </p:nvSpPr>
        <p:spPr>
          <a:xfrm>
            <a:off x="500034" y="5857892"/>
            <a:ext cx="55721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hlinkClick r:id="rId4" action="ppaction://hlinksldjump"/>
              </a:rPr>
              <a:t>Вернуться к окнам</a:t>
            </a:r>
            <a:endParaRPr lang="ru-RU" dirty="0"/>
          </a:p>
        </p:txBody>
      </p:sp>
      <p:sp>
        <p:nvSpPr>
          <p:cNvPr id="12" name="TextBox 11"/>
          <p:cNvSpPr txBox="1"/>
          <p:nvPr/>
        </p:nvSpPr>
        <p:spPr>
          <a:xfrm>
            <a:off x="500034" y="5214950"/>
            <a:ext cx="471490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hlinkClick r:id="rId5" action="ppaction://hlinksldjump"/>
              </a:rPr>
              <a:t>Посмотреть различия в кодах продуктовых линеек</a:t>
            </a: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B5E496-C20A-4259-82D6-EE90691934EF}" type="slidenum">
              <a:rPr lang="da-DK" smtClean="0"/>
              <a:pPr/>
              <a:t>15</a:t>
            </a:fld>
            <a:endParaRPr lang="da-DK" dirty="0"/>
          </a:p>
        </p:txBody>
      </p:sp>
      <p:sp>
        <p:nvSpPr>
          <p:cNvPr id="10" name="Flowchart: Alternate Process 9"/>
          <p:cNvSpPr/>
          <p:nvPr/>
        </p:nvSpPr>
        <p:spPr bwMode="auto">
          <a:xfrm>
            <a:off x="7286644" y="5786454"/>
            <a:ext cx="1357322" cy="500066"/>
          </a:xfrm>
          <a:prstGeom prst="flowChartAlternateProcess">
            <a:avLst/>
          </a:prstGeom>
          <a:solidFill>
            <a:schemeClr val="accent3"/>
          </a:solidFill>
          <a:ln w="9525" cap="flat" cmpd="sng" algn="ctr">
            <a:solidFill>
              <a:srgbClr val="ACACAC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da-DK" sz="180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Verdana" pitchFamily="34" charset="0"/>
                <a:hlinkClick r:id="rId3" action="ppaction://hlinksldjump"/>
              </a:rPr>
              <a:t>В </a:t>
            </a:r>
            <a:r>
              <a:rPr kumimoji="0" lang="da-DK" sz="1800" i="0" u="none" strike="noStrike" cap="none" normalizeH="0" baseline="0" dirty="0" err="1" smtClean="0">
                <a:ln>
                  <a:noFill/>
                </a:ln>
                <a:solidFill>
                  <a:schemeClr val="bg1"/>
                </a:solidFill>
                <a:effectLst/>
                <a:latin typeface="Verdana" pitchFamily="34" charset="0"/>
                <a:hlinkClick r:id="rId3" action="ppaction://hlinksldjump"/>
              </a:rPr>
              <a:t>начало</a:t>
            </a:r>
            <a:endParaRPr kumimoji="0" lang="da-DK" sz="1800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Verdana" pitchFamily="34" charset="0"/>
            </a:endParaRPr>
          </a:p>
        </p:txBody>
      </p:sp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347663" y="168275"/>
            <a:ext cx="7032625" cy="936625"/>
          </a:xfrm>
        </p:spPr>
        <p:txBody>
          <a:bodyPr/>
          <a:lstStyle/>
          <a:p>
            <a:pPr lvl="0"/>
            <a:r>
              <a:rPr lang="da-DK" sz="1600" dirty="0" err="1" smtClean="0"/>
              <a:t>Накладки</a:t>
            </a:r>
            <a:r>
              <a:rPr lang="da-DK" sz="1600" dirty="0" smtClean="0"/>
              <a:t> </a:t>
            </a:r>
            <a:r>
              <a:rPr lang="da-DK" sz="1600" dirty="0" err="1" smtClean="0"/>
              <a:t>для</a:t>
            </a:r>
            <a:r>
              <a:rPr lang="da-DK" sz="1600" dirty="0" smtClean="0"/>
              <a:t> </a:t>
            </a:r>
            <a:r>
              <a:rPr lang="da-DK" sz="1600" dirty="0" err="1" smtClean="0"/>
              <a:t>окна</a:t>
            </a:r>
            <a:r>
              <a:rPr lang="da-DK" dirty="0" smtClean="0"/>
              <a:t/>
            </a:r>
            <a:br>
              <a:rPr lang="da-DK" dirty="0" smtClean="0"/>
            </a:br>
            <a:r>
              <a:rPr lang="da-DK" sz="2000" dirty="0" err="1" smtClean="0"/>
              <a:t>Упаковка</a:t>
            </a:r>
            <a:r>
              <a:rPr lang="da-DK" sz="2000" dirty="0" smtClean="0"/>
              <a:t> с </a:t>
            </a:r>
            <a:r>
              <a:rPr lang="da-DK" sz="2000" dirty="0" err="1" smtClean="0"/>
              <a:t>накладками</a:t>
            </a:r>
            <a:r>
              <a:rPr lang="da-DK" sz="2400" dirty="0" smtClean="0"/>
              <a:t/>
            </a:r>
            <a:br>
              <a:rPr lang="da-DK" sz="2400" dirty="0" smtClean="0"/>
            </a:br>
            <a:r>
              <a:rPr lang="en-US" sz="1600" dirty="0" smtClean="0">
                <a:solidFill>
                  <a:srgbClr val="FF0000"/>
                </a:solidFill>
              </a:rPr>
              <a:t>VELUX PREMIUM</a:t>
            </a:r>
            <a:r>
              <a:rPr lang="da-DK" sz="1600" dirty="0" smtClean="0">
                <a:solidFill>
                  <a:srgbClr val="FF0000"/>
                </a:solidFill>
              </a:rPr>
              <a:t> </a:t>
            </a:r>
            <a:r>
              <a:rPr lang="da-DK" sz="1600" dirty="0" smtClean="0"/>
              <a:t>(например,  GGL M</a:t>
            </a:r>
            <a:r>
              <a:rPr lang="en-US" sz="1600" dirty="0" smtClean="0">
                <a:solidFill>
                  <a:srgbClr val="FF0000"/>
                </a:solidFill>
              </a:rPr>
              <a:t>K</a:t>
            </a:r>
            <a:r>
              <a:rPr lang="da-DK" sz="1600" dirty="0" smtClean="0"/>
              <a:t>08 3</a:t>
            </a:r>
            <a:r>
              <a:rPr lang="da-DK" sz="1600" dirty="0" smtClean="0">
                <a:solidFill>
                  <a:srgbClr val="FF0000"/>
                </a:solidFill>
              </a:rPr>
              <a:t>0</a:t>
            </a:r>
            <a:r>
              <a:rPr lang="da-DK" sz="1600" dirty="0" smtClean="0"/>
              <a:t>73) - </a:t>
            </a:r>
            <a:r>
              <a:rPr lang="da-DK" sz="1600" dirty="0" smtClean="0">
                <a:solidFill>
                  <a:srgbClr val="FF0000"/>
                </a:solidFill>
              </a:rPr>
              <a:t>Алюминий</a:t>
            </a:r>
            <a:endParaRPr lang="da-DK" sz="1600" dirty="0">
              <a:solidFill>
                <a:srgbClr val="FF0000"/>
              </a:solidFill>
            </a:endParaRPr>
          </a:p>
        </p:txBody>
      </p:sp>
      <p:sp>
        <p:nvSpPr>
          <p:cNvPr id="12" name="Rectangle 3"/>
          <p:cNvSpPr txBox="1">
            <a:spLocks noChangeArrowheads="1"/>
          </p:cNvSpPr>
          <p:nvPr/>
        </p:nvSpPr>
        <p:spPr bwMode="auto">
          <a:xfrm>
            <a:off x="347663" y="1219200"/>
            <a:ext cx="6816625" cy="510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18000" tIns="0" rIns="0" bIns="0" numCol="1" anchor="t" anchorCtr="0" compatLnSpc="1">
            <a:prstTxWarp prst="textNoShape">
              <a:avLst/>
            </a:prstTxWarp>
          </a:bodyPr>
          <a:lstStyle/>
          <a:p>
            <a:pPr marL="2628900" lvl="5" indent="-342900">
              <a:buSzPct val="80000"/>
              <a:buFontTx/>
              <a:buBlip>
                <a:blip r:embed="rId4"/>
              </a:buBlip>
              <a:tabLst>
                <a:tab pos="1274763" algn="l"/>
              </a:tabLst>
              <a:defRPr/>
            </a:pPr>
            <a:r>
              <a:rPr kumimoji="0" lang="da-DK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</a:rPr>
              <a:t>GGL, GGU, GPL,</a:t>
            </a:r>
            <a:r>
              <a:rPr kumimoji="0" lang="da-DK" b="0" i="0" u="none" strike="noStrike" kern="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</a:rPr>
              <a:t> GPU</a:t>
            </a:r>
            <a:r>
              <a:rPr kumimoji="0" lang="da-DK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</a:rPr>
              <a:t>:		</a:t>
            </a:r>
          </a:p>
          <a:p>
            <a:pPr marL="342900" lvl="0" indent="-342900" eaLnBrk="1" hangingPunct="1">
              <a:buSzPct val="80000"/>
              <a:buBlip>
                <a:blip r:embed="rId4"/>
              </a:buBlip>
              <a:tabLst>
                <a:tab pos="1274763" algn="l"/>
              </a:tabLst>
            </a:pPr>
            <a:r>
              <a:rPr kumimoji="0" lang="da-DK" sz="1400" b="0" i="0" u="none" strike="noStrike" kern="0" cap="none" spc="0" normalizeH="0" baseline="0" noProof="0" smtClean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uLnTx/>
                <a:uFillTx/>
                <a:latin typeface="+mn-lt"/>
              </a:rPr>
              <a:t>CK02</a:t>
            </a:r>
            <a:r>
              <a:rPr kumimoji="0" lang="da-DK" sz="1400" b="0" i="0" u="none" strike="noStrike" kern="0" cap="none" spc="0" normalizeH="0" baseline="0" noProof="0" dirty="0" smtClean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uLnTx/>
                <a:uFillTx/>
                <a:latin typeface="+mn-lt"/>
              </a:rPr>
              <a:t>	</a:t>
            </a:r>
            <a:r>
              <a:rPr lang="da-DK" sz="1400" kern="0" dirty="0" smtClean="0">
                <a:solidFill>
                  <a:schemeClr val="accent2">
                    <a:lumMod val="50000"/>
                  </a:schemeClr>
                </a:solidFill>
                <a:latin typeface="+mn-lt"/>
              </a:rPr>
              <a:t>		</a:t>
            </a:r>
            <a:r>
              <a:rPr lang="da-DK" sz="1400" kern="0" smtClean="0">
                <a:solidFill>
                  <a:schemeClr val="accent2">
                    <a:lumMod val="50000"/>
                  </a:schemeClr>
                </a:solidFill>
                <a:latin typeface="+mn-lt"/>
              </a:rPr>
              <a:t>ZWC CK02 </a:t>
            </a:r>
            <a:r>
              <a:rPr lang="da-DK" sz="1400" kern="0" dirty="0" smtClean="0">
                <a:solidFill>
                  <a:schemeClr val="accent2">
                    <a:lumMod val="50000"/>
                  </a:schemeClr>
                </a:solidFill>
                <a:latin typeface="+mn-lt"/>
              </a:rPr>
              <a:t>0100			</a:t>
            </a:r>
            <a:endParaRPr kumimoji="0" lang="da-DK" sz="1400" b="0" i="0" u="none" strike="noStrike" kern="0" cap="none" spc="0" normalizeH="0" baseline="0" noProof="0" dirty="0" smtClean="0">
              <a:ln>
                <a:noFill/>
              </a:ln>
              <a:solidFill>
                <a:schemeClr val="accent2">
                  <a:lumMod val="50000"/>
                </a:schemeClr>
              </a:solidFill>
              <a:effectLst/>
              <a:uLnTx/>
              <a:uFillTx/>
              <a:latin typeface="+mn-lt"/>
            </a:endParaRPr>
          </a:p>
          <a:p>
            <a:pPr marL="342900" lvl="0" indent="-342900" eaLnBrk="1" hangingPunct="1">
              <a:buSzPct val="80000"/>
              <a:buBlip>
                <a:blip r:embed="rId4"/>
              </a:buBlip>
              <a:tabLst>
                <a:tab pos="1274763" algn="l"/>
              </a:tabLst>
            </a:pPr>
            <a:r>
              <a:rPr kumimoji="0" lang="da-DK" sz="1400" b="0" i="0" u="none" strike="noStrike" kern="0" cap="none" spc="0" normalizeH="0" baseline="0" noProof="0" smtClean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uLnTx/>
                <a:uFillTx/>
                <a:latin typeface="+mn-lt"/>
              </a:rPr>
              <a:t>CK04</a:t>
            </a:r>
            <a:r>
              <a:rPr kumimoji="0" lang="da-DK" sz="1400" b="0" i="0" u="none" strike="noStrike" kern="0" cap="none" spc="0" normalizeH="0" baseline="0" noProof="0" dirty="0" smtClean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uLnTx/>
                <a:uFillTx/>
                <a:latin typeface="+mn-lt"/>
              </a:rPr>
              <a:t>			</a:t>
            </a:r>
            <a:r>
              <a:rPr lang="da-DK" sz="1400" kern="0" smtClean="0">
                <a:solidFill>
                  <a:schemeClr val="accent2">
                    <a:lumMod val="50000"/>
                  </a:schemeClr>
                </a:solidFill>
              </a:rPr>
              <a:t>ZWC CK04 </a:t>
            </a:r>
            <a:r>
              <a:rPr lang="da-DK" sz="1400" kern="0" dirty="0" smtClean="0">
                <a:solidFill>
                  <a:schemeClr val="accent2">
                    <a:lumMod val="50000"/>
                  </a:schemeClr>
                </a:solidFill>
              </a:rPr>
              <a:t>0100 			</a:t>
            </a:r>
            <a:endParaRPr kumimoji="0" lang="da-DK" sz="1400" b="0" i="0" u="none" strike="noStrike" kern="0" cap="none" spc="0" normalizeH="0" baseline="0" noProof="0" dirty="0" smtClean="0">
              <a:ln>
                <a:noFill/>
              </a:ln>
              <a:solidFill>
                <a:schemeClr val="accent2">
                  <a:lumMod val="50000"/>
                </a:schemeClr>
              </a:solidFill>
              <a:effectLst/>
              <a:uLnTx/>
              <a:uFillTx/>
              <a:latin typeface="+mn-lt"/>
            </a:endParaRPr>
          </a:p>
          <a:p>
            <a:pPr marL="342900" lvl="0" indent="-342900" eaLnBrk="1" hangingPunct="1">
              <a:buSzPct val="80000"/>
              <a:buBlip>
                <a:blip r:embed="rId4"/>
              </a:buBlip>
              <a:tabLst>
                <a:tab pos="1274763" algn="l"/>
              </a:tabLst>
            </a:pPr>
            <a:r>
              <a:rPr kumimoji="0" lang="da-DK" sz="1400" b="0" i="0" u="none" strike="noStrike" kern="0" cap="none" spc="0" normalizeH="0" baseline="0" noProof="0" smtClean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uLnTx/>
                <a:uFillTx/>
                <a:latin typeface="+mn-lt"/>
              </a:rPr>
              <a:t>FK04</a:t>
            </a:r>
            <a:r>
              <a:rPr kumimoji="0" lang="da-DK" sz="1400" b="0" i="0" u="none" strike="noStrike" kern="0" cap="none" spc="0" normalizeH="0" baseline="0" noProof="0" dirty="0" smtClean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uLnTx/>
                <a:uFillTx/>
                <a:latin typeface="+mn-lt"/>
              </a:rPr>
              <a:t>			</a:t>
            </a:r>
            <a:r>
              <a:rPr lang="da-DK" sz="1400" kern="0" smtClean="0">
                <a:solidFill>
                  <a:schemeClr val="accent2">
                    <a:lumMod val="50000"/>
                  </a:schemeClr>
                </a:solidFill>
              </a:rPr>
              <a:t>ZWC FK04 </a:t>
            </a:r>
            <a:r>
              <a:rPr lang="da-DK" sz="1400" kern="0" dirty="0" smtClean="0">
                <a:solidFill>
                  <a:schemeClr val="accent2">
                    <a:lumMod val="50000"/>
                  </a:schemeClr>
                </a:solidFill>
              </a:rPr>
              <a:t>0100 			</a:t>
            </a:r>
            <a:endParaRPr kumimoji="0" lang="da-DK" sz="1400" b="0" i="0" u="none" strike="noStrike" kern="0" cap="none" spc="0" normalizeH="0" baseline="0" noProof="0" dirty="0" smtClean="0">
              <a:ln>
                <a:noFill/>
              </a:ln>
              <a:solidFill>
                <a:schemeClr val="accent2">
                  <a:lumMod val="50000"/>
                </a:schemeClr>
              </a:solidFill>
              <a:effectLst/>
              <a:uLnTx/>
              <a:uFillTx/>
              <a:latin typeface="+mn-lt"/>
            </a:endParaRPr>
          </a:p>
          <a:p>
            <a:pPr marL="342900" lvl="0" indent="-342900" eaLnBrk="1" hangingPunct="1">
              <a:buSzPct val="80000"/>
              <a:buBlip>
                <a:blip r:embed="rId4"/>
              </a:buBlip>
              <a:tabLst>
                <a:tab pos="1274763" algn="l"/>
              </a:tabLst>
            </a:pPr>
            <a:r>
              <a:rPr kumimoji="0" lang="da-DK" sz="1400" b="0" i="0" u="none" strike="noStrike" kern="0" cap="none" spc="0" normalizeH="0" baseline="0" noProof="0" smtClean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uLnTx/>
                <a:uFillTx/>
                <a:latin typeface="+mn-lt"/>
              </a:rPr>
              <a:t>FK06</a:t>
            </a:r>
            <a:r>
              <a:rPr kumimoji="0" lang="da-DK" sz="1400" b="0" i="0" u="none" strike="noStrike" kern="0" cap="none" spc="0" normalizeH="0" baseline="0" noProof="0" dirty="0" smtClean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uLnTx/>
                <a:uFillTx/>
                <a:latin typeface="+mn-lt"/>
              </a:rPr>
              <a:t>		</a:t>
            </a:r>
            <a:r>
              <a:rPr lang="da-DK" sz="1400" kern="0" dirty="0" smtClean="0">
                <a:solidFill>
                  <a:schemeClr val="accent2">
                    <a:lumMod val="50000"/>
                  </a:schemeClr>
                </a:solidFill>
              </a:rPr>
              <a:t>	</a:t>
            </a:r>
            <a:r>
              <a:rPr lang="da-DK" sz="1400" kern="0" smtClean="0">
                <a:solidFill>
                  <a:schemeClr val="accent2">
                    <a:lumMod val="50000"/>
                  </a:schemeClr>
                </a:solidFill>
              </a:rPr>
              <a:t>ZWC FK06 </a:t>
            </a:r>
            <a:r>
              <a:rPr lang="da-DK" sz="1400" kern="0" dirty="0" smtClean="0">
                <a:solidFill>
                  <a:schemeClr val="accent2">
                    <a:lumMod val="50000"/>
                  </a:schemeClr>
                </a:solidFill>
              </a:rPr>
              <a:t>0100 			</a:t>
            </a:r>
          </a:p>
          <a:p>
            <a:pPr marL="342900" lvl="0" indent="-342900" eaLnBrk="1" hangingPunct="1">
              <a:buSzPct val="80000"/>
              <a:buBlip>
                <a:blip r:embed="rId4"/>
              </a:buBlip>
              <a:tabLst>
                <a:tab pos="1274763" algn="l"/>
              </a:tabLst>
            </a:pPr>
            <a:r>
              <a:rPr kumimoji="0" lang="da-DK" sz="1400" b="0" i="0" u="none" strike="noStrike" kern="0" cap="none" spc="0" normalizeH="0" baseline="0" noProof="0" smtClean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uLnTx/>
                <a:uFillTx/>
                <a:latin typeface="+mn-lt"/>
              </a:rPr>
              <a:t>MK04</a:t>
            </a:r>
            <a:r>
              <a:rPr kumimoji="0" lang="da-DK" sz="1400" b="0" i="0" u="none" strike="noStrike" kern="0" cap="none" spc="0" normalizeH="0" baseline="0" noProof="0" dirty="0" smtClean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uLnTx/>
                <a:uFillTx/>
                <a:latin typeface="+mn-lt"/>
              </a:rPr>
              <a:t>			</a:t>
            </a:r>
            <a:r>
              <a:rPr lang="da-DK" sz="1400" kern="0" smtClean="0">
                <a:solidFill>
                  <a:schemeClr val="accent2">
                    <a:lumMod val="50000"/>
                  </a:schemeClr>
                </a:solidFill>
              </a:rPr>
              <a:t>ZWC MK04 </a:t>
            </a:r>
            <a:r>
              <a:rPr lang="da-DK" sz="1400" kern="0" dirty="0" smtClean="0">
                <a:solidFill>
                  <a:schemeClr val="accent2">
                    <a:lumMod val="50000"/>
                  </a:schemeClr>
                </a:solidFill>
              </a:rPr>
              <a:t>0100 			</a:t>
            </a:r>
            <a:r>
              <a:rPr kumimoji="0" lang="da-DK" sz="1400" b="0" i="0" u="none" strike="noStrike" kern="0" cap="none" spc="0" normalizeH="0" baseline="0" noProof="0" dirty="0" smtClean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uLnTx/>
                <a:uFillTx/>
                <a:latin typeface="+mn-lt"/>
              </a:rPr>
              <a:t> </a:t>
            </a:r>
          </a:p>
          <a:p>
            <a:pPr marL="342900" lvl="0" indent="-342900" eaLnBrk="1" hangingPunct="1">
              <a:buSzPct val="80000"/>
              <a:buBlip>
                <a:blip r:embed="rId4"/>
              </a:buBlip>
              <a:tabLst>
                <a:tab pos="1274763" algn="l"/>
              </a:tabLst>
            </a:pPr>
            <a:r>
              <a:rPr kumimoji="0" lang="da-DK" sz="1400" b="0" i="0" u="none" strike="noStrike" kern="0" cap="none" spc="0" normalizeH="0" baseline="0" noProof="0" smtClean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uLnTx/>
                <a:uFillTx/>
                <a:latin typeface="+mn-lt"/>
              </a:rPr>
              <a:t>MK06</a:t>
            </a:r>
            <a:r>
              <a:rPr kumimoji="0" lang="da-DK" sz="1400" b="0" i="0" u="none" strike="noStrike" kern="0" cap="none" spc="0" normalizeH="0" baseline="0" noProof="0" dirty="0" smtClean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uLnTx/>
                <a:uFillTx/>
                <a:latin typeface="+mn-lt"/>
              </a:rPr>
              <a:t>			</a:t>
            </a:r>
            <a:r>
              <a:rPr lang="da-DK" sz="1400" kern="0" smtClean="0">
                <a:solidFill>
                  <a:schemeClr val="accent2">
                    <a:lumMod val="50000"/>
                  </a:schemeClr>
                </a:solidFill>
              </a:rPr>
              <a:t>ZWC MK06 </a:t>
            </a:r>
            <a:r>
              <a:rPr lang="da-DK" sz="1400" kern="0" dirty="0" smtClean="0">
                <a:solidFill>
                  <a:schemeClr val="accent2">
                    <a:lumMod val="50000"/>
                  </a:schemeClr>
                </a:solidFill>
              </a:rPr>
              <a:t>0100 	</a:t>
            </a:r>
            <a:endParaRPr kumimoji="0" lang="da-DK" sz="1400" b="0" i="0" u="none" strike="noStrike" kern="0" cap="none" spc="0" normalizeH="0" baseline="0" noProof="0" dirty="0" smtClean="0">
              <a:ln>
                <a:noFill/>
              </a:ln>
              <a:solidFill>
                <a:schemeClr val="accent2">
                  <a:lumMod val="50000"/>
                </a:schemeClr>
              </a:solidFill>
              <a:effectLst/>
              <a:uLnTx/>
              <a:uFillTx/>
              <a:latin typeface="+mn-lt"/>
            </a:endParaRPr>
          </a:p>
          <a:p>
            <a:pPr marL="342900" lvl="0" indent="-342900" eaLnBrk="1" hangingPunct="1">
              <a:buSzPct val="80000"/>
              <a:buBlip>
                <a:blip r:embed="rId4"/>
              </a:buBlip>
              <a:tabLst>
                <a:tab pos="1274763" algn="l"/>
              </a:tabLst>
            </a:pPr>
            <a:r>
              <a:rPr kumimoji="0" lang="da-DK" sz="1400" b="0" i="0" u="none" strike="noStrike" kern="0" cap="none" spc="0" normalizeH="0" baseline="0" noProof="0" smtClean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uLnTx/>
                <a:uFillTx/>
                <a:latin typeface="+mn-lt"/>
              </a:rPr>
              <a:t>MK08</a:t>
            </a:r>
            <a:r>
              <a:rPr kumimoji="0" lang="da-DK" sz="1400" b="0" i="0" u="none" strike="noStrike" kern="0" cap="none" spc="0" normalizeH="0" baseline="0" noProof="0" dirty="0" smtClean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uLnTx/>
                <a:uFillTx/>
                <a:latin typeface="+mn-lt"/>
              </a:rPr>
              <a:t>			</a:t>
            </a:r>
            <a:r>
              <a:rPr lang="da-DK" sz="1400" kern="0" smtClean="0">
                <a:solidFill>
                  <a:schemeClr val="accent2">
                    <a:lumMod val="50000"/>
                  </a:schemeClr>
                </a:solidFill>
              </a:rPr>
              <a:t>ZWC MK08 </a:t>
            </a:r>
            <a:r>
              <a:rPr lang="da-DK" sz="1400" kern="0" dirty="0" smtClean="0">
                <a:solidFill>
                  <a:schemeClr val="accent2">
                    <a:lumMod val="50000"/>
                  </a:schemeClr>
                </a:solidFill>
              </a:rPr>
              <a:t>0100</a:t>
            </a:r>
            <a:endParaRPr kumimoji="0" lang="da-DK" sz="1400" b="0" i="0" u="none" strike="noStrike" kern="0" cap="none" spc="0" normalizeH="0" baseline="0" noProof="0" dirty="0" smtClean="0">
              <a:ln>
                <a:noFill/>
              </a:ln>
              <a:solidFill>
                <a:schemeClr val="accent2">
                  <a:lumMod val="50000"/>
                </a:schemeClr>
              </a:solidFill>
              <a:effectLst/>
              <a:uLnTx/>
              <a:uFillTx/>
              <a:latin typeface="+mn-lt"/>
            </a:endParaRPr>
          </a:p>
          <a:p>
            <a:pPr marL="342900" lvl="0" indent="-342900" eaLnBrk="1" hangingPunct="1">
              <a:buSzPct val="80000"/>
              <a:buBlip>
                <a:blip r:embed="rId4"/>
              </a:buBlip>
              <a:tabLst>
                <a:tab pos="1274763" algn="l"/>
              </a:tabLst>
            </a:pPr>
            <a:r>
              <a:rPr kumimoji="0" lang="da-DK" sz="1400" b="0" i="0" u="none" strike="noStrike" kern="0" cap="none" spc="0" normalizeH="0" baseline="0" noProof="0" smtClean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uLnTx/>
                <a:uFillTx/>
                <a:latin typeface="+mn-lt"/>
              </a:rPr>
              <a:t>MK10</a:t>
            </a:r>
            <a:r>
              <a:rPr kumimoji="0" lang="da-DK" sz="1400" b="0" i="0" u="none" strike="noStrike" kern="0" cap="none" spc="0" normalizeH="0" baseline="0" noProof="0" dirty="0" smtClean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uLnTx/>
                <a:uFillTx/>
                <a:latin typeface="+mn-lt"/>
              </a:rPr>
              <a:t>			</a:t>
            </a:r>
            <a:r>
              <a:rPr lang="da-DK" sz="1400" kern="0" smtClean="0">
                <a:solidFill>
                  <a:schemeClr val="accent2">
                    <a:lumMod val="50000"/>
                  </a:schemeClr>
                </a:solidFill>
              </a:rPr>
              <a:t>ZWC MK10 </a:t>
            </a:r>
            <a:r>
              <a:rPr lang="da-DK" sz="1400" kern="0" dirty="0" smtClean="0">
                <a:solidFill>
                  <a:schemeClr val="accent2">
                    <a:lumMod val="50000"/>
                  </a:schemeClr>
                </a:solidFill>
              </a:rPr>
              <a:t>0100</a:t>
            </a:r>
            <a:endParaRPr kumimoji="0" lang="da-DK" sz="1400" b="0" i="0" u="none" strike="noStrike" kern="0" cap="none" spc="0" normalizeH="0" baseline="0" noProof="0" dirty="0" smtClean="0">
              <a:ln>
                <a:noFill/>
              </a:ln>
              <a:solidFill>
                <a:schemeClr val="accent2">
                  <a:lumMod val="50000"/>
                </a:schemeClr>
              </a:solidFill>
              <a:effectLst/>
              <a:uLnTx/>
              <a:uFillTx/>
              <a:latin typeface="+mn-lt"/>
            </a:endParaRPr>
          </a:p>
          <a:p>
            <a:pPr marL="342900" lvl="0" indent="-342900" eaLnBrk="1" hangingPunct="1">
              <a:buSzPct val="80000"/>
              <a:buBlip>
                <a:blip r:embed="rId4"/>
              </a:buBlip>
              <a:tabLst>
                <a:tab pos="1274763" algn="l"/>
              </a:tabLst>
            </a:pPr>
            <a:r>
              <a:rPr kumimoji="0" lang="da-DK" sz="1400" b="0" i="0" u="none" strike="noStrike" kern="0" cap="none" spc="0" normalizeH="0" baseline="0" noProof="0" smtClean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uLnTx/>
                <a:uFillTx/>
                <a:latin typeface="+mn-lt"/>
              </a:rPr>
              <a:t>PK06</a:t>
            </a:r>
            <a:r>
              <a:rPr lang="da-DK" sz="1400" kern="0" dirty="0" smtClean="0">
                <a:solidFill>
                  <a:schemeClr val="accent2">
                    <a:lumMod val="50000"/>
                  </a:schemeClr>
                </a:solidFill>
                <a:latin typeface="+mn-lt"/>
              </a:rPr>
              <a:t>			</a:t>
            </a:r>
            <a:r>
              <a:rPr lang="da-DK" sz="1400" kern="0" smtClean="0">
                <a:solidFill>
                  <a:schemeClr val="accent2">
                    <a:lumMod val="50000"/>
                  </a:schemeClr>
                </a:solidFill>
              </a:rPr>
              <a:t>ZWC PK06 </a:t>
            </a:r>
            <a:r>
              <a:rPr lang="da-DK" sz="1400" kern="0" dirty="0" smtClean="0">
                <a:solidFill>
                  <a:schemeClr val="accent2">
                    <a:lumMod val="50000"/>
                  </a:schemeClr>
                </a:solidFill>
              </a:rPr>
              <a:t>0100</a:t>
            </a:r>
            <a:endParaRPr kumimoji="0" lang="da-DK" sz="1400" b="0" i="0" u="none" strike="noStrike" kern="0" cap="none" spc="0" normalizeH="0" baseline="0" noProof="0" dirty="0" smtClean="0">
              <a:ln>
                <a:noFill/>
              </a:ln>
              <a:solidFill>
                <a:schemeClr val="accent2">
                  <a:lumMod val="50000"/>
                </a:schemeClr>
              </a:solidFill>
              <a:effectLst/>
              <a:uLnTx/>
              <a:uFillTx/>
              <a:latin typeface="+mn-lt"/>
            </a:endParaRPr>
          </a:p>
          <a:p>
            <a:pPr marL="342900" lvl="0" indent="-342900" eaLnBrk="1" hangingPunct="1">
              <a:buSzPct val="80000"/>
              <a:buBlip>
                <a:blip r:embed="rId4"/>
              </a:buBlip>
              <a:tabLst>
                <a:tab pos="1274763" algn="l"/>
              </a:tabLst>
            </a:pPr>
            <a:r>
              <a:rPr kumimoji="0" lang="da-DK" sz="1400" b="0" i="0" u="none" strike="noStrike" kern="0" cap="none" spc="0" normalizeH="0" baseline="0" noProof="0" smtClean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uLnTx/>
                <a:uFillTx/>
                <a:latin typeface="+mn-lt"/>
              </a:rPr>
              <a:t>PK08</a:t>
            </a:r>
            <a:r>
              <a:rPr kumimoji="0" lang="da-DK" sz="1400" b="0" i="0" u="none" strike="noStrike" kern="0" cap="none" spc="0" normalizeH="0" baseline="0" noProof="0" dirty="0" smtClean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uLnTx/>
                <a:uFillTx/>
                <a:latin typeface="+mn-lt"/>
              </a:rPr>
              <a:t>			</a:t>
            </a:r>
            <a:r>
              <a:rPr lang="da-DK" sz="1400" kern="0">
                <a:solidFill>
                  <a:schemeClr val="accent2">
                    <a:lumMod val="50000"/>
                  </a:schemeClr>
                </a:solidFill>
              </a:rPr>
              <a:t>ZWC </a:t>
            </a:r>
            <a:r>
              <a:rPr lang="da-DK" sz="1400" kern="0" smtClean="0">
                <a:solidFill>
                  <a:schemeClr val="accent2">
                    <a:lumMod val="50000"/>
                  </a:schemeClr>
                </a:solidFill>
              </a:rPr>
              <a:t>PK08 </a:t>
            </a:r>
            <a:r>
              <a:rPr lang="da-DK" sz="1400" kern="0" dirty="0" smtClean="0">
                <a:solidFill>
                  <a:schemeClr val="accent2">
                    <a:lumMod val="50000"/>
                  </a:schemeClr>
                </a:solidFill>
              </a:rPr>
              <a:t>0100</a:t>
            </a:r>
            <a:endParaRPr kumimoji="0" lang="da-DK" sz="1400" b="0" i="0" u="none" strike="noStrike" kern="0" cap="none" spc="0" normalizeH="0" baseline="0" noProof="0" dirty="0" smtClean="0">
              <a:ln>
                <a:noFill/>
              </a:ln>
              <a:solidFill>
                <a:schemeClr val="accent2">
                  <a:lumMod val="50000"/>
                </a:schemeClr>
              </a:solidFill>
              <a:effectLst/>
              <a:uLnTx/>
              <a:uFillTx/>
              <a:latin typeface="+mn-lt"/>
            </a:endParaRPr>
          </a:p>
          <a:p>
            <a:pPr marL="342900" lvl="0" indent="-342900" eaLnBrk="1" hangingPunct="1">
              <a:buSzPct val="80000"/>
              <a:buBlip>
                <a:blip r:embed="rId4"/>
              </a:buBlip>
              <a:tabLst>
                <a:tab pos="1274763" algn="l"/>
              </a:tabLst>
            </a:pPr>
            <a:r>
              <a:rPr kumimoji="0" lang="da-DK" sz="1400" b="0" i="0" u="none" strike="noStrike" kern="0" cap="none" spc="0" normalizeH="0" baseline="0" noProof="0" smtClean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uLnTx/>
                <a:uFillTx/>
                <a:latin typeface="+mn-lt"/>
              </a:rPr>
              <a:t>PK10</a:t>
            </a:r>
            <a:r>
              <a:rPr kumimoji="0" lang="da-DK" sz="1400" b="0" i="0" u="none" strike="noStrike" kern="0" cap="none" spc="0" normalizeH="0" baseline="0" noProof="0" dirty="0" smtClean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uLnTx/>
                <a:uFillTx/>
                <a:latin typeface="+mn-lt"/>
              </a:rPr>
              <a:t>			</a:t>
            </a:r>
            <a:r>
              <a:rPr lang="da-DK" sz="1400" kern="0">
                <a:solidFill>
                  <a:schemeClr val="accent2">
                    <a:lumMod val="50000"/>
                  </a:schemeClr>
                </a:solidFill>
              </a:rPr>
              <a:t>ZWC </a:t>
            </a:r>
            <a:r>
              <a:rPr lang="da-DK" sz="1400" kern="0" smtClean="0">
                <a:solidFill>
                  <a:schemeClr val="accent2">
                    <a:lumMod val="50000"/>
                  </a:schemeClr>
                </a:solidFill>
              </a:rPr>
              <a:t>PK10 </a:t>
            </a:r>
            <a:r>
              <a:rPr lang="da-DK" sz="1400" kern="0" dirty="0" smtClean="0">
                <a:solidFill>
                  <a:schemeClr val="accent2">
                    <a:lumMod val="50000"/>
                  </a:schemeClr>
                </a:solidFill>
              </a:rPr>
              <a:t>0100</a:t>
            </a:r>
            <a:endParaRPr kumimoji="0" lang="da-DK" sz="1400" b="0" i="0" u="none" strike="noStrike" kern="0" cap="none" spc="0" normalizeH="0" baseline="0" noProof="0" dirty="0" smtClean="0">
              <a:ln>
                <a:noFill/>
              </a:ln>
              <a:solidFill>
                <a:schemeClr val="accent2">
                  <a:lumMod val="50000"/>
                </a:schemeClr>
              </a:solidFill>
              <a:effectLst/>
              <a:uLnTx/>
              <a:uFillTx/>
              <a:latin typeface="+mn-lt"/>
            </a:endParaRPr>
          </a:p>
          <a:p>
            <a:pPr marL="342900" lvl="0" indent="-342900" eaLnBrk="1" hangingPunct="1">
              <a:buSzPct val="80000"/>
              <a:buBlip>
                <a:blip r:embed="rId4"/>
              </a:buBlip>
              <a:tabLst>
                <a:tab pos="1274763" algn="l"/>
              </a:tabLst>
            </a:pPr>
            <a:r>
              <a:rPr kumimoji="0" lang="da-DK" sz="1400" b="0" i="0" u="none" strike="noStrike" kern="0" cap="none" spc="0" normalizeH="0" baseline="0" noProof="0" smtClean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uLnTx/>
                <a:uFillTx/>
                <a:latin typeface="+mn-lt"/>
              </a:rPr>
              <a:t>SK06</a:t>
            </a:r>
            <a:r>
              <a:rPr lang="da-DK" sz="1400" kern="0" dirty="0" smtClean="0">
                <a:solidFill>
                  <a:schemeClr val="accent2">
                    <a:lumMod val="50000"/>
                  </a:schemeClr>
                </a:solidFill>
                <a:latin typeface="+mn-lt"/>
              </a:rPr>
              <a:t>			</a:t>
            </a:r>
            <a:r>
              <a:rPr lang="da-DK" sz="1400" kern="0" smtClean="0">
                <a:solidFill>
                  <a:schemeClr val="accent2">
                    <a:lumMod val="50000"/>
                  </a:schemeClr>
                </a:solidFill>
              </a:rPr>
              <a:t>ZWC SK06 </a:t>
            </a:r>
            <a:r>
              <a:rPr lang="da-DK" sz="1400" kern="0" dirty="0" smtClean="0">
                <a:solidFill>
                  <a:schemeClr val="accent2">
                    <a:lumMod val="50000"/>
                  </a:schemeClr>
                </a:solidFill>
              </a:rPr>
              <a:t>0100</a:t>
            </a:r>
            <a:endParaRPr kumimoji="0" lang="da-DK" sz="1400" b="0" i="0" u="none" strike="noStrike" kern="0" cap="none" spc="0" normalizeH="0" baseline="0" noProof="0" dirty="0" smtClean="0">
              <a:ln>
                <a:noFill/>
              </a:ln>
              <a:solidFill>
                <a:schemeClr val="accent2">
                  <a:lumMod val="50000"/>
                </a:schemeClr>
              </a:solidFill>
              <a:effectLst/>
              <a:uLnTx/>
              <a:uFillTx/>
              <a:latin typeface="+mn-lt"/>
            </a:endParaRPr>
          </a:p>
          <a:p>
            <a:pPr marL="342900" lvl="0" indent="-342900" eaLnBrk="1" hangingPunct="1">
              <a:buSzPct val="80000"/>
              <a:buBlip>
                <a:blip r:embed="rId4"/>
              </a:buBlip>
              <a:tabLst>
                <a:tab pos="1274763" algn="l"/>
              </a:tabLst>
            </a:pPr>
            <a:r>
              <a:rPr kumimoji="0" lang="da-DK" sz="1400" b="0" i="0" u="none" strike="noStrike" kern="0" cap="none" spc="0" normalizeH="0" baseline="0" noProof="0" smtClean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uLnTx/>
                <a:uFillTx/>
                <a:latin typeface="+mn-lt"/>
              </a:rPr>
              <a:t>SK08</a:t>
            </a:r>
            <a:r>
              <a:rPr kumimoji="0" lang="da-DK" sz="1400" b="0" i="0" u="none" strike="noStrike" kern="0" cap="none" spc="0" normalizeH="0" baseline="0" noProof="0" dirty="0" smtClean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uLnTx/>
                <a:uFillTx/>
                <a:latin typeface="+mn-lt"/>
              </a:rPr>
              <a:t>			</a:t>
            </a:r>
            <a:r>
              <a:rPr lang="da-DK" sz="1400" kern="0" smtClean="0">
                <a:solidFill>
                  <a:schemeClr val="accent2">
                    <a:lumMod val="50000"/>
                  </a:schemeClr>
                </a:solidFill>
              </a:rPr>
              <a:t>ZWC SK08 </a:t>
            </a:r>
            <a:r>
              <a:rPr lang="da-DK" sz="1400" kern="0" dirty="0" smtClean="0">
                <a:solidFill>
                  <a:schemeClr val="accent2">
                    <a:lumMod val="50000"/>
                  </a:schemeClr>
                </a:solidFill>
              </a:rPr>
              <a:t>0100 </a:t>
            </a:r>
          </a:p>
          <a:p>
            <a:pPr marL="342900" lvl="0" indent="-342900" eaLnBrk="1" hangingPunct="1">
              <a:buSzPct val="80000"/>
              <a:buBlip>
                <a:blip r:embed="rId4"/>
              </a:buBlip>
              <a:tabLst>
                <a:tab pos="1274763" algn="l"/>
              </a:tabLst>
            </a:pPr>
            <a:r>
              <a:rPr kumimoji="0" lang="da-DK" sz="1400" b="0" i="0" u="none" strike="noStrike" kern="0" cap="none" spc="0" normalizeH="0" baseline="0" noProof="0" smtClean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uLnTx/>
                <a:uFillTx/>
                <a:latin typeface="+mn-lt"/>
              </a:rPr>
              <a:t>SK10</a:t>
            </a:r>
            <a:r>
              <a:rPr kumimoji="0" lang="da-DK" sz="1400" b="0" i="0" u="none" strike="noStrike" kern="0" cap="none" spc="0" normalizeH="0" baseline="0" noProof="0" dirty="0" smtClean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uLnTx/>
                <a:uFillTx/>
                <a:latin typeface="+mn-lt"/>
              </a:rPr>
              <a:t>			</a:t>
            </a:r>
            <a:r>
              <a:rPr lang="da-DK" sz="1400" kern="0" smtClean="0">
                <a:solidFill>
                  <a:schemeClr val="accent2">
                    <a:lumMod val="50000"/>
                  </a:schemeClr>
                </a:solidFill>
              </a:rPr>
              <a:t>ZWC SK10 </a:t>
            </a:r>
            <a:r>
              <a:rPr lang="da-DK" sz="1400" kern="0" dirty="0" smtClean="0">
                <a:solidFill>
                  <a:schemeClr val="accent2">
                    <a:lumMod val="50000"/>
                  </a:schemeClr>
                </a:solidFill>
              </a:rPr>
              <a:t>0100</a:t>
            </a:r>
            <a:endParaRPr kumimoji="0" lang="da-DK" sz="1400" b="0" i="0" u="none" strike="noStrike" kern="0" cap="none" spc="0" normalizeH="0" baseline="0" noProof="0" dirty="0" smtClean="0">
              <a:ln>
                <a:noFill/>
              </a:ln>
              <a:solidFill>
                <a:schemeClr val="accent2">
                  <a:lumMod val="50000"/>
                </a:schemeClr>
              </a:solidFill>
              <a:effectLst/>
              <a:uLnTx/>
              <a:uFillTx/>
              <a:latin typeface="+mn-lt"/>
            </a:endParaRPr>
          </a:p>
          <a:p>
            <a:pPr marL="342900" lvl="0" indent="-342900" eaLnBrk="1" hangingPunct="1">
              <a:buSzPct val="80000"/>
              <a:buBlip>
                <a:blip r:embed="rId4"/>
              </a:buBlip>
              <a:tabLst>
                <a:tab pos="1274763" algn="l"/>
              </a:tabLst>
            </a:pPr>
            <a:r>
              <a:rPr kumimoji="0" lang="da-DK" sz="1400" b="0" i="0" u="none" strike="noStrike" kern="0" cap="none" spc="0" normalizeH="0" baseline="0" noProof="0" smtClean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uLnTx/>
                <a:uFillTx/>
                <a:latin typeface="+mn-lt"/>
              </a:rPr>
              <a:t>UK04</a:t>
            </a:r>
            <a:r>
              <a:rPr lang="da-DK" sz="1400" kern="0" dirty="0" smtClean="0">
                <a:solidFill>
                  <a:schemeClr val="accent2">
                    <a:lumMod val="50000"/>
                  </a:schemeClr>
                </a:solidFill>
                <a:latin typeface="+mn-lt"/>
              </a:rPr>
              <a:t>			</a:t>
            </a:r>
            <a:r>
              <a:rPr lang="da-DK" sz="1400" kern="0" smtClean="0">
                <a:solidFill>
                  <a:schemeClr val="accent2">
                    <a:lumMod val="50000"/>
                  </a:schemeClr>
                </a:solidFill>
              </a:rPr>
              <a:t>ZWC UK04 </a:t>
            </a:r>
            <a:r>
              <a:rPr lang="da-DK" sz="1400" kern="0" dirty="0" smtClean="0">
                <a:solidFill>
                  <a:schemeClr val="accent2">
                    <a:lumMod val="50000"/>
                  </a:schemeClr>
                </a:solidFill>
              </a:rPr>
              <a:t>0100 			</a:t>
            </a:r>
            <a:endParaRPr kumimoji="0" lang="da-DK" sz="1400" b="0" i="0" u="none" strike="noStrike" kern="0" cap="none" spc="0" normalizeH="0" baseline="0" noProof="0" dirty="0" smtClean="0">
              <a:ln>
                <a:noFill/>
              </a:ln>
              <a:solidFill>
                <a:schemeClr val="accent2">
                  <a:lumMod val="50000"/>
                </a:schemeClr>
              </a:solidFill>
              <a:effectLst/>
              <a:uLnTx/>
              <a:uFillTx/>
              <a:latin typeface="+mn-lt"/>
            </a:endParaRPr>
          </a:p>
          <a:p>
            <a:pPr marL="342900" lvl="0" indent="-342900" eaLnBrk="1" hangingPunct="1">
              <a:buSzPct val="80000"/>
              <a:buBlip>
                <a:blip r:embed="rId4"/>
              </a:buBlip>
              <a:tabLst>
                <a:tab pos="1274763" algn="l"/>
              </a:tabLst>
            </a:pPr>
            <a:r>
              <a:rPr kumimoji="0" lang="da-DK" sz="1400" b="0" i="0" u="none" strike="noStrike" kern="0" cap="none" spc="0" normalizeH="0" baseline="0" noProof="0" smtClean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uLnTx/>
                <a:uFillTx/>
                <a:latin typeface="+mn-lt"/>
              </a:rPr>
              <a:t>UK08</a:t>
            </a:r>
            <a:r>
              <a:rPr kumimoji="0" lang="da-DK" sz="1400" b="0" i="0" u="none" strike="noStrike" kern="0" cap="none" spc="0" normalizeH="0" baseline="0" noProof="0" dirty="0" smtClean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uLnTx/>
                <a:uFillTx/>
                <a:latin typeface="+mn-lt"/>
              </a:rPr>
              <a:t>			</a:t>
            </a:r>
            <a:r>
              <a:rPr lang="da-DK" sz="1400" kern="0" smtClean="0">
                <a:solidFill>
                  <a:schemeClr val="accent2">
                    <a:lumMod val="50000"/>
                  </a:schemeClr>
                </a:solidFill>
              </a:rPr>
              <a:t>ZWC UK08 </a:t>
            </a:r>
            <a:r>
              <a:rPr lang="da-DK" sz="1400" kern="0" dirty="0" smtClean="0">
                <a:solidFill>
                  <a:schemeClr val="accent2">
                    <a:lumMod val="50000"/>
                  </a:schemeClr>
                </a:solidFill>
              </a:rPr>
              <a:t>0100</a:t>
            </a:r>
            <a:endParaRPr kumimoji="0" lang="da-DK" sz="1400" b="0" i="0" u="none" strike="noStrike" kern="0" cap="none" spc="0" normalizeH="0" baseline="0" noProof="0" dirty="0" smtClean="0">
              <a:ln>
                <a:noFill/>
              </a:ln>
              <a:solidFill>
                <a:schemeClr val="accent2">
                  <a:lumMod val="50000"/>
                </a:schemeClr>
              </a:solidFill>
              <a:effectLst/>
              <a:uLnTx/>
              <a:uFillTx/>
              <a:latin typeface="+mn-lt"/>
            </a:endParaRPr>
          </a:p>
          <a:p>
            <a:pPr marL="342900" lvl="0" indent="-342900" eaLnBrk="1" hangingPunct="1">
              <a:buSzPct val="80000"/>
              <a:buBlip>
                <a:blip r:embed="rId4"/>
              </a:buBlip>
              <a:tabLst>
                <a:tab pos="1274763" algn="l"/>
              </a:tabLst>
            </a:pPr>
            <a:r>
              <a:rPr kumimoji="0" lang="da-DK" sz="1400" b="0" i="0" u="none" strike="noStrike" kern="0" cap="none" spc="0" normalizeH="0" baseline="0" noProof="0" smtClean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uLnTx/>
                <a:uFillTx/>
                <a:latin typeface="+mn-lt"/>
              </a:rPr>
              <a:t>UK10</a:t>
            </a:r>
            <a:r>
              <a:rPr kumimoji="0" lang="da-DK" sz="1400" b="0" i="0" u="none" strike="noStrike" kern="0" cap="none" spc="0" normalizeH="0" baseline="0" noProof="0" dirty="0" smtClean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uLnTx/>
                <a:uFillTx/>
                <a:latin typeface="+mn-lt"/>
              </a:rPr>
              <a:t>			</a:t>
            </a:r>
            <a:r>
              <a:rPr lang="da-DK" sz="1400" kern="0" smtClean="0">
                <a:solidFill>
                  <a:schemeClr val="accent2">
                    <a:lumMod val="50000"/>
                  </a:schemeClr>
                </a:solidFill>
              </a:rPr>
              <a:t>ZWC UK10 </a:t>
            </a:r>
            <a:r>
              <a:rPr lang="da-DK" sz="1400" kern="0" dirty="0" smtClean="0">
                <a:solidFill>
                  <a:schemeClr val="accent2">
                    <a:lumMod val="50000"/>
                  </a:schemeClr>
                </a:solidFill>
              </a:rPr>
              <a:t>0100 			</a:t>
            </a:r>
            <a:endParaRPr kumimoji="0" lang="da-DK" sz="1400" b="0" i="0" u="none" strike="noStrike" kern="0" cap="none" spc="0" normalizeH="0" baseline="0" noProof="0" dirty="0" smtClean="0">
              <a:ln>
                <a:noFill/>
              </a:ln>
              <a:solidFill>
                <a:schemeClr val="accent2">
                  <a:lumMod val="50000"/>
                </a:schemeClr>
              </a:solidFill>
              <a:effectLst/>
              <a:uLnTx/>
              <a:uFillTx/>
              <a:latin typeface="+mn-lt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796135" y="1471594"/>
            <a:ext cx="2398803" cy="2564238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5098155" y="4150132"/>
            <a:ext cx="3794764" cy="151426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 smtClean="0"/>
              <a:t>Накладки 5 и 6 идут в комплекте с окном</a:t>
            </a:r>
          </a:p>
          <a:p>
            <a:endParaRPr lang="en-US" sz="1400" dirty="0" smtClean="0"/>
          </a:p>
          <a:p>
            <a:endParaRPr lang="ru-RU" sz="1400" dirty="0"/>
          </a:p>
          <a:p>
            <a:r>
              <a:rPr lang="ru-RU" sz="1400" dirty="0" smtClean="0"/>
              <a:t>Накладки 2 и 4 идут в комплекте с окладом или в упаковке</a:t>
            </a:r>
            <a:r>
              <a:rPr lang="en-US" sz="1400" dirty="0" smtClean="0"/>
              <a:t> ZWC</a:t>
            </a:r>
            <a:endParaRPr lang="da-DK" sz="1400" dirty="0"/>
          </a:p>
        </p:txBody>
      </p:sp>
    </p:spTree>
    <p:extLst>
      <p:ext uri="{BB962C8B-B14F-4D97-AF65-F5344CB8AC3E}">
        <p14:creationId xmlns:p14="http://schemas.microsoft.com/office/powerpoint/2010/main" val="27569626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Ответная часть замка</a:t>
            </a:r>
            <a:endParaRPr lang="da-DK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47663" y="1219200"/>
            <a:ext cx="8439150" cy="3433936"/>
          </a:xfrm>
        </p:spPr>
        <p:txBody>
          <a:bodyPr/>
          <a:lstStyle/>
          <a:p>
            <a:r>
              <a:rPr lang="ru-RU" dirty="0" smtClean="0">
                <a:hlinkClick r:id="rId3" action="ppaction://hlinksldjump"/>
              </a:rPr>
              <a:t>Ответная часть пружинного замка </a:t>
            </a:r>
            <a:r>
              <a:rPr lang="en-US" dirty="0" smtClean="0">
                <a:hlinkClick r:id="rId3" action="ppaction://hlinksldjump"/>
              </a:rPr>
              <a:t>GZR, GLR</a:t>
            </a:r>
            <a:endParaRPr lang="en-US" dirty="0" smtClean="0"/>
          </a:p>
          <a:p>
            <a:r>
              <a:rPr lang="ru-RU" dirty="0" smtClean="0">
                <a:hlinkClick r:id="rId4" action="ppaction://hlinksldjump"/>
              </a:rPr>
              <a:t>Ответная часть пружинного замка </a:t>
            </a:r>
            <a:r>
              <a:rPr lang="en-US" dirty="0" smtClean="0">
                <a:hlinkClick r:id="rId4" action="ppaction://hlinksldjump"/>
              </a:rPr>
              <a:t>GZL</a:t>
            </a:r>
            <a:endParaRPr lang="ru-RU" dirty="0" smtClean="0"/>
          </a:p>
          <a:p>
            <a:r>
              <a:rPr lang="ru-RU" dirty="0" smtClean="0">
                <a:hlinkClick r:id="rId5" action="ppaction://hlinksldjump"/>
              </a:rPr>
              <a:t>Ответная часть нижней ручки </a:t>
            </a:r>
            <a:r>
              <a:rPr lang="en-US" dirty="0" smtClean="0">
                <a:hlinkClick r:id="rId5" action="ppaction://hlinksldjump"/>
              </a:rPr>
              <a:t>GZR, GLR, GLP</a:t>
            </a:r>
            <a:endParaRPr lang="en-US" dirty="0" smtClean="0"/>
          </a:p>
          <a:p>
            <a:r>
              <a:rPr lang="en-US" dirty="0" smtClean="0">
                <a:hlinkClick r:id="rId6" action="ppaction://hlinksldjump"/>
              </a:rPr>
              <a:t>GGL</a:t>
            </a:r>
            <a:endParaRPr lang="da-DK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B5E496-C20A-4259-82D6-EE90691934EF}" type="slidenum">
              <a:rPr lang="da-DK" smtClean="0"/>
              <a:pPr/>
              <a:t>150</a:t>
            </a:fld>
            <a:endParaRPr lang="da-DK" dirty="0"/>
          </a:p>
        </p:txBody>
      </p:sp>
      <p:sp>
        <p:nvSpPr>
          <p:cNvPr id="7" name="Flowchart: Alternate Process 6"/>
          <p:cNvSpPr/>
          <p:nvPr/>
        </p:nvSpPr>
        <p:spPr bwMode="auto">
          <a:xfrm>
            <a:off x="7286644" y="5786454"/>
            <a:ext cx="1357322" cy="500066"/>
          </a:xfrm>
          <a:prstGeom prst="flowChartAlternateProcess">
            <a:avLst/>
          </a:prstGeom>
          <a:solidFill>
            <a:schemeClr val="accent3"/>
          </a:solidFill>
          <a:ln w="9525" cap="flat" cmpd="sng" algn="ctr">
            <a:solidFill>
              <a:srgbClr val="ACACAC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80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Verdana" pitchFamily="34" charset="0"/>
                <a:hlinkClick r:id="rId7" action="ppaction://hlinksldjump"/>
              </a:rPr>
              <a:t>В начало</a:t>
            </a:r>
            <a:endParaRPr kumimoji="0" lang="ru-RU" sz="1800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Verdana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00034" y="5857892"/>
            <a:ext cx="55721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hlinkClick r:id="rId8" action="ppaction://hlinksldjump"/>
              </a:rPr>
              <a:t>Вернуться к окнам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8955057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1800" dirty="0"/>
              <a:t>Запасные части для окна пластмассовые</a:t>
            </a:r>
            <a:r>
              <a:rPr lang="en-US" sz="2400" dirty="0"/>
              <a:t/>
            </a:r>
            <a:br>
              <a:rPr lang="en-US" sz="2400" dirty="0"/>
            </a:br>
            <a:r>
              <a:rPr lang="ru-RU" sz="2000" dirty="0"/>
              <a:t>Ответная часть пружинного замка (</a:t>
            </a:r>
            <a:r>
              <a:rPr lang="en-US" sz="2000" dirty="0" smtClean="0"/>
              <a:t>GZR, GLR</a:t>
            </a:r>
            <a:r>
              <a:rPr lang="ru-RU" sz="2000" dirty="0" smtClean="0"/>
              <a:t>)</a:t>
            </a:r>
            <a:endParaRPr lang="da-DK" sz="20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619672" y="2419032"/>
            <a:ext cx="2712169" cy="576064"/>
          </a:xfrm>
        </p:spPr>
        <p:txBody>
          <a:bodyPr/>
          <a:lstStyle/>
          <a:p>
            <a:pPr marL="342900" lvl="8" indent="-342900"/>
            <a:r>
              <a:rPr lang="ru-RU" sz="2000" dirty="0" smtClean="0">
                <a:solidFill>
                  <a:schemeClr val="accent2">
                    <a:lumMod val="50000"/>
                  </a:schemeClr>
                </a:solidFill>
              </a:rPr>
              <a:t>Код </a:t>
            </a:r>
            <a:r>
              <a:rPr lang="ru-RU" sz="2000" dirty="0">
                <a:solidFill>
                  <a:schemeClr val="accent2">
                    <a:lumMod val="50000"/>
                  </a:schemeClr>
                </a:solidFill>
              </a:rPr>
              <a:t>790610</a:t>
            </a:r>
            <a:endParaRPr lang="da-DK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B5E496-C20A-4259-82D6-EE90691934EF}" type="slidenum">
              <a:rPr lang="da-DK" smtClean="0"/>
              <a:pPr/>
              <a:t>151</a:t>
            </a:fld>
            <a:endParaRPr lang="da-DK" dirty="0"/>
          </a:p>
        </p:txBody>
      </p:sp>
      <p:sp>
        <p:nvSpPr>
          <p:cNvPr id="7" name="Flowchart: Alternate Process 6"/>
          <p:cNvSpPr/>
          <p:nvPr/>
        </p:nvSpPr>
        <p:spPr bwMode="auto">
          <a:xfrm>
            <a:off x="7286644" y="5786454"/>
            <a:ext cx="1357322" cy="500066"/>
          </a:xfrm>
          <a:prstGeom prst="flowChartAlternateProcess">
            <a:avLst/>
          </a:prstGeom>
          <a:solidFill>
            <a:schemeClr val="accent3"/>
          </a:solidFill>
          <a:ln w="9525" cap="flat" cmpd="sng" algn="ctr">
            <a:solidFill>
              <a:srgbClr val="ACACAC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80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Verdana" pitchFamily="34" charset="0"/>
                <a:hlinkClick r:id="rId3" action="ppaction://hlinksldjump"/>
              </a:rPr>
              <a:t>В начало</a:t>
            </a:r>
            <a:endParaRPr kumimoji="0" lang="ru-RU" sz="1800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Verdana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00034" y="5857892"/>
            <a:ext cx="55721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hlinkClick r:id="rId4" action="ppaction://hlinksldjump"/>
              </a:rPr>
              <a:t>Вернуться к окнам</a:t>
            </a:r>
            <a:endParaRPr lang="ru-RU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660232" y="2204864"/>
            <a:ext cx="986780" cy="10044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11486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ru-RU" sz="1600" dirty="0" smtClean="0"/>
              <a:t>Запасные части для окна пластмассовые</a:t>
            </a:r>
            <a:r>
              <a:rPr lang="en-US" sz="2000" dirty="0" smtClean="0"/>
              <a:t/>
            </a:r>
            <a:br>
              <a:rPr lang="en-US" sz="2000" dirty="0" smtClean="0"/>
            </a:br>
            <a:r>
              <a:rPr lang="ru-RU" sz="2000" dirty="0" smtClean="0"/>
              <a:t>Ответная часть пружинного замка (</a:t>
            </a:r>
            <a:r>
              <a:rPr lang="en-US" sz="2000" dirty="0" smtClean="0"/>
              <a:t>GZL</a:t>
            </a:r>
            <a:r>
              <a:rPr lang="ru-RU" sz="2000" dirty="0" smtClean="0"/>
              <a:t>)</a:t>
            </a:r>
            <a:endParaRPr lang="en-US" sz="2000" dirty="0"/>
          </a:p>
        </p:txBody>
      </p:sp>
      <p:sp>
        <p:nvSpPr>
          <p:cNvPr id="6349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1992-2015 </a:t>
            </a:r>
            <a:r>
              <a:rPr lang="ru-RU" dirty="0" err="1" smtClean="0"/>
              <a:t>гг</a:t>
            </a:r>
            <a:endParaRPr lang="ru-RU" dirty="0" smtClean="0"/>
          </a:p>
          <a:p>
            <a:endParaRPr lang="ru-RU" dirty="0" smtClean="0"/>
          </a:p>
          <a:p>
            <a:endParaRPr lang="ru-RU" dirty="0" smtClean="0"/>
          </a:p>
          <a:p>
            <a:pPr marL="800100" lvl="8" indent="-342900">
              <a:buNone/>
            </a:pPr>
            <a:endParaRPr lang="ru-RU" dirty="0" smtClean="0">
              <a:ea typeface="+mn-ea"/>
              <a:cs typeface="+mn-cs"/>
            </a:endParaRPr>
          </a:p>
          <a:p>
            <a:pPr marL="800100" lvl="8" indent="-342900">
              <a:buNone/>
            </a:pPr>
            <a:endParaRPr lang="ru-RU" dirty="0" smtClean="0">
              <a:solidFill>
                <a:schemeClr val="accent2">
                  <a:lumMod val="50000"/>
                </a:schemeClr>
              </a:solidFill>
              <a:ea typeface="+mn-ea"/>
              <a:cs typeface="+mn-cs"/>
            </a:endParaRPr>
          </a:p>
          <a:p>
            <a:pPr marL="800100" lvl="8" indent="-342900">
              <a:buNone/>
            </a:pPr>
            <a:r>
              <a:rPr lang="ru-RU" dirty="0" smtClean="0">
                <a:ea typeface="+mn-ea"/>
                <a:cs typeface="+mn-cs"/>
              </a:rPr>
              <a:t>Внутренний элемент	-</a:t>
            </a:r>
            <a:r>
              <a:rPr lang="ru-RU" dirty="0" smtClean="0">
                <a:solidFill>
                  <a:schemeClr val="accent2">
                    <a:lumMod val="50000"/>
                  </a:schemeClr>
                </a:solidFill>
                <a:ea typeface="+mn-ea"/>
                <a:cs typeface="+mn-cs"/>
              </a:rPr>
              <a:t>	</a:t>
            </a:r>
            <a:r>
              <a:rPr lang="ru-RU" sz="2000" dirty="0" smtClean="0">
                <a:solidFill>
                  <a:schemeClr val="accent2">
                    <a:lumMod val="50000"/>
                  </a:schemeClr>
                </a:solidFill>
                <a:ea typeface="+mn-ea"/>
                <a:cs typeface="+mn-cs"/>
              </a:rPr>
              <a:t>Код 017322</a:t>
            </a:r>
          </a:p>
          <a:p>
            <a:pPr marL="800100" lvl="8" indent="-342900">
              <a:buNone/>
            </a:pPr>
            <a:endParaRPr lang="ru-RU" dirty="0" smtClean="0">
              <a:solidFill>
                <a:schemeClr val="accent2">
                  <a:lumMod val="50000"/>
                </a:schemeClr>
              </a:solidFill>
              <a:ea typeface="+mn-ea"/>
              <a:cs typeface="+mn-cs"/>
            </a:endParaRPr>
          </a:p>
          <a:p>
            <a:pPr marL="800100" lvl="8" indent="-342900">
              <a:buNone/>
            </a:pPr>
            <a:endParaRPr lang="ru-RU" dirty="0" smtClean="0">
              <a:solidFill>
                <a:schemeClr val="accent2">
                  <a:lumMod val="50000"/>
                </a:schemeClr>
              </a:solidFill>
              <a:ea typeface="+mn-ea"/>
              <a:cs typeface="+mn-cs"/>
            </a:endParaRPr>
          </a:p>
          <a:p>
            <a:pPr marL="800100" lvl="8" indent="-342900">
              <a:buNone/>
            </a:pPr>
            <a:r>
              <a:rPr lang="ru-RU" dirty="0" smtClean="0"/>
              <a:t>Внешний элемент	- </a:t>
            </a:r>
            <a:r>
              <a:rPr lang="ru-RU" dirty="0" smtClean="0">
                <a:solidFill>
                  <a:schemeClr val="accent2">
                    <a:lumMod val="50000"/>
                  </a:schemeClr>
                </a:solidFill>
                <a:ea typeface="+mn-ea"/>
                <a:cs typeface="+mn-cs"/>
              </a:rPr>
              <a:t>	</a:t>
            </a:r>
            <a:r>
              <a:rPr lang="ru-RU" sz="2000" dirty="0" smtClean="0">
                <a:solidFill>
                  <a:schemeClr val="accent2">
                    <a:lumMod val="50000"/>
                  </a:schemeClr>
                </a:solidFill>
                <a:ea typeface="+mn-ea"/>
                <a:cs typeface="+mn-cs"/>
              </a:rPr>
              <a:t>Код 017321</a:t>
            </a:r>
          </a:p>
          <a:p>
            <a:endParaRPr lang="ru-RU" b="1" dirty="0" smtClean="0">
              <a:solidFill>
                <a:srgbClr val="7030A0"/>
              </a:solidFill>
            </a:endParaRP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B5E496-C20A-4259-82D6-EE90691934EF}" type="slidenum">
              <a:rPr lang="da-DK" smtClean="0"/>
              <a:pPr/>
              <a:t>152</a:t>
            </a:fld>
            <a:endParaRPr lang="da-DK"/>
          </a:p>
        </p:txBody>
      </p:sp>
      <p:sp>
        <p:nvSpPr>
          <p:cNvPr id="10" name="Flowchart: Alternate Process 9"/>
          <p:cNvSpPr/>
          <p:nvPr/>
        </p:nvSpPr>
        <p:spPr bwMode="auto">
          <a:xfrm>
            <a:off x="7286644" y="5786454"/>
            <a:ext cx="1357322" cy="500066"/>
          </a:xfrm>
          <a:prstGeom prst="flowChartAlternateProcess">
            <a:avLst/>
          </a:prstGeom>
          <a:solidFill>
            <a:schemeClr val="accent3"/>
          </a:solidFill>
          <a:ln w="9525" cap="flat" cmpd="sng" algn="ctr">
            <a:solidFill>
              <a:srgbClr val="ACACAC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80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Verdana" pitchFamily="34" charset="0"/>
                <a:hlinkClick r:id="rId2" action="ppaction://hlinksldjump"/>
              </a:rPr>
              <a:t>В начало</a:t>
            </a:r>
            <a:endParaRPr kumimoji="0" lang="ru-RU" sz="1800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Verdana" pitchFamily="34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/>
          <a:srcRect l="32718" t="23499" r="58473" b="58877"/>
          <a:stretch>
            <a:fillRect/>
          </a:stretch>
        </p:blipFill>
        <p:spPr bwMode="auto">
          <a:xfrm>
            <a:off x="6072198" y="2571744"/>
            <a:ext cx="1500198" cy="19288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7" name="TextBox 6"/>
          <p:cNvSpPr txBox="1"/>
          <p:nvPr/>
        </p:nvSpPr>
        <p:spPr>
          <a:xfrm>
            <a:off x="500034" y="5857892"/>
            <a:ext cx="55721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hlinkClick r:id="rId4" action="ppaction://hlinksldjump"/>
              </a:rPr>
              <a:t>Вернуться к окнам</a:t>
            </a: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sz="1800" dirty="0" err="1" smtClean="0"/>
              <a:t>Запасные</a:t>
            </a:r>
            <a:r>
              <a:rPr lang="da-DK" sz="1800" dirty="0" smtClean="0"/>
              <a:t> </a:t>
            </a:r>
            <a:r>
              <a:rPr lang="da-DK" sz="1800" dirty="0" err="1" smtClean="0"/>
              <a:t>части</a:t>
            </a:r>
            <a:r>
              <a:rPr lang="da-DK" sz="1800" dirty="0" smtClean="0"/>
              <a:t> </a:t>
            </a:r>
            <a:r>
              <a:rPr lang="da-DK" sz="1800" dirty="0" err="1" smtClean="0"/>
              <a:t>для</a:t>
            </a:r>
            <a:r>
              <a:rPr lang="da-DK" sz="1800" dirty="0" smtClean="0"/>
              <a:t> </a:t>
            </a:r>
            <a:r>
              <a:rPr lang="da-DK" sz="1800" dirty="0" err="1" smtClean="0"/>
              <a:t>окна</a:t>
            </a:r>
            <a:r>
              <a:rPr lang="da-DK" sz="1800" dirty="0" smtClean="0"/>
              <a:t> </a:t>
            </a:r>
            <a:r>
              <a:rPr lang="da-DK" sz="1800" dirty="0" err="1" smtClean="0"/>
              <a:t>пластмассовые</a:t>
            </a:r>
            <a:r>
              <a:rPr lang="da-DK" sz="2400" dirty="0" smtClean="0"/>
              <a:t/>
            </a:r>
            <a:br>
              <a:rPr lang="da-DK" sz="2400" dirty="0" smtClean="0"/>
            </a:br>
            <a:r>
              <a:rPr lang="da-DK" sz="2000" dirty="0" err="1" smtClean="0"/>
              <a:t>Ответная</a:t>
            </a:r>
            <a:r>
              <a:rPr lang="da-DK" sz="2000" dirty="0" smtClean="0"/>
              <a:t> </a:t>
            </a:r>
            <a:r>
              <a:rPr lang="da-DK" sz="2000" dirty="0" err="1" smtClean="0"/>
              <a:t>часть</a:t>
            </a:r>
            <a:r>
              <a:rPr lang="da-DK" sz="2000" dirty="0" smtClean="0"/>
              <a:t> </a:t>
            </a:r>
            <a:r>
              <a:rPr lang="ru-RU" sz="2000" dirty="0" smtClean="0"/>
              <a:t>нижней ручки </a:t>
            </a:r>
            <a:r>
              <a:rPr lang="da-DK" sz="2000" dirty="0" smtClean="0"/>
              <a:t>(GZ</a:t>
            </a:r>
            <a:r>
              <a:rPr lang="en-US" sz="2000" dirty="0"/>
              <a:t>R</a:t>
            </a:r>
            <a:r>
              <a:rPr lang="da-DK" sz="2000" dirty="0" smtClean="0"/>
              <a:t>, GLR, GLP)</a:t>
            </a:r>
            <a:endParaRPr lang="da-DK" sz="20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619672" y="2419032"/>
            <a:ext cx="2712169" cy="576064"/>
          </a:xfrm>
        </p:spPr>
        <p:txBody>
          <a:bodyPr/>
          <a:lstStyle/>
          <a:p>
            <a:pPr marL="342900" lvl="8" indent="-342900"/>
            <a:r>
              <a:rPr lang="da-DK" sz="2000" dirty="0" err="1" smtClean="0">
                <a:solidFill>
                  <a:schemeClr val="accent2">
                    <a:lumMod val="50000"/>
                  </a:schemeClr>
                </a:solidFill>
              </a:rPr>
              <a:t>Код</a:t>
            </a:r>
            <a:r>
              <a:rPr lang="da-DK" sz="2000" dirty="0" smtClean="0">
                <a:solidFill>
                  <a:schemeClr val="accent2">
                    <a:lumMod val="50000"/>
                  </a:schemeClr>
                </a:solidFill>
              </a:rPr>
              <a:t> 355061</a:t>
            </a:r>
            <a:endParaRPr lang="da-DK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B5E496-C20A-4259-82D6-EE90691934EF}" type="slidenum">
              <a:rPr lang="da-DK" smtClean="0"/>
              <a:pPr/>
              <a:t>153</a:t>
            </a:fld>
            <a:endParaRPr lang="da-DK" dirty="0"/>
          </a:p>
        </p:txBody>
      </p:sp>
      <p:sp>
        <p:nvSpPr>
          <p:cNvPr id="7" name="Flowchart: Alternate Process 6"/>
          <p:cNvSpPr/>
          <p:nvPr/>
        </p:nvSpPr>
        <p:spPr bwMode="auto">
          <a:xfrm>
            <a:off x="7286644" y="5786454"/>
            <a:ext cx="1357322" cy="500066"/>
          </a:xfrm>
          <a:prstGeom prst="flowChartAlternateProcess">
            <a:avLst/>
          </a:prstGeom>
          <a:solidFill>
            <a:schemeClr val="accent3"/>
          </a:solidFill>
          <a:ln w="9525" cap="flat" cmpd="sng" algn="ctr">
            <a:solidFill>
              <a:srgbClr val="ACACAC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da-DK" sz="180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Verdana" pitchFamily="34" charset="0"/>
                <a:hlinkClick r:id="rId3" action="ppaction://hlinksldjump"/>
              </a:rPr>
              <a:t>В </a:t>
            </a:r>
            <a:r>
              <a:rPr kumimoji="0" lang="da-DK" sz="1800" i="0" u="none" strike="noStrike" cap="none" normalizeH="0" baseline="0" dirty="0" err="1" smtClean="0">
                <a:ln>
                  <a:noFill/>
                </a:ln>
                <a:solidFill>
                  <a:schemeClr val="bg1"/>
                </a:solidFill>
                <a:effectLst/>
                <a:latin typeface="Verdana" pitchFamily="34" charset="0"/>
                <a:hlinkClick r:id="rId3" action="ppaction://hlinksldjump"/>
              </a:rPr>
              <a:t>начало</a:t>
            </a:r>
            <a:endParaRPr kumimoji="0" lang="da-DK" sz="1800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Verdana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00034" y="5857892"/>
            <a:ext cx="55721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dirty="0" err="1" smtClean="0">
                <a:hlinkClick r:id="rId4" action="ppaction://hlinksldjump"/>
              </a:rPr>
              <a:t>Вернуться</a:t>
            </a:r>
            <a:r>
              <a:rPr lang="da-DK" dirty="0" smtClean="0">
                <a:hlinkClick r:id="rId4" action="ppaction://hlinksldjump"/>
              </a:rPr>
              <a:t> к </a:t>
            </a:r>
            <a:r>
              <a:rPr lang="da-DK" dirty="0" err="1" smtClean="0">
                <a:hlinkClick r:id="rId4" action="ppaction://hlinksldjump"/>
              </a:rPr>
              <a:t>окнам</a:t>
            </a:r>
            <a:endParaRPr lang="da-DK" dirty="0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925411" y="2419032"/>
            <a:ext cx="1361234" cy="6499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75812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47663" y="1219200"/>
            <a:ext cx="8439150" cy="2709866"/>
          </a:xfrm>
        </p:spPr>
        <p:txBody>
          <a:bodyPr/>
          <a:lstStyle/>
          <a:p>
            <a:pPr lvl="0"/>
            <a:r>
              <a:rPr lang="en-US" dirty="0">
                <a:solidFill>
                  <a:srgbClr val="FF0000"/>
                </a:solidFill>
              </a:rPr>
              <a:t>VELUX PREMIUM </a:t>
            </a:r>
            <a:r>
              <a:rPr lang="en-US" dirty="0"/>
              <a:t>(</a:t>
            </a:r>
            <a:r>
              <a:rPr lang="ru-RU" dirty="0"/>
              <a:t>например, </a:t>
            </a:r>
            <a:r>
              <a:rPr lang="en-US" smtClean="0"/>
              <a:t>GGL M</a:t>
            </a:r>
            <a:r>
              <a:rPr lang="en-US" smtClean="0">
                <a:solidFill>
                  <a:srgbClr val="FF0000"/>
                </a:solidFill>
              </a:rPr>
              <a:t>K</a:t>
            </a:r>
            <a:r>
              <a:rPr lang="en-US" smtClean="0"/>
              <a:t>08 </a:t>
            </a:r>
            <a:r>
              <a:rPr lang="en-US" dirty="0" smtClean="0"/>
              <a:t>3070</a:t>
            </a:r>
            <a:r>
              <a:rPr lang="en-US" dirty="0"/>
              <a:t>):</a:t>
            </a:r>
          </a:p>
          <a:p>
            <a:pPr marL="342900" lvl="7" indent="-342900"/>
            <a:r>
              <a:rPr lang="ru-RU" sz="2000" dirty="0">
                <a:solidFill>
                  <a:schemeClr val="accent2">
                    <a:lumMod val="50000"/>
                  </a:schemeClr>
                </a:solidFill>
              </a:rPr>
              <a:t>Код  </a:t>
            </a:r>
            <a:r>
              <a:rPr lang="ru-RU" sz="2000" dirty="0" smtClean="0">
                <a:solidFill>
                  <a:schemeClr val="accent2">
                    <a:lumMod val="50000"/>
                  </a:schemeClr>
                </a:solidFill>
              </a:rPr>
              <a:t>025221</a:t>
            </a:r>
            <a:endParaRPr lang="en-US" sz="2000" dirty="0"/>
          </a:p>
          <a:p>
            <a:endParaRPr lang="ru-RU" dirty="0" smtClean="0"/>
          </a:p>
          <a:p>
            <a:endParaRPr lang="ru-RU" dirty="0" smtClean="0"/>
          </a:p>
          <a:p>
            <a:r>
              <a:rPr lang="en-US" dirty="0" smtClean="0">
                <a:solidFill>
                  <a:srgbClr val="FF0000"/>
                </a:solidFill>
              </a:rPr>
              <a:t>1992</a:t>
            </a:r>
            <a:r>
              <a:rPr lang="ru-RU" dirty="0" smtClean="0">
                <a:solidFill>
                  <a:srgbClr val="FF0000"/>
                </a:solidFill>
              </a:rPr>
              <a:t>-2015 </a:t>
            </a:r>
            <a:r>
              <a:rPr lang="ru-RU" dirty="0" err="1">
                <a:solidFill>
                  <a:srgbClr val="FF0000"/>
                </a:solidFill>
              </a:rPr>
              <a:t>гг</a:t>
            </a:r>
            <a:r>
              <a:rPr lang="en-US" dirty="0">
                <a:solidFill>
                  <a:srgbClr val="FF0000"/>
                </a:solidFill>
              </a:rPr>
              <a:t> </a:t>
            </a:r>
            <a:r>
              <a:rPr lang="en-US" dirty="0"/>
              <a:t>(</a:t>
            </a:r>
            <a:r>
              <a:rPr lang="ru-RU" dirty="0"/>
              <a:t>например, </a:t>
            </a:r>
            <a:r>
              <a:rPr lang="en-US" dirty="0" smtClean="0"/>
              <a:t>GGL </a:t>
            </a:r>
            <a:r>
              <a:rPr lang="en-US" dirty="0"/>
              <a:t>M08 </a:t>
            </a:r>
            <a:r>
              <a:rPr lang="en-US" dirty="0" smtClean="0"/>
              <a:t>3073G</a:t>
            </a:r>
            <a:r>
              <a:rPr lang="en-US" dirty="0"/>
              <a:t>):</a:t>
            </a:r>
          </a:p>
          <a:p>
            <a:pPr marL="342900" lvl="7" indent="-342900"/>
            <a:r>
              <a:rPr lang="ru-RU" sz="2000" dirty="0">
                <a:solidFill>
                  <a:schemeClr val="accent2">
                    <a:lumMod val="50000"/>
                  </a:schemeClr>
                </a:solidFill>
              </a:rPr>
              <a:t>Код  </a:t>
            </a:r>
            <a:r>
              <a:rPr lang="en-US" sz="2000" dirty="0">
                <a:solidFill>
                  <a:schemeClr val="accent2">
                    <a:lumMod val="50000"/>
                  </a:schemeClr>
                </a:solidFill>
              </a:rPr>
              <a:t>025116</a:t>
            </a:r>
            <a:endParaRPr lang="en-US" sz="2000" dirty="0"/>
          </a:p>
          <a:p>
            <a:endParaRPr lang="ru-RU" dirty="0" smtClean="0"/>
          </a:p>
          <a:p>
            <a:endParaRPr lang="ru-RU" dirty="0" smtClean="0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B5E496-C20A-4259-82D6-EE90691934EF}" type="slidenum">
              <a:rPr lang="da-DK" smtClean="0"/>
              <a:pPr/>
              <a:t>154</a:t>
            </a:fld>
            <a:endParaRPr lang="da-DK"/>
          </a:p>
        </p:txBody>
      </p:sp>
      <p:sp>
        <p:nvSpPr>
          <p:cNvPr id="10" name="Flowchart: Alternate Process 9"/>
          <p:cNvSpPr/>
          <p:nvPr/>
        </p:nvSpPr>
        <p:spPr bwMode="auto">
          <a:xfrm>
            <a:off x="7286644" y="5786454"/>
            <a:ext cx="1357322" cy="500066"/>
          </a:xfrm>
          <a:prstGeom prst="flowChartAlternateProcess">
            <a:avLst/>
          </a:prstGeom>
          <a:solidFill>
            <a:schemeClr val="accent3"/>
          </a:solidFill>
          <a:ln w="9525" cap="flat" cmpd="sng" algn="ctr">
            <a:solidFill>
              <a:srgbClr val="ACACAC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80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Verdana" pitchFamily="34" charset="0"/>
                <a:hlinkClick r:id="rId2" action="ppaction://hlinksldjump"/>
              </a:rPr>
              <a:t>В начало</a:t>
            </a:r>
            <a:endParaRPr kumimoji="0" lang="ru-RU" sz="1800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Verdana" pitchFamily="34" charset="0"/>
            </a:endParaRPr>
          </a:p>
        </p:txBody>
      </p:sp>
      <p:sp>
        <p:nvSpPr>
          <p:cNvPr id="6" name="Rectangle 2"/>
          <p:cNvSpPr>
            <a:spLocks noGrp="1" noChangeArrowheads="1"/>
          </p:cNvSpPr>
          <p:nvPr>
            <p:ph type="title"/>
          </p:nvPr>
        </p:nvSpPr>
        <p:spPr>
          <a:xfrm>
            <a:off x="347663" y="168275"/>
            <a:ext cx="7032625" cy="936625"/>
          </a:xfrm>
        </p:spPr>
        <p:txBody>
          <a:bodyPr/>
          <a:lstStyle/>
          <a:p>
            <a:r>
              <a:rPr lang="ru-RU" sz="1600" dirty="0" smtClean="0"/>
              <a:t>Запасные части для окна пластмассовые</a:t>
            </a:r>
            <a:r>
              <a:rPr lang="en-US" sz="2000" dirty="0" smtClean="0"/>
              <a:t/>
            </a:r>
            <a:br>
              <a:rPr lang="en-US" sz="2000" dirty="0" smtClean="0"/>
            </a:br>
            <a:r>
              <a:rPr lang="ru-RU" sz="2000" dirty="0" smtClean="0"/>
              <a:t>Ответная замка (</a:t>
            </a:r>
            <a:r>
              <a:rPr lang="en-US" sz="2000" dirty="0" smtClean="0"/>
              <a:t>GGL</a:t>
            </a:r>
            <a:r>
              <a:rPr lang="ru-RU" sz="2000" dirty="0" smtClean="0"/>
              <a:t>)</a:t>
            </a:r>
            <a:endParaRPr lang="en-US" sz="2000" dirty="0"/>
          </a:p>
        </p:txBody>
      </p:sp>
      <p:sp>
        <p:nvSpPr>
          <p:cNvPr id="11" name="TextBox 10"/>
          <p:cNvSpPr txBox="1"/>
          <p:nvPr/>
        </p:nvSpPr>
        <p:spPr>
          <a:xfrm>
            <a:off x="500034" y="5857892"/>
            <a:ext cx="55721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hlinkClick r:id="rId3" action="ppaction://hlinksldjump"/>
              </a:rPr>
              <a:t>Вернуться к окнам</a:t>
            </a:r>
            <a:endParaRPr lang="ru-RU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 cstate="print"/>
          <a:srcRect l="21553" t="35449" r="11190" b="37135"/>
          <a:stretch>
            <a:fillRect/>
          </a:stretch>
        </p:blipFill>
        <p:spPr bwMode="auto">
          <a:xfrm>
            <a:off x="5393537" y="3613408"/>
            <a:ext cx="2571768" cy="7862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Вентиляционное устройство</a:t>
            </a:r>
            <a:endParaRPr lang="da-DK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47663" y="1219200"/>
            <a:ext cx="8439150" cy="4082008"/>
          </a:xfrm>
        </p:spPr>
        <p:txBody>
          <a:bodyPr/>
          <a:lstStyle/>
          <a:p>
            <a:r>
              <a:rPr lang="en-US" dirty="0" smtClean="0">
                <a:hlinkClick r:id="rId3" action="ppaction://hlinksldjump"/>
              </a:rPr>
              <a:t>GZR</a:t>
            </a:r>
            <a:endParaRPr lang="en-US" dirty="0" smtClean="0"/>
          </a:p>
          <a:p>
            <a:r>
              <a:rPr lang="en-US" dirty="0" smtClean="0">
                <a:hlinkClick r:id="rId4" action="ppaction://hlinksldjump"/>
              </a:rPr>
              <a:t>GLR, GLP</a:t>
            </a:r>
            <a:endParaRPr lang="en-US" dirty="0" smtClean="0"/>
          </a:p>
          <a:p>
            <a:r>
              <a:rPr lang="en-US" dirty="0" smtClean="0">
                <a:hlinkClick r:id="rId5" action="ppaction://hlinksldjump"/>
              </a:rPr>
              <a:t>GZL</a:t>
            </a:r>
            <a:endParaRPr lang="da-DK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B5E496-C20A-4259-82D6-EE90691934EF}" type="slidenum">
              <a:rPr lang="da-DK" smtClean="0"/>
              <a:pPr/>
              <a:t>155</a:t>
            </a:fld>
            <a:endParaRPr lang="da-DK" dirty="0"/>
          </a:p>
        </p:txBody>
      </p:sp>
      <p:sp>
        <p:nvSpPr>
          <p:cNvPr id="7" name="TextBox 6"/>
          <p:cNvSpPr txBox="1"/>
          <p:nvPr/>
        </p:nvSpPr>
        <p:spPr>
          <a:xfrm>
            <a:off x="500034" y="5857892"/>
            <a:ext cx="55721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hlinkClick r:id="rId6" action="ppaction://hlinksldjump"/>
              </a:rPr>
              <a:t>Вернуться к окнам</a:t>
            </a:r>
            <a:endParaRPr lang="ru-RU" dirty="0"/>
          </a:p>
        </p:txBody>
      </p:sp>
      <p:sp>
        <p:nvSpPr>
          <p:cNvPr id="8" name="Flowchart: Alternate Process 7"/>
          <p:cNvSpPr/>
          <p:nvPr/>
        </p:nvSpPr>
        <p:spPr bwMode="auto">
          <a:xfrm>
            <a:off x="7286644" y="5786454"/>
            <a:ext cx="1357322" cy="500066"/>
          </a:xfrm>
          <a:prstGeom prst="flowChartAlternateProcess">
            <a:avLst/>
          </a:prstGeom>
          <a:solidFill>
            <a:schemeClr val="accent3"/>
          </a:solidFill>
          <a:ln w="9525" cap="flat" cmpd="sng" algn="ctr">
            <a:solidFill>
              <a:srgbClr val="ACACAC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80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Verdana" pitchFamily="34" charset="0"/>
                <a:hlinkClick r:id="rId7" action="ppaction://hlinksldjump"/>
              </a:rPr>
              <a:t>В начало</a:t>
            </a:r>
            <a:endParaRPr kumimoji="0" lang="ru-RU" sz="1800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Verdan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16584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1600" dirty="0"/>
              <a:t>Запасные части для окна пластмассовые</a:t>
            </a:r>
            <a:r>
              <a:rPr lang="en-US" sz="2000" dirty="0"/>
              <a:t/>
            </a:r>
            <a:br>
              <a:rPr lang="en-US" sz="2000" dirty="0"/>
            </a:br>
            <a:r>
              <a:rPr lang="ru-RU" sz="2000" dirty="0"/>
              <a:t>Вентиляционное устройство (</a:t>
            </a:r>
            <a:r>
              <a:rPr lang="en-US" sz="2000" dirty="0" smtClean="0">
                <a:solidFill>
                  <a:srgbClr val="FF0000"/>
                </a:solidFill>
              </a:rPr>
              <a:t>GZR</a:t>
            </a:r>
            <a:r>
              <a:rPr lang="ru-RU" sz="2000" dirty="0" smtClean="0"/>
              <a:t>)</a:t>
            </a:r>
            <a:r>
              <a:rPr lang="ru-RU" sz="2000" dirty="0"/>
              <a:t/>
            </a:r>
            <a:br>
              <a:rPr lang="ru-RU" sz="2000" dirty="0"/>
            </a:br>
            <a:r>
              <a:rPr lang="en-US" sz="2000" dirty="0" smtClean="0">
                <a:solidFill>
                  <a:srgbClr val="FF0000"/>
                </a:solidFill>
              </a:rPr>
              <a:t>VELUX OPTIMA</a:t>
            </a:r>
            <a:endParaRPr lang="da-DK" sz="1600" dirty="0">
              <a:solidFill>
                <a:srgbClr val="FF0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47663" y="1219199"/>
            <a:ext cx="8439150" cy="3289921"/>
          </a:xfrm>
        </p:spPr>
        <p:txBody>
          <a:bodyPr/>
          <a:lstStyle/>
          <a:p>
            <a:r>
              <a:rPr lang="en-US" sz="1600" dirty="0"/>
              <a:t>C02	-	</a:t>
            </a:r>
            <a:r>
              <a:rPr lang="en-US" sz="1600" dirty="0" smtClean="0">
                <a:solidFill>
                  <a:schemeClr val="accent2">
                    <a:lumMod val="50000"/>
                  </a:schemeClr>
                </a:solidFill>
              </a:rPr>
              <a:t>353920</a:t>
            </a:r>
            <a:endParaRPr lang="en-US" sz="1600" dirty="0">
              <a:solidFill>
                <a:schemeClr val="accent2">
                  <a:lumMod val="50000"/>
                </a:schemeClr>
              </a:solidFill>
            </a:endParaRPr>
          </a:p>
          <a:p>
            <a:r>
              <a:rPr lang="en-US" sz="1600" dirty="0"/>
              <a:t>C04	-	</a:t>
            </a:r>
            <a:r>
              <a:rPr lang="en-US" sz="1600" dirty="0" smtClean="0">
                <a:solidFill>
                  <a:schemeClr val="accent2">
                    <a:lumMod val="50000"/>
                  </a:schemeClr>
                </a:solidFill>
              </a:rPr>
              <a:t>353920</a:t>
            </a:r>
            <a:br>
              <a:rPr lang="en-US" sz="1600" dirty="0" smtClean="0">
                <a:solidFill>
                  <a:schemeClr val="accent2">
                    <a:lumMod val="50000"/>
                  </a:schemeClr>
                </a:solidFill>
              </a:rPr>
            </a:br>
            <a:r>
              <a:rPr lang="en-US" sz="1600" dirty="0" smtClean="0">
                <a:solidFill>
                  <a:schemeClr val="accent2">
                    <a:lumMod val="50000"/>
                  </a:schemeClr>
                </a:solidFill>
              </a:rPr>
              <a:t/>
            </a:r>
            <a:br>
              <a:rPr lang="en-US" sz="1600" dirty="0" smtClean="0">
                <a:solidFill>
                  <a:schemeClr val="accent2">
                    <a:lumMod val="50000"/>
                  </a:schemeClr>
                </a:solidFill>
              </a:rPr>
            </a:br>
            <a:endParaRPr lang="en-US" sz="1600" dirty="0">
              <a:solidFill>
                <a:schemeClr val="accent2">
                  <a:lumMod val="50000"/>
                </a:schemeClr>
              </a:solidFill>
            </a:endParaRPr>
          </a:p>
          <a:p>
            <a:r>
              <a:rPr lang="en-US" sz="1600" dirty="0"/>
              <a:t>F04	-	</a:t>
            </a:r>
            <a:r>
              <a:rPr lang="en-US" sz="1600" dirty="0" smtClean="0">
                <a:solidFill>
                  <a:schemeClr val="accent2">
                    <a:lumMod val="50000"/>
                  </a:schemeClr>
                </a:solidFill>
              </a:rPr>
              <a:t>353921</a:t>
            </a:r>
            <a:endParaRPr lang="en-US" sz="1600" dirty="0"/>
          </a:p>
          <a:p>
            <a:r>
              <a:rPr lang="en-US" sz="1600" dirty="0"/>
              <a:t>F06	-	</a:t>
            </a:r>
            <a:r>
              <a:rPr lang="en-US" sz="1600" dirty="0" smtClean="0">
                <a:solidFill>
                  <a:schemeClr val="accent2">
                    <a:lumMod val="50000"/>
                  </a:schemeClr>
                </a:solidFill>
              </a:rPr>
              <a:t>353921</a:t>
            </a:r>
            <a:endParaRPr lang="en-US" sz="1600" dirty="0"/>
          </a:p>
          <a:p>
            <a:r>
              <a:rPr lang="en-US" sz="1600" dirty="0" smtClean="0"/>
              <a:t>M04</a:t>
            </a:r>
            <a:r>
              <a:rPr lang="en-US" sz="1600" dirty="0"/>
              <a:t>	-	</a:t>
            </a:r>
            <a:r>
              <a:rPr lang="en-US" sz="1600" dirty="0" smtClean="0">
                <a:solidFill>
                  <a:schemeClr val="accent2">
                    <a:lumMod val="50000"/>
                  </a:schemeClr>
                </a:solidFill>
              </a:rPr>
              <a:t>353921</a:t>
            </a:r>
            <a:endParaRPr lang="en-US" sz="1600" dirty="0"/>
          </a:p>
          <a:p>
            <a:r>
              <a:rPr lang="en-US" sz="1600" dirty="0"/>
              <a:t>M06	-	</a:t>
            </a:r>
            <a:r>
              <a:rPr lang="en-US" sz="1600" dirty="0" smtClean="0">
                <a:solidFill>
                  <a:schemeClr val="accent2">
                    <a:lumMod val="50000"/>
                  </a:schemeClr>
                </a:solidFill>
              </a:rPr>
              <a:t>353921</a:t>
            </a:r>
            <a:endParaRPr lang="en-US" sz="1600" dirty="0"/>
          </a:p>
          <a:p>
            <a:r>
              <a:rPr lang="en-US" sz="1600" dirty="0"/>
              <a:t>M08	-	</a:t>
            </a:r>
            <a:r>
              <a:rPr lang="en-US" sz="1600" dirty="0" smtClean="0">
                <a:solidFill>
                  <a:schemeClr val="accent2">
                    <a:lumMod val="50000"/>
                  </a:schemeClr>
                </a:solidFill>
              </a:rPr>
              <a:t>353921</a:t>
            </a:r>
            <a:endParaRPr lang="en-US" sz="1600" dirty="0"/>
          </a:p>
          <a:p>
            <a:r>
              <a:rPr lang="en-US" sz="1600" dirty="0" smtClean="0"/>
              <a:t>P06</a:t>
            </a:r>
            <a:r>
              <a:rPr lang="en-US" sz="1600" dirty="0"/>
              <a:t>	-	</a:t>
            </a:r>
            <a:r>
              <a:rPr lang="en-US" sz="1600" dirty="0" smtClean="0">
                <a:solidFill>
                  <a:schemeClr val="accent2">
                    <a:lumMod val="50000"/>
                  </a:schemeClr>
                </a:solidFill>
              </a:rPr>
              <a:t>353921</a:t>
            </a:r>
            <a:endParaRPr lang="en-US" sz="1600" dirty="0"/>
          </a:p>
          <a:p>
            <a:r>
              <a:rPr lang="en-US" sz="1600" dirty="0" smtClean="0"/>
              <a:t>S06</a:t>
            </a:r>
            <a:r>
              <a:rPr lang="en-US" sz="1600" dirty="0"/>
              <a:t>	-	</a:t>
            </a:r>
            <a:r>
              <a:rPr lang="en-US" sz="1600" dirty="0" smtClean="0">
                <a:solidFill>
                  <a:schemeClr val="accent2">
                    <a:lumMod val="50000"/>
                  </a:schemeClr>
                </a:solidFill>
              </a:rPr>
              <a:t>353921</a:t>
            </a:r>
            <a:endParaRPr lang="en-US" sz="1600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B5E496-C20A-4259-82D6-EE90691934EF}" type="slidenum">
              <a:rPr lang="da-DK" smtClean="0"/>
              <a:pPr/>
              <a:t>156</a:t>
            </a:fld>
            <a:endParaRPr lang="da-DK" dirty="0"/>
          </a:p>
        </p:txBody>
      </p:sp>
      <p:sp>
        <p:nvSpPr>
          <p:cNvPr id="10" name="Flowchart: Alternate Process 9"/>
          <p:cNvSpPr/>
          <p:nvPr/>
        </p:nvSpPr>
        <p:spPr bwMode="auto">
          <a:xfrm>
            <a:off x="7286644" y="5786454"/>
            <a:ext cx="1357322" cy="500066"/>
          </a:xfrm>
          <a:prstGeom prst="flowChartAlternateProcess">
            <a:avLst/>
          </a:prstGeom>
          <a:solidFill>
            <a:schemeClr val="accent3"/>
          </a:solidFill>
          <a:ln w="9525" cap="flat" cmpd="sng" algn="ctr">
            <a:solidFill>
              <a:srgbClr val="ACACAC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80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Verdana" pitchFamily="34" charset="0"/>
                <a:hlinkClick r:id="rId3" action="ppaction://hlinksldjump"/>
              </a:rPr>
              <a:t>В начало</a:t>
            </a:r>
            <a:endParaRPr kumimoji="0" lang="ru-RU" sz="1800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Verdana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500034" y="5857892"/>
            <a:ext cx="55721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hlinkClick r:id="rId4" action="ppaction://hlinksldjump"/>
              </a:rPr>
              <a:t>Вернуться к окнам</a:t>
            </a:r>
            <a:endParaRPr lang="ru-RU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67238" y="1219199"/>
            <a:ext cx="3809206" cy="31723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68541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1600" dirty="0"/>
              <a:t>Запасные части для окна пластмассовые</a:t>
            </a:r>
            <a:r>
              <a:rPr lang="en-US" sz="2000" dirty="0"/>
              <a:t/>
            </a:r>
            <a:br>
              <a:rPr lang="en-US" sz="2000" dirty="0"/>
            </a:br>
            <a:r>
              <a:rPr lang="ru-RU" sz="2000" dirty="0"/>
              <a:t>Вентиляционное устройство (</a:t>
            </a:r>
            <a:r>
              <a:rPr lang="en-US" sz="2000" dirty="0" smtClean="0">
                <a:solidFill>
                  <a:srgbClr val="FF0000"/>
                </a:solidFill>
              </a:rPr>
              <a:t>GLR, GLP</a:t>
            </a:r>
            <a:r>
              <a:rPr lang="ru-RU" sz="2000" dirty="0" smtClean="0"/>
              <a:t>)</a:t>
            </a:r>
            <a:r>
              <a:rPr lang="ru-RU" sz="2000" dirty="0"/>
              <a:t/>
            </a:r>
            <a:br>
              <a:rPr lang="ru-RU" sz="2000" dirty="0"/>
            </a:br>
            <a:r>
              <a:rPr lang="en-US" sz="2000" dirty="0">
                <a:solidFill>
                  <a:srgbClr val="FF0000"/>
                </a:solidFill>
              </a:rPr>
              <a:t>VELUX OPTIMA</a:t>
            </a:r>
            <a:endParaRPr lang="da-DK" sz="2000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B5E496-C20A-4259-82D6-EE90691934EF}" type="slidenum">
              <a:rPr lang="da-DK" smtClean="0"/>
              <a:pPr/>
              <a:t>157</a:t>
            </a:fld>
            <a:endParaRPr lang="da-DK" dirty="0"/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4429255" y="1199269"/>
            <a:ext cx="4237745" cy="307340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500034" y="5857892"/>
            <a:ext cx="55721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hlinkClick r:id="rId4" action="ppaction://hlinksldjump"/>
              </a:rPr>
              <a:t>Вернуться к окнам</a:t>
            </a:r>
            <a:endParaRPr lang="ru-RU" dirty="0"/>
          </a:p>
        </p:txBody>
      </p:sp>
      <p:sp>
        <p:nvSpPr>
          <p:cNvPr id="9" name="Flowchart: Alternate Process 8"/>
          <p:cNvSpPr/>
          <p:nvPr/>
        </p:nvSpPr>
        <p:spPr bwMode="auto">
          <a:xfrm>
            <a:off x="7286644" y="5786454"/>
            <a:ext cx="1357322" cy="500066"/>
          </a:xfrm>
          <a:prstGeom prst="flowChartAlternateProcess">
            <a:avLst/>
          </a:prstGeom>
          <a:solidFill>
            <a:schemeClr val="accent3"/>
          </a:solidFill>
          <a:ln w="9525" cap="flat" cmpd="sng" algn="ctr">
            <a:solidFill>
              <a:srgbClr val="ACACAC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80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Verdana" pitchFamily="34" charset="0"/>
                <a:hlinkClick r:id="rId5" action="ppaction://hlinksldjump"/>
              </a:rPr>
              <a:t>В начало</a:t>
            </a:r>
            <a:endParaRPr kumimoji="0" lang="ru-RU" sz="1800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Verdana" pitchFamily="34" charset="0"/>
            </a:endParaRPr>
          </a:p>
        </p:txBody>
      </p:sp>
      <p:sp>
        <p:nvSpPr>
          <p:cNvPr id="10" name="Rectangle 3"/>
          <p:cNvSpPr txBox="1">
            <a:spLocks noChangeArrowheads="1"/>
          </p:cNvSpPr>
          <p:nvPr/>
        </p:nvSpPr>
        <p:spPr bwMode="auto">
          <a:xfrm>
            <a:off x="347663" y="1219200"/>
            <a:ext cx="3864297" cy="36499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18000" tIns="0" rIns="0" bIns="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SzPct val="80000"/>
              <a:buBlip>
                <a:blip r:embed="rId6"/>
              </a:buBlip>
              <a:tabLst>
                <a:tab pos="1274763" algn="l"/>
              </a:tabLst>
              <a:defRPr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69913" indent="-211138" algn="l" rtl="0" eaLnBrk="1" fontAlgn="base" hangingPunct="1">
              <a:spcBef>
                <a:spcPct val="20000"/>
              </a:spcBef>
              <a:spcAft>
                <a:spcPct val="0"/>
              </a:spcAft>
              <a:buSzPct val="80000"/>
              <a:buBlip>
                <a:blip r:embed="rId6"/>
              </a:buBlip>
              <a:tabLst>
                <a:tab pos="1274763" algn="l"/>
              </a:tabLst>
              <a:defRPr sz="1600">
                <a:solidFill>
                  <a:schemeClr val="tx1"/>
                </a:solidFill>
                <a:latin typeface="+mn-lt"/>
              </a:defRPr>
            </a:lvl2pPr>
            <a:lvl3pPr marL="798513" indent="-211138" algn="l" rtl="0" eaLnBrk="1" fontAlgn="base" hangingPunct="1">
              <a:spcBef>
                <a:spcPct val="20000"/>
              </a:spcBef>
              <a:spcAft>
                <a:spcPct val="0"/>
              </a:spcAft>
              <a:buSzPct val="80000"/>
              <a:buBlip>
                <a:blip r:embed="rId6"/>
              </a:buBlip>
              <a:tabLst>
                <a:tab pos="1274763" algn="l"/>
              </a:tabLst>
              <a:defRPr sz="1600">
                <a:solidFill>
                  <a:schemeClr val="tx1"/>
                </a:solidFill>
                <a:latin typeface="+mn-lt"/>
              </a:defRPr>
            </a:lvl3pPr>
            <a:lvl4pPr marL="1057275" indent="-239713" algn="l" rtl="0" eaLnBrk="1" fontAlgn="base" hangingPunct="1">
              <a:spcBef>
                <a:spcPct val="20000"/>
              </a:spcBef>
              <a:spcAft>
                <a:spcPct val="0"/>
              </a:spcAft>
              <a:buSzPct val="80000"/>
              <a:buBlip>
                <a:blip r:embed="rId6"/>
              </a:buBlip>
              <a:tabLst>
                <a:tab pos="1274763" algn="l"/>
              </a:tabLst>
              <a:defRPr sz="1600">
                <a:solidFill>
                  <a:schemeClr val="tx1"/>
                </a:solidFill>
                <a:latin typeface="+mn-lt"/>
              </a:defRPr>
            </a:lvl4pPr>
            <a:lvl5pPr marL="1266825" indent="-193675" algn="l" rtl="0" eaLnBrk="1" fontAlgn="base" hangingPunct="1">
              <a:spcBef>
                <a:spcPct val="20000"/>
              </a:spcBef>
              <a:spcAft>
                <a:spcPct val="0"/>
              </a:spcAft>
              <a:buSzPct val="80000"/>
              <a:buBlip>
                <a:blip r:embed="rId6"/>
              </a:buBlip>
              <a:tabLst>
                <a:tab pos="1274763" algn="l"/>
              </a:tabLst>
              <a:defRPr sz="1600">
                <a:solidFill>
                  <a:schemeClr val="tx1"/>
                </a:solidFill>
                <a:latin typeface="+mn-lt"/>
              </a:defRPr>
            </a:lvl5pPr>
            <a:lvl6pPr marL="1724025" indent="-193675" algn="l" rtl="0" eaLnBrk="1" fontAlgn="base" hangingPunct="1">
              <a:spcBef>
                <a:spcPct val="20000"/>
              </a:spcBef>
              <a:spcAft>
                <a:spcPct val="0"/>
              </a:spcAft>
              <a:buSzPct val="80000"/>
              <a:buBlip>
                <a:blip r:embed="rId6"/>
              </a:buBlip>
              <a:tabLst>
                <a:tab pos="1274763" algn="l"/>
              </a:tabLst>
              <a:defRPr sz="1600">
                <a:solidFill>
                  <a:schemeClr val="tx1"/>
                </a:solidFill>
                <a:latin typeface="+mn-lt"/>
              </a:defRPr>
            </a:lvl6pPr>
            <a:lvl7pPr marL="2181225" indent="-193675" algn="l" rtl="0" eaLnBrk="1" fontAlgn="base" hangingPunct="1">
              <a:spcBef>
                <a:spcPct val="20000"/>
              </a:spcBef>
              <a:spcAft>
                <a:spcPct val="0"/>
              </a:spcAft>
              <a:buSzPct val="80000"/>
              <a:buBlip>
                <a:blip r:embed="rId6"/>
              </a:buBlip>
              <a:tabLst>
                <a:tab pos="1274763" algn="l"/>
              </a:tabLst>
              <a:defRPr sz="1600">
                <a:solidFill>
                  <a:schemeClr val="tx1"/>
                </a:solidFill>
                <a:latin typeface="+mn-lt"/>
              </a:defRPr>
            </a:lvl7pPr>
            <a:lvl8pPr marL="2638425" indent="-193675" algn="l" rtl="0" eaLnBrk="1" fontAlgn="base" hangingPunct="1">
              <a:spcBef>
                <a:spcPct val="20000"/>
              </a:spcBef>
              <a:spcAft>
                <a:spcPct val="0"/>
              </a:spcAft>
              <a:buSzPct val="80000"/>
              <a:buBlip>
                <a:blip r:embed="rId6"/>
              </a:buBlip>
              <a:tabLst>
                <a:tab pos="1274763" algn="l"/>
              </a:tabLst>
              <a:defRPr sz="1600">
                <a:solidFill>
                  <a:schemeClr val="tx1"/>
                </a:solidFill>
                <a:latin typeface="+mn-lt"/>
              </a:defRPr>
            </a:lvl8pPr>
            <a:lvl9pPr marL="3095625" indent="-193675" algn="l" rtl="0" eaLnBrk="1" fontAlgn="base" hangingPunct="1">
              <a:spcBef>
                <a:spcPct val="20000"/>
              </a:spcBef>
              <a:spcAft>
                <a:spcPct val="0"/>
              </a:spcAft>
              <a:buSzPct val="80000"/>
              <a:buBlip>
                <a:blip r:embed="rId6"/>
              </a:buBlip>
              <a:tabLst>
                <a:tab pos="1274763" algn="l"/>
              </a:tabLst>
              <a:defRPr sz="1600">
                <a:solidFill>
                  <a:schemeClr val="tx1"/>
                </a:solidFill>
                <a:latin typeface="+mn-lt"/>
              </a:defRPr>
            </a:lvl9pPr>
          </a:lstStyle>
          <a:p>
            <a:pPr>
              <a:defRPr/>
            </a:pPr>
            <a:endParaRPr lang="ru-RU" kern="0" dirty="0" smtClean="0"/>
          </a:p>
          <a:p>
            <a:pPr>
              <a:defRPr/>
            </a:pPr>
            <a:endParaRPr lang="ru-RU" kern="0" dirty="0" smtClean="0"/>
          </a:p>
          <a:p>
            <a:pPr>
              <a:defRPr/>
            </a:pPr>
            <a:endParaRPr lang="ru-RU" kern="0" dirty="0" smtClean="0"/>
          </a:p>
          <a:p>
            <a:pPr lvl="6" indent="-342900">
              <a:defRPr/>
            </a:pPr>
            <a:r>
              <a:rPr lang="ru-RU" sz="2000" kern="0" dirty="0" smtClean="0">
                <a:solidFill>
                  <a:srgbClr val="0070C0"/>
                </a:solidFill>
              </a:rPr>
              <a:t>Код  </a:t>
            </a:r>
            <a:r>
              <a:rPr lang="en-US" sz="2000" kern="0" dirty="0" smtClean="0">
                <a:solidFill>
                  <a:srgbClr val="0070C0"/>
                </a:solidFill>
              </a:rPr>
              <a:t>35210</a:t>
            </a:r>
          </a:p>
          <a:p>
            <a:pPr>
              <a:defRPr/>
            </a:pPr>
            <a:endParaRPr lang="ru-RU" kern="0" dirty="0" smtClean="0"/>
          </a:p>
          <a:p>
            <a:pPr>
              <a:defRPr/>
            </a:pPr>
            <a:endParaRPr lang="ru-RU" kern="0" dirty="0" smtClean="0"/>
          </a:p>
        </p:txBody>
      </p:sp>
    </p:spTree>
    <p:extLst>
      <p:ext uri="{BB962C8B-B14F-4D97-AF65-F5344CB8AC3E}">
        <p14:creationId xmlns:p14="http://schemas.microsoft.com/office/powerpoint/2010/main" val="23393966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600" dirty="0" smtClean="0"/>
              <a:t>C02	-	</a:t>
            </a:r>
            <a:r>
              <a:rPr lang="en-US" sz="1600" dirty="0" smtClean="0">
                <a:solidFill>
                  <a:schemeClr val="accent2">
                    <a:lumMod val="50000"/>
                  </a:schemeClr>
                </a:solidFill>
              </a:rPr>
              <a:t>353653</a:t>
            </a:r>
          </a:p>
          <a:p>
            <a:r>
              <a:rPr lang="en-US" sz="1600" dirty="0" smtClean="0"/>
              <a:t>C04	-	</a:t>
            </a:r>
            <a:r>
              <a:rPr lang="en-US" sz="1600" dirty="0" smtClean="0">
                <a:solidFill>
                  <a:schemeClr val="accent2">
                    <a:lumMod val="50000"/>
                  </a:schemeClr>
                </a:solidFill>
              </a:rPr>
              <a:t>353653</a:t>
            </a:r>
          </a:p>
          <a:p>
            <a:r>
              <a:rPr lang="en-US" sz="1600" dirty="0" smtClean="0"/>
              <a:t>F04	-	</a:t>
            </a:r>
            <a:r>
              <a:rPr lang="en-US" sz="1600" dirty="0" smtClean="0">
                <a:solidFill>
                  <a:schemeClr val="accent2">
                    <a:lumMod val="50000"/>
                  </a:schemeClr>
                </a:solidFill>
              </a:rPr>
              <a:t>353653</a:t>
            </a:r>
            <a:endParaRPr lang="en-US" sz="1600" dirty="0" smtClean="0"/>
          </a:p>
          <a:p>
            <a:r>
              <a:rPr lang="en-US" sz="1600" dirty="0" smtClean="0"/>
              <a:t>F06	-	</a:t>
            </a:r>
            <a:r>
              <a:rPr lang="en-US" sz="1600" dirty="0" smtClean="0">
                <a:solidFill>
                  <a:schemeClr val="accent2">
                    <a:lumMod val="50000"/>
                  </a:schemeClr>
                </a:solidFill>
              </a:rPr>
              <a:t>353653</a:t>
            </a:r>
            <a:endParaRPr lang="en-US" sz="1600" dirty="0" smtClean="0"/>
          </a:p>
          <a:p>
            <a:endParaRPr lang="en-US" sz="1600" dirty="0" smtClean="0"/>
          </a:p>
          <a:p>
            <a:r>
              <a:rPr lang="en-US" sz="1600" dirty="0" smtClean="0"/>
              <a:t>M04	-	</a:t>
            </a:r>
            <a:r>
              <a:rPr lang="en-US" sz="1600" dirty="0" smtClean="0">
                <a:solidFill>
                  <a:schemeClr val="accent2">
                    <a:lumMod val="50000"/>
                  </a:schemeClr>
                </a:solidFill>
              </a:rPr>
              <a:t>353652</a:t>
            </a:r>
            <a:endParaRPr lang="en-US" sz="1600" dirty="0" smtClean="0"/>
          </a:p>
          <a:p>
            <a:r>
              <a:rPr lang="en-US" sz="1600" dirty="0" smtClean="0"/>
              <a:t>M06	-	</a:t>
            </a:r>
            <a:r>
              <a:rPr lang="en-US" sz="1600" dirty="0" smtClean="0">
                <a:solidFill>
                  <a:schemeClr val="accent2">
                    <a:lumMod val="50000"/>
                  </a:schemeClr>
                </a:solidFill>
              </a:rPr>
              <a:t>353652</a:t>
            </a:r>
            <a:endParaRPr lang="en-US" sz="1600" dirty="0" smtClean="0"/>
          </a:p>
          <a:p>
            <a:r>
              <a:rPr lang="en-US" sz="1600" dirty="0" smtClean="0"/>
              <a:t>M08	-	</a:t>
            </a:r>
            <a:r>
              <a:rPr lang="en-US" sz="1600" dirty="0" smtClean="0">
                <a:solidFill>
                  <a:schemeClr val="accent2">
                    <a:lumMod val="50000"/>
                  </a:schemeClr>
                </a:solidFill>
              </a:rPr>
              <a:t>353652</a:t>
            </a:r>
            <a:endParaRPr lang="en-US" sz="1600" dirty="0" smtClean="0"/>
          </a:p>
          <a:p>
            <a:r>
              <a:rPr lang="en-US" sz="1600" dirty="0" smtClean="0"/>
              <a:t>M10	-	</a:t>
            </a:r>
            <a:r>
              <a:rPr lang="en-US" sz="1600" dirty="0" smtClean="0">
                <a:solidFill>
                  <a:schemeClr val="accent2">
                    <a:lumMod val="50000"/>
                  </a:schemeClr>
                </a:solidFill>
              </a:rPr>
              <a:t>353652</a:t>
            </a:r>
            <a:endParaRPr lang="en-US" sz="1600" dirty="0" smtClean="0"/>
          </a:p>
          <a:p>
            <a:r>
              <a:rPr lang="en-US" sz="1600" dirty="0" smtClean="0"/>
              <a:t>P06	-	</a:t>
            </a:r>
            <a:r>
              <a:rPr lang="en-US" sz="1600" dirty="0" smtClean="0">
                <a:solidFill>
                  <a:schemeClr val="accent2">
                    <a:lumMod val="50000"/>
                  </a:schemeClr>
                </a:solidFill>
              </a:rPr>
              <a:t>353652</a:t>
            </a:r>
            <a:endParaRPr lang="en-US" sz="1600" dirty="0" smtClean="0"/>
          </a:p>
          <a:p>
            <a:r>
              <a:rPr lang="en-US" sz="1600" dirty="0" smtClean="0"/>
              <a:t>P08	-	</a:t>
            </a:r>
            <a:r>
              <a:rPr lang="en-US" sz="1600" dirty="0" smtClean="0">
                <a:solidFill>
                  <a:schemeClr val="accent2">
                    <a:lumMod val="50000"/>
                  </a:schemeClr>
                </a:solidFill>
              </a:rPr>
              <a:t>353652</a:t>
            </a:r>
            <a:endParaRPr lang="en-US" sz="1600" dirty="0" smtClean="0"/>
          </a:p>
          <a:p>
            <a:r>
              <a:rPr lang="en-US" sz="1600" dirty="0" smtClean="0"/>
              <a:t>S06	-	</a:t>
            </a:r>
            <a:r>
              <a:rPr lang="en-US" sz="1600" dirty="0" smtClean="0">
                <a:solidFill>
                  <a:schemeClr val="accent2">
                    <a:lumMod val="50000"/>
                  </a:schemeClr>
                </a:solidFill>
              </a:rPr>
              <a:t>353652</a:t>
            </a:r>
            <a:endParaRPr lang="en-US" sz="1600" dirty="0" smtClean="0"/>
          </a:p>
          <a:p>
            <a:r>
              <a:rPr lang="en-US" sz="1600" dirty="0" smtClean="0"/>
              <a:t>S08	-	</a:t>
            </a:r>
            <a:r>
              <a:rPr lang="en-US" sz="1600" dirty="0" smtClean="0">
                <a:solidFill>
                  <a:schemeClr val="accent2">
                    <a:lumMod val="50000"/>
                  </a:schemeClr>
                </a:solidFill>
              </a:rPr>
              <a:t>353652</a:t>
            </a:r>
            <a:endParaRPr lang="en-US" sz="1600" dirty="0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B5E496-C20A-4259-82D6-EE90691934EF}" type="slidenum">
              <a:rPr lang="da-DK" smtClean="0"/>
              <a:pPr/>
              <a:t>158</a:t>
            </a:fld>
            <a:endParaRPr lang="da-DK"/>
          </a:p>
        </p:txBody>
      </p:sp>
      <p:sp>
        <p:nvSpPr>
          <p:cNvPr id="10" name="Flowchart: Alternate Process 9"/>
          <p:cNvSpPr/>
          <p:nvPr/>
        </p:nvSpPr>
        <p:spPr bwMode="auto">
          <a:xfrm>
            <a:off x="7286644" y="5786454"/>
            <a:ext cx="1357322" cy="500066"/>
          </a:xfrm>
          <a:prstGeom prst="flowChartAlternateProcess">
            <a:avLst/>
          </a:prstGeom>
          <a:solidFill>
            <a:schemeClr val="accent3"/>
          </a:solidFill>
          <a:ln w="9525" cap="flat" cmpd="sng" algn="ctr">
            <a:solidFill>
              <a:srgbClr val="ACACAC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80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Verdana" pitchFamily="34" charset="0"/>
                <a:hlinkClick r:id="rId2" action="ppaction://hlinksldjump"/>
              </a:rPr>
              <a:t>В начало</a:t>
            </a:r>
            <a:endParaRPr kumimoji="0" lang="ru-RU" sz="1800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Verdana" pitchFamily="34" charset="0"/>
            </a:endParaRPr>
          </a:p>
        </p:txBody>
      </p:sp>
      <p:sp>
        <p:nvSpPr>
          <p:cNvPr id="6" name="Rectangle 2"/>
          <p:cNvSpPr>
            <a:spLocks noGrp="1" noChangeArrowheads="1"/>
          </p:cNvSpPr>
          <p:nvPr>
            <p:ph type="title"/>
          </p:nvPr>
        </p:nvSpPr>
        <p:spPr>
          <a:xfrm>
            <a:off x="347663" y="168275"/>
            <a:ext cx="7032625" cy="936625"/>
          </a:xfrm>
        </p:spPr>
        <p:txBody>
          <a:bodyPr/>
          <a:lstStyle/>
          <a:p>
            <a:r>
              <a:rPr lang="ru-RU" sz="1600" dirty="0" smtClean="0"/>
              <a:t>Запасные части для окна пластмассовые</a:t>
            </a:r>
            <a:r>
              <a:rPr lang="en-US" sz="2000" dirty="0" smtClean="0"/>
              <a:t/>
            </a:r>
            <a:br>
              <a:rPr lang="en-US" sz="2000" dirty="0" smtClean="0"/>
            </a:br>
            <a:r>
              <a:rPr lang="ru-RU" sz="2000" dirty="0" smtClean="0"/>
              <a:t>Вентиляционное устройство (</a:t>
            </a:r>
            <a:r>
              <a:rPr lang="en-US" sz="2000" dirty="0" smtClean="0">
                <a:solidFill>
                  <a:srgbClr val="FF0000"/>
                </a:solidFill>
              </a:rPr>
              <a:t>GZL</a:t>
            </a:r>
            <a:r>
              <a:rPr lang="ru-RU" sz="2000" dirty="0" smtClean="0"/>
              <a:t>)</a:t>
            </a:r>
            <a:br>
              <a:rPr lang="ru-RU" sz="2000" dirty="0" smtClean="0"/>
            </a:br>
            <a:r>
              <a:rPr lang="ru-RU" sz="2000" dirty="0" smtClean="0">
                <a:solidFill>
                  <a:srgbClr val="FF0000"/>
                </a:solidFill>
              </a:rPr>
              <a:t>2003-2015</a:t>
            </a:r>
            <a:endParaRPr lang="en-US" sz="2000" dirty="0">
              <a:solidFill>
                <a:srgbClr val="FF0000"/>
              </a:solidFill>
            </a:endParaRPr>
          </a:p>
        </p:txBody>
      </p:sp>
      <p:grpSp>
        <p:nvGrpSpPr>
          <p:cNvPr id="11" name="Group 10"/>
          <p:cNvGrpSpPr/>
          <p:nvPr/>
        </p:nvGrpSpPr>
        <p:grpSpPr>
          <a:xfrm>
            <a:off x="5273089" y="1340768"/>
            <a:ext cx="3214710" cy="1571636"/>
            <a:chOff x="1928794" y="1714488"/>
            <a:chExt cx="5643602" cy="3714776"/>
          </a:xfrm>
        </p:grpSpPr>
        <p:pic>
          <p:nvPicPr>
            <p:cNvPr id="3074" name="Picture 2"/>
            <p:cNvPicPr>
              <a:picLocks noChangeAspect="1" noChangeArrowheads="1"/>
            </p:cNvPicPr>
            <p:nvPr/>
          </p:nvPicPr>
          <p:blipFill>
            <a:blip r:embed="rId3" cstate="print"/>
            <a:srcRect l="15870" t="23591" r="37696" b="25295"/>
            <a:stretch>
              <a:fillRect/>
            </a:stretch>
          </p:blipFill>
          <p:spPr bwMode="auto">
            <a:xfrm>
              <a:off x="1928794" y="1714488"/>
              <a:ext cx="5643602" cy="371477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sp>
          <p:nvSpPr>
            <p:cNvPr id="9" name="Rectangle 8"/>
            <p:cNvSpPr/>
            <p:nvPr/>
          </p:nvSpPr>
          <p:spPr bwMode="auto">
            <a:xfrm>
              <a:off x="3929058" y="1714488"/>
              <a:ext cx="3643338" cy="1071570"/>
            </a:xfrm>
            <a:prstGeom prst="rect">
              <a:avLst/>
            </a:prstGeom>
            <a:solidFill>
              <a:schemeClr val="bg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0" tIns="0" rIns="0" bIns="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ru-RU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Verdana" pitchFamily="34" charset="0"/>
              </a:endParaRPr>
            </a:p>
          </p:txBody>
        </p:sp>
      </p:grpSp>
      <p:sp>
        <p:nvSpPr>
          <p:cNvPr id="12" name="TextBox 11"/>
          <p:cNvSpPr txBox="1"/>
          <p:nvPr/>
        </p:nvSpPr>
        <p:spPr>
          <a:xfrm>
            <a:off x="500034" y="5857892"/>
            <a:ext cx="55721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hlinkClick r:id="rId4" action="ppaction://hlinksldjump"/>
              </a:rPr>
              <a:t>Вернуться к окнам</a:t>
            </a: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1600" dirty="0"/>
              <a:t>Запасные части для окна пластмассовые</a:t>
            </a:r>
            <a:r>
              <a:rPr lang="en-US" sz="2000" dirty="0"/>
              <a:t/>
            </a:r>
            <a:br>
              <a:rPr lang="en-US" sz="2000" dirty="0"/>
            </a:br>
            <a:r>
              <a:rPr lang="ru-RU" sz="2000" dirty="0" smtClean="0"/>
              <a:t>Решетка вентиляции (</a:t>
            </a:r>
            <a:r>
              <a:rPr lang="en-US" sz="2000" dirty="0" smtClean="0">
                <a:solidFill>
                  <a:srgbClr val="FF0000"/>
                </a:solidFill>
              </a:rPr>
              <a:t>GZR, GLR</a:t>
            </a:r>
            <a:r>
              <a:rPr lang="en-US" sz="2000" dirty="0">
                <a:solidFill>
                  <a:srgbClr val="FF0000"/>
                </a:solidFill>
              </a:rPr>
              <a:t>, GLP</a:t>
            </a:r>
            <a:r>
              <a:rPr lang="ru-RU" sz="2000" dirty="0"/>
              <a:t>)</a:t>
            </a:r>
            <a:br>
              <a:rPr lang="ru-RU" sz="2000" dirty="0"/>
            </a:br>
            <a:r>
              <a:rPr lang="en-US" sz="2000" dirty="0">
                <a:solidFill>
                  <a:srgbClr val="FF0000"/>
                </a:solidFill>
              </a:rPr>
              <a:t>VELUX OPTIMA</a:t>
            </a:r>
            <a:endParaRPr lang="da-DK" sz="2000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B5E496-C20A-4259-82D6-EE90691934EF}" type="slidenum">
              <a:rPr lang="da-DK" smtClean="0"/>
              <a:pPr/>
              <a:t>159</a:t>
            </a:fld>
            <a:endParaRPr lang="da-DK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03648" y="2636912"/>
            <a:ext cx="6372225" cy="2133600"/>
          </a:xfrm>
          <a:prstGeom prst="rect">
            <a:avLst/>
          </a:prstGeom>
        </p:spPr>
      </p:pic>
      <p:sp>
        <p:nvSpPr>
          <p:cNvPr id="8" name="Flowchart: Alternate Process 7"/>
          <p:cNvSpPr/>
          <p:nvPr/>
        </p:nvSpPr>
        <p:spPr bwMode="auto">
          <a:xfrm>
            <a:off x="7286644" y="5786454"/>
            <a:ext cx="1357322" cy="500066"/>
          </a:xfrm>
          <a:prstGeom prst="flowChartAlternateProcess">
            <a:avLst/>
          </a:prstGeom>
          <a:solidFill>
            <a:schemeClr val="accent3"/>
          </a:solidFill>
          <a:ln w="9525" cap="flat" cmpd="sng" algn="ctr">
            <a:solidFill>
              <a:srgbClr val="ACACAC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80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Verdana" pitchFamily="34" charset="0"/>
                <a:hlinkClick r:id="rId4" action="ppaction://hlinksldjump"/>
              </a:rPr>
              <a:t>В начало</a:t>
            </a:r>
            <a:endParaRPr kumimoji="0" lang="ru-RU" sz="1800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Verdana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500034" y="5857892"/>
            <a:ext cx="55721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hlinkClick r:id="rId5" action="ppaction://hlinksldjump"/>
              </a:rPr>
              <a:t>Вернуться к окнам</a:t>
            </a:r>
            <a:endParaRPr lang="ru-RU" dirty="0"/>
          </a:p>
        </p:txBody>
      </p:sp>
      <p:sp>
        <p:nvSpPr>
          <p:cNvPr id="10" name="Rectangle 3"/>
          <p:cNvSpPr txBox="1">
            <a:spLocks noChangeArrowheads="1"/>
          </p:cNvSpPr>
          <p:nvPr/>
        </p:nvSpPr>
        <p:spPr bwMode="auto">
          <a:xfrm>
            <a:off x="347663" y="1219200"/>
            <a:ext cx="3864297" cy="36499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18000" tIns="0" rIns="0" bIns="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SzPct val="80000"/>
              <a:buBlip>
                <a:blip r:embed="rId6"/>
              </a:buBlip>
              <a:tabLst>
                <a:tab pos="1274763" algn="l"/>
              </a:tabLst>
              <a:defRPr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69913" indent="-211138" algn="l" rtl="0" eaLnBrk="1" fontAlgn="base" hangingPunct="1">
              <a:spcBef>
                <a:spcPct val="20000"/>
              </a:spcBef>
              <a:spcAft>
                <a:spcPct val="0"/>
              </a:spcAft>
              <a:buSzPct val="80000"/>
              <a:buBlip>
                <a:blip r:embed="rId6"/>
              </a:buBlip>
              <a:tabLst>
                <a:tab pos="1274763" algn="l"/>
              </a:tabLst>
              <a:defRPr sz="1600">
                <a:solidFill>
                  <a:schemeClr val="tx1"/>
                </a:solidFill>
                <a:latin typeface="+mn-lt"/>
              </a:defRPr>
            </a:lvl2pPr>
            <a:lvl3pPr marL="798513" indent="-211138" algn="l" rtl="0" eaLnBrk="1" fontAlgn="base" hangingPunct="1">
              <a:spcBef>
                <a:spcPct val="20000"/>
              </a:spcBef>
              <a:spcAft>
                <a:spcPct val="0"/>
              </a:spcAft>
              <a:buSzPct val="80000"/>
              <a:buBlip>
                <a:blip r:embed="rId6"/>
              </a:buBlip>
              <a:tabLst>
                <a:tab pos="1274763" algn="l"/>
              </a:tabLst>
              <a:defRPr sz="1600">
                <a:solidFill>
                  <a:schemeClr val="tx1"/>
                </a:solidFill>
                <a:latin typeface="+mn-lt"/>
              </a:defRPr>
            </a:lvl3pPr>
            <a:lvl4pPr marL="1057275" indent="-239713" algn="l" rtl="0" eaLnBrk="1" fontAlgn="base" hangingPunct="1">
              <a:spcBef>
                <a:spcPct val="20000"/>
              </a:spcBef>
              <a:spcAft>
                <a:spcPct val="0"/>
              </a:spcAft>
              <a:buSzPct val="80000"/>
              <a:buBlip>
                <a:blip r:embed="rId6"/>
              </a:buBlip>
              <a:tabLst>
                <a:tab pos="1274763" algn="l"/>
              </a:tabLst>
              <a:defRPr sz="1600">
                <a:solidFill>
                  <a:schemeClr val="tx1"/>
                </a:solidFill>
                <a:latin typeface="+mn-lt"/>
              </a:defRPr>
            </a:lvl4pPr>
            <a:lvl5pPr marL="1266825" indent="-193675" algn="l" rtl="0" eaLnBrk="1" fontAlgn="base" hangingPunct="1">
              <a:spcBef>
                <a:spcPct val="20000"/>
              </a:spcBef>
              <a:spcAft>
                <a:spcPct val="0"/>
              </a:spcAft>
              <a:buSzPct val="80000"/>
              <a:buBlip>
                <a:blip r:embed="rId6"/>
              </a:buBlip>
              <a:tabLst>
                <a:tab pos="1274763" algn="l"/>
              </a:tabLst>
              <a:defRPr sz="1600">
                <a:solidFill>
                  <a:schemeClr val="tx1"/>
                </a:solidFill>
                <a:latin typeface="+mn-lt"/>
              </a:defRPr>
            </a:lvl5pPr>
            <a:lvl6pPr marL="1724025" indent="-193675" algn="l" rtl="0" eaLnBrk="1" fontAlgn="base" hangingPunct="1">
              <a:spcBef>
                <a:spcPct val="20000"/>
              </a:spcBef>
              <a:spcAft>
                <a:spcPct val="0"/>
              </a:spcAft>
              <a:buSzPct val="80000"/>
              <a:buBlip>
                <a:blip r:embed="rId6"/>
              </a:buBlip>
              <a:tabLst>
                <a:tab pos="1274763" algn="l"/>
              </a:tabLst>
              <a:defRPr sz="1600">
                <a:solidFill>
                  <a:schemeClr val="tx1"/>
                </a:solidFill>
                <a:latin typeface="+mn-lt"/>
              </a:defRPr>
            </a:lvl6pPr>
            <a:lvl7pPr marL="2181225" indent="-193675" algn="l" rtl="0" eaLnBrk="1" fontAlgn="base" hangingPunct="1">
              <a:spcBef>
                <a:spcPct val="20000"/>
              </a:spcBef>
              <a:spcAft>
                <a:spcPct val="0"/>
              </a:spcAft>
              <a:buSzPct val="80000"/>
              <a:buBlip>
                <a:blip r:embed="rId6"/>
              </a:buBlip>
              <a:tabLst>
                <a:tab pos="1274763" algn="l"/>
              </a:tabLst>
              <a:defRPr sz="1600">
                <a:solidFill>
                  <a:schemeClr val="tx1"/>
                </a:solidFill>
                <a:latin typeface="+mn-lt"/>
              </a:defRPr>
            </a:lvl7pPr>
            <a:lvl8pPr marL="2638425" indent="-193675" algn="l" rtl="0" eaLnBrk="1" fontAlgn="base" hangingPunct="1">
              <a:spcBef>
                <a:spcPct val="20000"/>
              </a:spcBef>
              <a:spcAft>
                <a:spcPct val="0"/>
              </a:spcAft>
              <a:buSzPct val="80000"/>
              <a:buBlip>
                <a:blip r:embed="rId6"/>
              </a:buBlip>
              <a:tabLst>
                <a:tab pos="1274763" algn="l"/>
              </a:tabLst>
              <a:defRPr sz="1600">
                <a:solidFill>
                  <a:schemeClr val="tx1"/>
                </a:solidFill>
                <a:latin typeface="+mn-lt"/>
              </a:defRPr>
            </a:lvl8pPr>
            <a:lvl9pPr marL="3095625" indent="-193675" algn="l" rtl="0" eaLnBrk="1" fontAlgn="base" hangingPunct="1">
              <a:spcBef>
                <a:spcPct val="20000"/>
              </a:spcBef>
              <a:spcAft>
                <a:spcPct val="0"/>
              </a:spcAft>
              <a:buSzPct val="80000"/>
              <a:buBlip>
                <a:blip r:embed="rId6"/>
              </a:buBlip>
              <a:tabLst>
                <a:tab pos="1274763" algn="l"/>
              </a:tabLst>
              <a:defRPr sz="1600">
                <a:solidFill>
                  <a:schemeClr val="tx1"/>
                </a:solidFill>
                <a:latin typeface="+mn-lt"/>
              </a:defRPr>
            </a:lvl9pPr>
          </a:lstStyle>
          <a:p>
            <a:pPr>
              <a:defRPr/>
            </a:pPr>
            <a:endParaRPr lang="ru-RU" kern="0" dirty="0" smtClean="0"/>
          </a:p>
          <a:p>
            <a:pPr>
              <a:defRPr/>
            </a:pPr>
            <a:endParaRPr lang="ru-RU" kern="0" dirty="0" smtClean="0"/>
          </a:p>
          <a:p>
            <a:pPr lvl="6" indent="-342900">
              <a:defRPr/>
            </a:pPr>
            <a:r>
              <a:rPr lang="ru-RU" sz="2000" kern="0" dirty="0" smtClean="0">
                <a:solidFill>
                  <a:srgbClr val="0070C0"/>
                </a:solidFill>
              </a:rPr>
              <a:t>Код  </a:t>
            </a:r>
            <a:r>
              <a:rPr lang="en-US" sz="2000" kern="0" dirty="0" smtClean="0">
                <a:solidFill>
                  <a:srgbClr val="0070C0"/>
                </a:solidFill>
              </a:rPr>
              <a:t>355089</a:t>
            </a:r>
          </a:p>
          <a:p>
            <a:pPr>
              <a:defRPr/>
            </a:pPr>
            <a:endParaRPr lang="ru-RU" kern="0" dirty="0" smtClean="0"/>
          </a:p>
          <a:p>
            <a:pPr>
              <a:defRPr/>
            </a:pPr>
            <a:endParaRPr lang="ru-RU" kern="0" dirty="0" smtClean="0"/>
          </a:p>
        </p:txBody>
      </p:sp>
      <p:sp>
        <p:nvSpPr>
          <p:cNvPr id="11" name="Oval 10"/>
          <p:cNvSpPr/>
          <p:nvPr/>
        </p:nvSpPr>
        <p:spPr bwMode="auto">
          <a:xfrm rot="21063131">
            <a:off x="2853287" y="2989886"/>
            <a:ext cx="3653449" cy="518187"/>
          </a:xfrm>
          <a:prstGeom prst="ellipse">
            <a:avLst/>
          </a:prstGeom>
          <a:noFill/>
          <a:ln w="158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a-DK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Verdan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415301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B5E496-C20A-4259-82D6-EE90691934EF}" type="slidenum">
              <a:rPr lang="da-DK" smtClean="0"/>
              <a:pPr/>
              <a:t>16</a:t>
            </a:fld>
            <a:endParaRPr lang="da-DK" dirty="0"/>
          </a:p>
        </p:txBody>
      </p:sp>
      <p:sp>
        <p:nvSpPr>
          <p:cNvPr id="10" name="Flowchart: Alternate Process 9"/>
          <p:cNvSpPr/>
          <p:nvPr/>
        </p:nvSpPr>
        <p:spPr bwMode="auto">
          <a:xfrm>
            <a:off x="7286644" y="5786454"/>
            <a:ext cx="1357322" cy="500066"/>
          </a:xfrm>
          <a:prstGeom prst="flowChartAlternateProcess">
            <a:avLst/>
          </a:prstGeom>
          <a:solidFill>
            <a:schemeClr val="accent3"/>
          </a:solidFill>
          <a:ln w="9525" cap="flat" cmpd="sng" algn="ctr">
            <a:solidFill>
              <a:srgbClr val="ACACAC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da-DK" sz="180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Verdana" pitchFamily="34" charset="0"/>
                <a:hlinkClick r:id="rId3" action="ppaction://hlinksldjump"/>
              </a:rPr>
              <a:t>В </a:t>
            </a:r>
            <a:r>
              <a:rPr kumimoji="0" lang="da-DK" sz="1800" i="0" u="none" strike="noStrike" cap="none" normalizeH="0" baseline="0" dirty="0" err="1" smtClean="0">
                <a:ln>
                  <a:noFill/>
                </a:ln>
                <a:solidFill>
                  <a:schemeClr val="bg1"/>
                </a:solidFill>
                <a:effectLst/>
                <a:latin typeface="Verdana" pitchFamily="34" charset="0"/>
                <a:hlinkClick r:id="rId3" action="ppaction://hlinksldjump"/>
              </a:rPr>
              <a:t>начало</a:t>
            </a:r>
            <a:endParaRPr kumimoji="0" lang="da-DK" sz="1800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Verdana" pitchFamily="34" charset="0"/>
            </a:endParaRPr>
          </a:p>
        </p:txBody>
      </p:sp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347663" y="168275"/>
            <a:ext cx="7032625" cy="936625"/>
          </a:xfrm>
        </p:spPr>
        <p:txBody>
          <a:bodyPr/>
          <a:lstStyle/>
          <a:p>
            <a:pPr lvl="0"/>
            <a:r>
              <a:rPr lang="da-DK" sz="1600" dirty="0" err="1" smtClean="0"/>
              <a:t>Накладки</a:t>
            </a:r>
            <a:r>
              <a:rPr lang="da-DK" sz="1600" dirty="0" smtClean="0"/>
              <a:t> </a:t>
            </a:r>
            <a:r>
              <a:rPr lang="da-DK" sz="1600" dirty="0" err="1" smtClean="0"/>
              <a:t>для</a:t>
            </a:r>
            <a:r>
              <a:rPr lang="da-DK" sz="1600" dirty="0" smtClean="0"/>
              <a:t> </a:t>
            </a:r>
            <a:r>
              <a:rPr lang="da-DK" sz="1600" dirty="0" err="1" smtClean="0"/>
              <a:t>окна</a:t>
            </a:r>
            <a:r>
              <a:rPr lang="da-DK" dirty="0" smtClean="0"/>
              <a:t/>
            </a:r>
            <a:br>
              <a:rPr lang="da-DK" dirty="0" smtClean="0"/>
            </a:br>
            <a:r>
              <a:rPr lang="da-DK" sz="2000" dirty="0" err="1" smtClean="0"/>
              <a:t>Упаковка</a:t>
            </a:r>
            <a:r>
              <a:rPr lang="da-DK" sz="2000" dirty="0" smtClean="0"/>
              <a:t> с </a:t>
            </a:r>
            <a:r>
              <a:rPr lang="da-DK" sz="2000" dirty="0" err="1" smtClean="0"/>
              <a:t>накладками</a:t>
            </a:r>
            <a:r>
              <a:rPr lang="da-DK" sz="2400" dirty="0" smtClean="0"/>
              <a:t/>
            </a:r>
            <a:br>
              <a:rPr lang="da-DK" sz="2400" dirty="0" smtClean="0"/>
            </a:br>
            <a:r>
              <a:rPr lang="da-DK" sz="1600" dirty="0" smtClean="0">
                <a:solidFill>
                  <a:srgbClr val="FF0000"/>
                </a:solidFill>
              </a:rPr>
              <a:t>VELUX PREMIUM </a:t>
            </a:r>
            <a:r>
              <a:rPr lang="da-DK" sz="1600" dirty="0" smtClean="0"/>
              <a:t>(</a:t>
            </a:r>
            <a:r>
              <a:rPr lang="da-DK" sz="1600" dirty="0" err="1" smtClean="0"/>
              <a:t>например</a:t>
            </a:r>
            <a:r>
              <a:rPr lang="da-DK" sz="1600" dirty="0" smtClean="0"/>
              <a:t>,  GGL M</a:t>
            </a:r>
            <a:r>
              <a:rPr lang="da-DK" sz="1600" dirty="0" smtClean="0">
                <a:solidFill>
                  <a:srgbClr val="FF0000"/>
                </a:solidFill>
              </a:rPr>
              <a:t>K</a:t>
            </a:r>
            <a:r>
              <a:rPr lang="da-DK" sz="1600" dirty="0" smtClean="0"/>
              <a:t>08 3</a:t>
            </a:r>
            <a:r>
              <a:rPr lang="ru-RU" sz="1600" dirty="0" smtClean="0">
                <a:solidFill>
                  <a:srgbClr val="FF0000"/>
                </a:solidFill>
              </a:rPr>
              <a:t>1</a:t>
            </a:r>
            <a:r>
              <a:rPr lang="da-DK" sz="1600" dirty="0" smtClean="0"/>
              <a:t>70) - </a:t>
            </a:r>
            <a:r>
              <a:rPr lang="ru-RU" sz="1600" dirty="0" smtClean="0">
                <a:solidFill>
                  <a:srgbClr val="FF0000"/>
                </a:solidFill>
              </a:rPr>
              <a:t>Медь</a:t>
            </a:r>
            <a:endParaRPr lang="da-DK" sz="1600" dirty="0">
              <a:solidFill>
                <a:srgbClr val="FF0000"/>
              </a:solidFill>
            </a:endParaRPr>
          </a:p>
        </p:txBody>
      </p:sp>
      <p:sp>
        <p:nvSpPr>
          <p:cNvPr id="12" name="Rectangle 3"/>
          <p:cNvSpPr txBox="1">
            <a:spLocks noChangeArrowheads="1"/>
          </p:cNvSpPr>
          <p:nvPr/>
        </p:nvSpPr>
        <p:spPr bwMode="auto">
          <a:xfrm>
            <a:off x="347663" y="1219200"/>
            <a:ext cx="6816625" cy="510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18000" tIns="0" rIns="0" bIns="0" numCol="1" anchor="t" anchorCtr="0" compatLnSpc="1">
            <a:prstTxWarp prst="textNoShape">
              <a:avLst/>
            </a:prstTxWarp>
          </a:bodyPr>
          <a:lstStyle/>
          <a:p>
            <a:pPr marL="2628900" lvl="5" indent="-342900">
              <a:buSzPct val="80000"/>
              <a:buFontTx/>
              <a:buBlip>
                <a:blip r:embed="rId4"/>
              </a:buBlip>
              <a:tabLst>
                <a:tab pos="1274763" algn="l"/>
              </a:tabLst>
              <a:defRPr/>
            </a:pPr>
            <a:r>
              <a:rPr kumimoji="0" lang="da-DK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</a:rPr>
              <a:t>GGL, GGU, GPL,</a:t>
            </a:r>
            <a:r>
              <a:rPr kumimoji="0" lang="da-DK" b="0" i="0" u="none" strike="noStrike" kern="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</a:rPr>
              <a:t> GPU</a:t>
            </a:r>
            <a:r>
              <a:rPr kumimoji="0" lang="da-DK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</a:rPr>
              <a:t>:		</a:t>
            </a:r>
          </a:p>
          <a:p>
            <a:pPr marL="342900" lvl="0" indent="-342900" eaLnBrk="1" hangingPunct="1">
              <a:buSzPct val="80000"/>
              <a:buBlip>
                <a:blip r:embed="rId4"/>
              </a:buBlip>
              <a:tabLst>
                <a:tab pos="1274763" algn="l"/>
              </a:tabLst>
            </a:pPr>
            <a:r>
              <a:rPr kumimoji="0" lang="da-DK" sz="1400" b="0" i="0" u="none" strike="noStrike" kern="0" cap="none" spc="0" normalizeH="0" baseline="0" noProof="0" smtClean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uLnTx/>
                <a:uFillTx/>
                <a:latin typeface="+mn-lt"/>
              </a:rPr>
              <a:t>CK02</a:t>
            </a:r>
            <a:r>
              <a:rPr kumimoji="0" lang="da-DK" sz="1400" b="0" i="0" u="none" strike="noStrike" kern="0" cap="none" spc="0" normalizeH="0" baseline="0" noProof="0" dirty="0" smtClean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uLnTx/>
                <a:uFillTx/>
                <a:latin typeface="+mn-lt"/>
              </a:rPr>
              <a:t>	</a:t>
            </a:r>
            <a:r>
              <a:rPr lang="da-DK" sz="1400" kern="0" dirty="0" smtClean="0">
                <a:solidFill>
                  <a:schemeClr val="accent2">
                    <a:lumMod val="50000"/>
                  </a:schemeClr>
                </a:solidFill>
                <a:latin typeface="+mn-lt"/>
              </a:rPr>
              <a:t>		</a:t>
            </a:r>
            <a:r>
              <a:rPr lang="da-DK" sz="1400" kern="0" smtClean="0">
                <a:solidFill>
                  <a:schemeClr val="accent2">
                    <a:lumMod val="50000"/>
                  </a:schemeClr>
                </a:solidFill>
                <a:latin typeface="+mn-lt"/>
              </a:rPr>
              <a:t>ZWC CK02 </a:t>
            </a:r>
            <a:r>
              <a:rPr lang="da-DK" sz="1400" kern="0" dirty="0" smtClean="0">
                <a:solidFill>
                  <a:schemeClr val="accent2">
                    <a:lumMod val="50000"/>
                  </a:schemeClr>
                </a:solidFill>
                <a:latin typeface="+mn-lt"/>
              </a:rPr>
              <a:t>0100			</a:t>
            </a:r>
            <a:endParaRPr kumimoji="0" lang="da-DK" sz="1400" b="0" i="0" u="none" strike="noStrike" kern="0" cap="none" spc="0" normalizeH="0" baseline="0" noProof="0" dirty="0" smtClean="0">
              <a:ln>
                <a:noFill/>
              </a:ln>
              <a:solidFill>
                <a:schemeClr val="accent2">
                  <a:lumMod val="50000"/>
                </a:schemeClr>
              </a:solidFill>
              <a:effectLst/>
              <a:uLnTx/>
              <a:uFillTx/>
              <a:latin typeface="+mn-lt"/>
            </a:endParaRPr>
          </a:p>
          <a:p>
            <a:pPr marL="342900" lvl="0" indent="-342900" eaLnBrk="1" hangingPunct="1">
              <a:buSzPct val="80000"/>
              <a:buBlip>
                <a:blip r:embed="rId4"/>
              </a:buBlip>
              <a:tabLst>
                <a:tab pos="1274763" algn="l"/>
              </a:tabLst>
            </a:pPr>
            <a:r>
              <a:rPr kumimoji="0" lang="da-DK" sz="1400" b="0" i="0" u="none" strike="noStrike" kern="0" cap="none" spc="0" normalizeH="0" baseline="0" noProof="0" smtClean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uLnTx/>
                <a:uFillTx/>
                <a:latin typeface="+mn-lt"/>
              </a:rPr>
              <a:t>CK04</a:t>
            </a:r>
            <a:r>
              <a:rPr kumimoji="0" lang="da-DK" sz="1400" b="0" i="0" u="none" strike="noStrike" kern="0" cap="none" spc="0" normalizeH="0" baseline="0" noProof="0" dirty="0" smtClean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uLnTx/>
                <a:uFillTx/>
                <a:latin typeface="+mn-lt"/>
              </a:rPr>
              <a:t>			</a:t>
            </a:r>
            <a:r>
              <a:rPr lang="da-DK" sz="1400" kern="0" smtClean="0">
                <a:solidFill>
                  <a:schemeClr val="accent2">
                    <a:lumMod val="50000"/>
                  </a:schemeClr>
                </a:solidFill>
              </a:rPr>
              <a:t>ZWC CK04 </a:t>
            </a:r>
            <a:r>
              <a:rPr lang="da-DK" sz="1400" kern="0" dirty="0" smtClean="0">
                <a:solidFill>
                  <a:schemeClr val="accent2">
                    <a:lumMod val="50000"/>
                  </a:schemeClr>
                </a:solidFill>
              </a:rPr>
              <a:t>0100 			</a:t>
            </a:r>
            <a:endParaRPr kumimoji="0" lang="da-DK" sz="1400" b="0" i="0" u="none" strike="noStrike" kern="0" cap="none" spc="0" normalizeH="0" baseline="0" noProof="0" dirty="0" smtClean="0">
              <a:ln>
                <a:noFill/>
              </a:ln>
              <a:solidFill>
                <a:schemeClr val="accent2">
                  <a:lumMod val="50000"/>
                </a:schemeClr>
              </a:solidFill>
              <a:effectLst/>
              <a:uLnTx/>
              <a:uFillTx/>
              <a:latin typeface="+mn-lt"/>
            </a:endParaRPr>
          </a:p>
          <a:p>
            <a:pPr marL="342900" lvl="0" indent="-342900" eaLnBrk="1" hangingPunct="1">
              <a:buSzPct val="80000"/>
              <a:buBlip>
                <a:blip r:embed="rId4"/>
              </a:buBlip>
              <a:tabLst>
                <a:tab pos="1274763" algn="l"/>
              </a:tabLst>
            </a:pPr>
            <a:r>
              <a:rPr kumimoji="0" lang="da-DK" sz="1400" b="0" i="0" u="none" strike="noStrike" kern="0" cap="none" spc="0" normalizeH="0" baseline="0" noProof="0" smtClean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uLnTx/>
                <a:uFillTx/>
                <a:latin typeface="+mn-lt"/>
              </a:rPr>
              <a:t>FK04</a:t>
            </a:r>
            <a:r>
              <a:rPr kumimoji="0" lang="da-DK" sz="1400" b="0" i="0" u="none" strike="noStrike" kern="0" cap="none" spc="0" normalizeH="0" baseline="0" noProof="0" dirty="0" smtClean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uLnTx/>
                <a:uFillTx/>
                <a:latin typeface="+mn-lt"/>
              </a:rPr>
              <a:t>			</a:t>
            </a:r>
            <a:r>
              <a:rPr lang="da-DK" sz="1400" kern="0" smtClean="0">
                <a:solidFill>
                  <a:schemeClr val="accent2">
                    <a:lumMod val="50000"/>
                  </a:schemeClr>
                </a:solidFill>
              </a:rPr>
              <a:t>ZWC FK04 </a:t>
            </a:r>
            <a:r>
              <a:rPr lang="da-DK" sz="1400" kern="0" dirty="0" smtClean="0">
                <a:solidFill>
                  <a:schemeClr val="accent2">
                    <a:lumMod val="50000"/>
                  </a:schemeClr>
                </a:solidFill>
              </a:rPr>
              <a:t>0100 			</a:t>
            </a:r>
            <a:endParaRPr kumimoji="0" lang="da-DK" sz="1400" b="0" i="0" u="none" strike="noStrike" kern="0" cap="none" spc="0" normalizeH="0" baseline="0" noProof="0" dirty="0" smtClean="0">
              <a:ln>
                <a:noFill/>
              </a:ln>
              <a:solidFill>
                <a:schemeClr val="accent2">
                  <a:lumMod val="50000"/>
                </a:schemeClr>
              </a:solidFill>
              <a:effectLst/>
              <a:uLnTx/>
              <a:uFillTx/>
              <a:latin typeface="+mn-lt"/>
            </a:endParaRPr>
          </a:p>
          <a:p>
            <a:pPr marL="342900" lvl="0" indent="-342900" eaLnBrk="1" hangingPunct="1">
              <a:buSzPct val="80000"/>
              <a:buBlip>
                <a:blip r:embed="rId4"/>
              </a:buBlip>
              <a:tabLst>
                <a:tab pos="1274763" algn="l"/>
              </a:tabLst>
            </a:pPr>
            <a:r>
              <a:rPr kumimoji="0" lang="da-DK" sz="1400" b="0" i="0" u="none" strike="noStrike" kern="0" cap="none" spc="0" normalizeH="0" baseline="0" noProof="0" smtClean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uLnTx/>
                <a:uFillTx/>
                <a:latin typeface="+mn-lt"/>
              </a:rPr>
              <a:t>FK06</a:t>
            </a:r>
            <a:r>
              <a:rPr kumimoji="0" lang="da-DK" sz="1400" b="0" i="0" u="none" strike="noStrike" kern="0" cap="none" spc="0" normalizeH="0" baseline="0" noProof="0" dirty="0" smtClean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uLnTx/>
                <a:uFillTx/>
                <a:latin typeface="+mn-lt"/>
              </a:rPr>
              <a:t>		</a:t>
            </a:r>
            <a:r>
              <a:rPr lang="da-DK" sz="1400" kern="0" dirty="0" smtClean="0">
                <a:solidFill>
                  <a:schemeClr val="accent2">
                    <a:lumMod val="50000"/>
                  </a:schemeClr>
                </a:solidFill>
              </a:rPr>
              <a:t>	</a:t>
            </a:r>
            <a:r>
              <a:rPr lang="da-DK" sz="1400" kern="0" smtClean="0">
                <a:solidFill>
                  <a:schemeClr val="accent2">
                    <a:lumMod val="50000"/>
                  </a:schemeClr>
                </a:solidFill>
              </a:rPr>
              <a:t>ZWC FK06 </a:t>
            </a:r>
            <a:r>
              <a:rPr lang="da-DK" sz="1400" kern="0" dirty="0" smtClean="0">
                <a:solidFill>
                  <a:schemeClr val="accent2">
                    <a:lumMod val="50000"/>
                  </a:schemeClr>
                </a:solidFill>
              </a:rPr>
              <a:t>0100 			</a:t>
            </a:r>
          </a:p>
          <a:p>
            <a:pPr marL="342900" lvl="0" indent="-342900" eaLnBrk="1" hangingPunct="1">
              <a:buSzPct val="80000"/>
              <a:buBlip>
                <a:blip r:embed="rId4"/>
              </a:buBlip>
              <a:tabLst>
                <a:tab pos="1274763" algn="l"/>
              </a:tabLst>
            </a:pPr>
            <a:r>
              <a:rPr kumimoji="0" lang="da-DK" sz="1400" b="0" i="0" u="none" strike="noStrike" kern="0" cap="none" spc="0" normalizeH="0" baseline="0" noProof="0" smtClean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uLnTx/>
                <a:uFillTx/>
                <a:latin typeface="+mn-lt"/>
              </a:rPr>
              <a:t>MK04</a:t>
            </a:r>
            <a:r>
              <a:rPr kumimoji="0" lang="da-DK" sz="1400" b="0" i="0" u="none" strike="noStrike" kern="0" cap="none" spc="0" normalizeH="0" baseline="0" noProof="0" dirty="0" smtClean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uLnTx/>
                <a:uFillTx/>
                <a:latin typeface="+mn-lt"/>
              </a:rPr>
              <a:t>			</a:t>
            </a:r>
            <a:r>
              <a:rPr lang="da-DK" sz="1400" kern="0" smtClean="0">
                <a:solidFill>
                  <a:schemeClr val="accent2">
                    <a:lumMod val="50000"/>
                  </a:schemeClr>
                </a:solidFill>
              </a:rPr>
              <a:t>ZWC MK04 </a:t>
            </a:r>
            <a:r>
              <a:rPr lang="da-DK" sz="1400" kern="0" dirty="0" smtClean="0">
                <a:solidFill>
                  <a:schemeClr val="accent2">
                    <a:lumMod val="50000"/>
                  </a:schemeClr>
                </a:solidFill>
              </a:rPr>
              <a:t>0100 			</a:t>
            </a:r>
            <a:r>
              <a:rPr kumimoji="0" lang="da-DK" sz="1400" b="0" i="0" u="none" strike="noStrike" kern="0" cap="none" spc="0" normalizeH="0" baseline="0" noProof="0" dirty="0" smtClean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uLnTx/>
                <a:uFillTx/>
                <a:latin typeface="+mn-lt"/>
              </a:rPr>
              <a:t> </a:t>
            </a:r>
          </a:p>
          <a:p>
            <a:pPr marL="342900" lvl="0" indent="-342900" eaLnBrk="1" hangingPunct="1">
              <a:buSzPct val="80000"/>
              <a:buBlip>
                <a:blip r:embed="rId4"/>
              </a:buBlip>
              <a:tabLst>
                <a:tab pos="1274763" algn="l"/>
              </a:tabLst>
            </a:pPr>
            <a:r>
              <a:rPr kumimoji="0" lang="da-DK" sz="1400" b="0" i="0" u="none" strike="noStrike" kern="0" cap="none" spc="0" normalizeH="0" baseline="0" noProof="0" smtClean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uLnTx/>
                <a:uFillTx/>
                <a:latin typeface="+mn-lt"/>
              </a:rPr>
              <a:t>MK06</a:t>
            </a:r>
            <a:r>
              <a:rPr kumimoji="0" lang="da-DK" sz="1400" b="0" i="0" u="none" strike="noStrike" kern="0" cap="none" spc="0" normalizeH="0" baseline="0" noProof="0" dirty="0" smtClean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uLnTx/>
                <a:uFillTx/>
                <a:latin typeface="+mn-lt"/>
              </a:rPr>
              <a:t>			</a:t>
            </a:r>
            <a:r>
              <a:rPr lang="da-DK" sz="1400" kern="0" smtClean="0">
                <a:solidFill>
                  <a:schemeClr val="accent2">
                    <a:lumMod val="50000"/>
                  </a:schemeClr>
                </a:solidFill>
              </a:rPr>
              <a:t>ZWC MK06 </a:t>
            </a:r>
            <a:r>
              <a:rPr lang="da-DK" sz="1400" kern="0" dirty="0" smtClean="0">
                <a:solidFill>
                  <a:schemeClr val="accent2">
                    <a:lumMod val="50000"/>
                  </a:schemeClr>
                </a:solidFill>
              </a:rPr>
              <a:t>0100 	</a:t>
            </a:r>
            <a:endParaRPr kumimoji="0" lang="da-DK" sz="1400" b="0" i="0" u="none" strike="noStrike" kern="0" cap="none" spc="0" normalizeH="0" baseline="0" noProof="0" dirty="0" smtClean="0">
              <a:ln>
                <a:noFill/>
              </a:ln>
              <a:solidFill>
                <a:schemeClr val="accent2">
                  <a:lumMod val="50000"/>
                </a:schemeClr>
              </a:solidFill>
              <a:effectLst/>
              <a:uLnTx/>
              <a:uFillTx/>
              <a:latin typeface="+mn-lt"/>
            </a:endParaRPr>
          </a:p>
          <a:p>
            <a:pPr marL="342900" lvl="0" indent="-342900" eaLnBrk="1" hangingPunct="1">
              <a:buSzPct val="80000"/>
              <a:buBlip>
                <a:blip r:embed="rId4"/>
              </a:buBlip>
              <a:tabLst>
                <a:tab pos="1274763" algn="l"/>
              </a:tabLst>
            </a:pPr>
            <a:r>
              <a:rPr kumimoji="0" lang="da-DK" sz="1400" b="0" i="0" u="none" strike="noStrike" kern="0" cap="none" spc="0" normalizeH="0" baseline="0" noProof="0" smtClean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uLnTx/>
                <a:uFillTx/>
                <a:latin typeface="+mn-lt"/>
              </a:rPr>
              <a:t>MK08</a:t>
            </a:r>
            <a:r>
              <a:rPr kumimoji="0" lang="da-DK" sz="1400" b="0" i="0" u="none" strike="noStrike" kern="0" cap="none" spc="0" normalizeH="0" baseline="0" noProof="0" dirty="0" smtClean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uLnTx/>
                <a:uFillTx/>
                <a:latin typeface="+mn-lt"/>
              </a:rPr>
              <a:t>			</a:t>
            </a:r>
            <a:r>
              <a:rPr lang="da-DK" sz="1400" kern="0" smtClean="0">
                <a:solidFill>
                  <a:schemeClr val="accent2">
                    <a:lumMod val="50000"/>
                  </a:schemeClr>
                </a:solidFill>
              </a:rPr>
              <a:t>ZWC MK08 </a:t>
            </a:r>
            <a:r>
              <a:rPr lang="da-DK" sz="1400" kern="0" dirty="0" smtClean="0">
                <a:solidFill>
                  <a:schemeClr val="accent2">
                    <a:lumMod val="50000"/>
                  </a:schemeClr>
                </a:solidFill>
              </a:rPr>
              <a:t>0100</a:t>
            </a:r>
            <a:endParaRPr kumimoji="0" lang="da-DK" sz="1400" b="0" i="0" u="none" strike="noStrike" kern="0" cap="none" spc="0" normalizeH="0" baseline="0" noProof="0" dirty="0" smtClean="0">
              <a:ln>
                <a:noFill/>
              </a:ln>
              <a:solidFill>
                <a:schemeClr val="accent2">
                  <a:lumMod val="50000"/>
                </a:schemeClr>
              </a:solidFill>
              <a:effectLst/>
              <a:uLnTx/>
              <a:uFillTx/>
              <a:latin typeface="+mn-lt"/>
            </a:endParaRPr>
          </a:p>
          <a:p>
            <a:pPr marL="342900" lvl="0" indent="-342900" eaLnBrk="1" hangingPunct="1">
              <a:buSzPct val="80000"/>
              <a:buBlip>
                <a:blip r:embed="rId4"/>
              </a:buBlip>
              <a:tabLst>
                <a:tab pos="1274763" algn="l"/>
              </a:tabLst>
            </a:pPr>
            <a:r>
              <a:rPr kumimoji="0" lang="da-DK" sz="1400" b="0" i="0" u="none" strike="noStrike" kern="0" cap="none" spc="0" normalizeH="0" baseline="0" noProof="0" smtClean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uLnTx/>
                <a:uFillTx/>
                <a:latin typeface="+mn-lt"/>
              </a:rPr>
              <a:t>MK10</a:t>
            </a:r>
            <a:r>
              <a:rPr kumimoji="0" lang="da-DK" sz="1400" b="0" i="0" u="none" strike="noStrike" kern="0" cap="none" spc="0" normalizeH="0" baseline="0" noProof="0" dirty="0" smtClean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uLnTx/>
                <a:uFillTx/>
                <a:latin typeface="+mn-lt"/>
              </a:rPr>
              <a:t>			</a:t>
            </a:r>
            <a:r>
              <a:rPr lang="da-DK" sz="1400" kern="0" smtClean="0">
                <a:solidFill>
                  <a:schemeClr val="accent2">
                    <a:lumMod val="50000"/>
                  </a:schemeClr>
                </a:solidFill>
              </a:rPr>
              <a:t>ZWC MK10 </a:t>
            </a:r>
            <a:r>
              <a:rPr lang="da-DK" sz="1400" kern="0" dirty="0" smtClean="0">
                <a:solidFill>
                  <a:schemeClr val="accent2">
                    <a:lumMod val="50000"/>
                  </a:schemeClr>
                </a:solidFill>
              </a:rPr>
              <a:t>0100</a:t>
            </a:r>
            <a:endParaRPr kumimoji="0" lang="da-DK" sz="1400" b="0" i="0" u="none" strike="noStrike" kern="0" cap="none" spc="0" normalizeH="0" baseline="0" noProof="0" dirty="0" smtClean="0">
              <a:ln>
                <a:noFill/>
              </a:ln>
              <a:solidFill>
                <a:schemeClr val="accent2">
                  <a:lumMod val="50000"/>
                </a:schemeClr>
              </a:solidFill>
              <a:effectLst/>
              <a:uLnTx/>
              <a:uFillTx/>
              <a:latin typeface="+mn-lt"/>
            </a:endParaRPr>
          </a:p>
          <a:p>
            <a:pPr marL="342900" lvl="0" indent="-342900" eaLnBrk="1" hangingPunct="1">
              <a:buSzPct val="80000"/>
              <a:buBlip>
                <a:blip r:embed="rId4"/>
              </a:buBlip>
              <a:tabLst>
                <a:tab pos="1274763" algn="l"/>
              </a:tabLst>
            </a:pPr>
            <a:r>
              <a:rPr kumimoji="0" lang="da-DK" sz="1400" b="0" i="0" u="none" strike="noStrike" kern="0" cap="none" spc="0" normalizeH="0" baseline="0" noProof="0" smtClean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uLnTx/>
                <a:uFillTx/>
                <a:latin typeface="+mn-lt"/>
              </a:rPr>
              <a:t>PK06</a:t>
            </a:r>
            <a:r>
              <a:rPr lang="da-DK" sz="1400" kern="0" dirty="0" smtClean="0">
                <a:solidFill>
                  <a:schemeClr val="accent2">
                    <a:lumMod val="50000"/>
                  </a:schemeClr>
                </a:solidFill>
                <a:latin typeface="+mn-lt"/>
              </a:rPr>
              <a:t>			</a:t>
            </a:r>
            <a:r>
              <a:rPr lang="da-DK" sz="1400" kern="0" smtClean="0">
                <a:solidFill>
                  <a:schemeClr val="accent2">
                    <a:lumMod val="50000"/>
                  </a:schemeClr>
                </a:solidFill>
              </a:rPr>
              <a:t>ZWC PK06 </a:t>
            </a:r>
            <a:r>
              <a:rPr lang="da-DK" sz="1400" kern="0" dirty="0" smtClean="0">
                <a:solidFill>
                  <a:schemeClr val="accent2">
                    <a:lumMod val="50000"/>
                  </a:schemeClr>
                </a:solidFill>
              </a:rPr>
              <a:t>0100</a:t>
            </a:r>
            <a:endParaRPr kumimoji="0" lang="da-DK" sz="1400" b="0" i="0" u="none" strike="noStrike" kern="0" cap="none" spc="0" normalizeH="0" baseline="0" noProof="0" dirty="0" smtClean="0">
              <a:ln>
                <a:noFill/>
              </a:ln>
              <a:solidFill>
                <a:schemeClr val="accent2">
                  <a:lumMod val="50000"/>
                </a:schemeClr>
              </a:solidFill>
              <a:effectLst/>
              <a:uLnTx/>
              <a:uFillTx/>
              <a:latin typeface="+mn-lt"/>
            </a:endParaRPr>
          </a:p>
          <a:p>
            <a:pPr marL="342900" lvl="0" indent="-342900" eaLnBrk="1" hangingPunct="1">
              <a:buSzPct val="80000"/>
              <a:buBlip>
                <a:blip r:embed="rId4"/>
              </a:buBlip>
              <a:tabLst>
                <a:tab pos="1274763" algn="l"/>
              </a:tabLst>
            </a:pPr>
            <a:r>
              <a:rPr kumimoji="0" lang="da-DK" sz="1400" b="0" i="0" u="none" strike="noStrike" kern="0" cap="none" spc="0" normalizeH="0" baseline="0" noProof="0" smtClean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uLnTx/>
                <a:uFillTx/>
                <a:latin typeface="+mn-lt"/>
              </a:rPr>
              <a:t>PK08</a:t>
            </a:r>
            <a:r>
              <a:rPr kumimoji="0" lang="da-DK" sz="1400" b="0" i="0" u="none" strike="noStrike" kern="0" cap="none" spc="0" normalizeH="0" baseline="0" noProof="0" dirty="0" smtClean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uLnTx/>
                <a:uFillTx/>
                <a:latin typeface="+mn-lt"/>
              </a:rPr>
              <a:t>			</a:t>
            </a:r>
            <a:r>
              <a:rPr lang="da-DK" sz="1400" kern="0">
                <a:solidFill>
                  <a:schemeClr val="accent2">
                    <a:lumMod val="50000"/>
                  </a:schemeClr>
                </a:solidFill>
              </a:rPr>
              <a:t>ZWC </a:t>
            </a:r>
            <a:r>
              <a:rPr lang="da-DK" sz="1400" kern="0" smtClean="0">
                <a:solidFill>
                  <a:schemeClr val="accent2">
                    <a:lumMod val="50000"/>
                  </a:schemeClr>
                </a:solidFill>
              </a:rPr>
              <a:t>PK08 </a:t>
            </a:r>
            <a:r>
              <a:rPr lang="da-DK" sz="1400" kern="0" dirty="0" smtClean="0">
                <a:solidFill>
                  <a:schemeClr val="accent2">
                    <a:lumMod val="50000"/>
                  </a:schemeClr>
                </a:solidFill>
              </a:rPr>
              <a:t>0100</a:t>
            </a:r>
            <a:endParaRPr kumimoji="0" lang="da-DK" sz="1400" b="0" i="0" u="none" strike="noStrike" kern="0" cap="none" spc="0" normalizeH="0" baseline="0" noProof="0" dirty="0" smtClean="0">
              <a:ln>
                <a:noFill/>
              </a:ln>
              <a:solidFill>
                <a:schemeClr val="accent2">
                  <a:lumMod val="50000"/>
                </a:schemeClr>
              </a:solidFill>
              <a:effectLst/>
              <a:uLnTx/>
              <a:uFillTx/>
              <a:latin typeface="+mn-lt"/>
            </a:endParaRPr>
          </a:p>
          <a:p>
            <a:pPr marL="342900" lvl="0" indent="-342900" eaLnBrk="1" hangingPunct="1">
              <a:buSzPct val="80000"/>
              <a:buBlip>
                <a:blip r:embed="rId4"/>
              </a:buBlip>
              <a:tabLst>
                <a:tab pos="1274763" algn="l"/>
              </a:tabLst>
            </a:pPr>
            <a:r>
              <a:rPr kumimoji="0" lang="da-DK" sz="1400" b="0" i="0" u="none" strike="noStrike" kern="0" cap="none" spc="0" normalizeH="0" baseline="0" noProof="0" smtClean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uLnTx/>
                <a:uFillTx/>
                <a:latin typeface="+mn-lt"/>
              </a:rPr>
              <a:t>PK10</a:t>
            </a:r>
            <a:r>
              <a:rPr kumimoji="0" lang="da-DK" sz="1400" b="0" i="0" u="none" strike="noStrike" kern="0" cap="none" spc="0" normalizeH="0" baseline="0" noProof="0" dirty="0" smtClean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uLnTx/>
                <a:uFillTx/>
                <a:latin typeface="+mn-lt"/>
              </a:rPr>
              <a:t>			</a:t>
            </a:r>
            <a:r>
              <a:rPr lang="da-DK" sz="1400" kern="0">
                <a:solidFill>
                  <a:schemeClr val="accent2">
                    <a:lumMod val="50000"/>
                  </a:schemeClr>
                </a:solidFill>
              </a:rPr>
              <a:t>ZWC </a:t>
            </a:r>
            <a:r>
              <a:rPr lang="da-DK" sz="1400" kern="0" smtClean="0">
                <a:solidFill>
                  <a:schemeClr val="accent2">
                    <a:lumMod val="50000"/>
                  </a:schemeClr>
                </a:solidFill>
              </a:rPr>
              <a:t>PK10 </a:t>
            </a:r>
            <a:r>
              <a:rPr lang="da-DK" sz="1400" kern="0" dirty="0" smtClean="0">
                <a:solidFill>
                  <a:schemeClr val="accent2">
                    <a:lumMod val="50000"/>
                  </a:schemeClr>
                </a:solidFill>
              </a:rPr>
              <a:t>0100</a:t>
            </a:r>
            <a:endParaRPr kumimoji="0" lang="da-DK" sz="1400" b="0" i="0" u="none" strike="noStrike" kern="0" cap="none" spc="0" normalizeH="0" baseline="0" noProof="0" dirty="0" smtClean="0">
              <a:ln>
                <a:noFill/>
              </a:ln>
              <a:solidFill>
                <a:schemeClr val="accent2">
                  <a:lumMod val="50000"/>
                </a:schemeClr>
              </a:solidFill>
              <a:effectLst/>
              <a:uLnTx/>
              <a:uFillTx/>
              <a:latin typeface="+mn-lt"/>
            </a:endParaRPr>
          </a:p>
          <a:p>
            <a:pPr marL="342900" lvl="0" indent="-342900" eaLnBrk="1" hangingPunct="1">
              <a:buSzPct val="80000"/>
              <a:buBlip>
                <a:blip r:embed="rId4"/>
              </a:buBlip>
              <a:tabLst>
                <a:tab pos="1274763" algn="l"/>
              </a:tabLst>
            </a:pPr>
            <a:r>
              <a:rPr kumimoji="0" lang="da-DK" sz="1400" b="0" i="0" u="none" strike="noStrike" kern="0" cap="none" spc="0" normalizeH="0" baseline="0" noProof="0" smtClean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uLnTx/>
                <a:uFillTx/>
                <a:latin typeface="+mn-lt"/>
              </a:rPr>
              <a:t>SK06</a:t>
            </a:r>
            <a:r>
              <a:rPr lang="da-DK" sz="1400" kern="0" dirty="0" smtClean="0">
                <a:solidFill>
                  <a:schemeClr val="accent2">
                    <a:lumMod val="50000"/>
                  </a:schemeClr>
                </a:solidFill>
                <a:latin typeface="+mn-lt"/>
              </a:rPr>
              <a:t>			</a:t>
            </a:r>
            <a:r>
              <a:rPr lang="da-DK" sz="1400" kern="0" smtClean="0">
                <a:solidFill>
                  <a:schemeClr val="accent2">
                    <a:lumMod val="50000"/>
                  </a:schemeClr>
                </a:solidFill>
              </a:rPr>
              <a:t>ZWC SK06 </a:t>
            </a:r>
            <a:r>
              <a:rPr lang="da-DK" sz="1400" kern="0" dirty="0" smtClean="0">
                <a:solidFill>
                  <a:schemeClr val="accent2">
                    <a:lumMod val="50000"/>
                  </a:schemeClr>
                </a:solidFill>
              </a:rPr>
              <a:t>0100</a:t>
            </a:r>
            <a:endParaRPr kumimoji="0" lang="da-DK" sz="1400" b="0" i="0" u="none" strike="noStrike" kern="0" cap="none" spc="0" normalizeH="0" baseline="0" noProof="0" dirty="0" smtClean="0">
              <a:ln>
                <a:noFill/>
              </a:ln>
              <a:solidFill>
                <a:schemeClr val="accent2">
                  <a:lumMod val="50000"/>
                </a:schemeClr>
              </a:solidFill>
              <a:effectLst/>
              <a:uLnTx/>
              <a:uFillTx/>
              <a:latin typeface="+mn-lt"/>
            </a:endParaRPr>
          </a:p>
          <a:p>
            <a:pPr marL="342900" lvl="0" indent="-342900" eaLnBrk="1" hangingPunct="1">
              <a:buSzPct val="80000"/>
              <a:buBlip>
                <a:blip r:embed="rId4"/>
              </a:buBlip>
              <a:tabLst>
                <a:tab pos="1274763" algn="l"/>
              </a:tabLst>
            </a:pPr>
            <a:r>
              <a:rPr kumimoji="0" lang="da-DK" sz="1400" b="0" i="0" u="none" strike="noStrike" kern="0" cap="none" spc="0" normalizeH="0" baseline="0" noProof="0" smtClean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uLnTx/>
                <a:uFillTx/>
                <a:latin typeface="+mn-lt"/>
              </a:rPr>
              <a:t>SK08</a:t>
            </a:r>
            <a:r>
              <a:rPr kumimoji="0" lang="da-DK" sz="1400" b="0" i="0" u="none" strike="noStrike" kern="0" cap="none" spc="0" normalizeH="0" baseline="0" noProof="0" dirty="0" smtClean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uLnTx/>
                <a:uFillTx/>
                <a:latin typeface="+mn-lt"/>
              </a:rPr>
              <a:t>			</a:t>
            </a:r>
            <a:r>
              <a:rPr lang="da-DK" sz="1400" kern="0" smtClean="0">
                <a:solidFill>
                  <a:schemeClr val="accent2">
                    <a:lumMod val="50000"/>
                  </a:schemeClr>
                </a:solidFill>
              </a:rPr>
              <a:t>ZWC SK08 </a:t>
            </a:r>
            <a:r>
              <a:rPr lang="da-DK" sz="1400" kern="0" dirty="0" smtClean="0">
                <a:solidFill>
                  <a:schemeClr val="accent2">
                    <a:lumMod val="50000"/>
                  </a:schemeClr>
                </a:solidFill>
              </a:rPr>
              <a:t>0100 </a:t>
            </a:r>
          </a:p>
          <a:p>
            <a:pPr marL="342900" lvl="0" indent="-342900" eaLnBrk="1" hangingPunct="1">
              <a:buSzPct val="80000"/>
              <a:buBlip>
                <a:blip r:embed="rId4"/>
              </a:buBlip>
              <a:tabLst>
                <a:tab pos="1274763" algn="l"/>
              </a:tabLst>
            </a:pPr>
            <a:r>
              <a:rPr kumimoji="0" lang="da-DK" sz="1400" b="0" i="0" u="none" strike="noStrike" kern="0" cap="none" spc="0" normalizeH="0" baseline="0" noProof="0" smtClean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uLnTx/>
                <a:uFillTx/>
                <a:latin typeface="+mn-lt"/>
              </a:rPr>
              <a:t>SK10</a:t>
            </a:r>
            <a:r>
              <a:rPr kumimoji="0" lang="da-DK" sz="1400" b="0" i="0" u="none" strike="noStrike" kern="0" cap="none" spc="0" normalizeH="0" baseline="0" noProof="0" dirty="0" smtClean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uLnTx/>
                <a:uFillTx/>
                <a:latin typeface="+mn-lt"/>
              </a:rPr>
              <a:t>			</a:t>
            </a:r>
            <a:r>
              <a:rPr lang="da-DK" sz="1400" kern="0" smtClean="0">
                <a:solidFill>
                  <a:schemeClr val="accent2">
                    <a:lumMod val="50000"/>
                  </a:schemeClr>
                </a:solidFill>
              </a:rPr>
              <a:t>ZWC SK10 </a:t>
            </a:r>
            <a:r>
              <a:rPr lang="da-DK" sz="1400" kern="0" dirty="0" smtClean="0">
                <a:solidFill>
                  <a:schemeClr val="accent2">
                    <a:lumMod val="50000"/>
                  </a:schemeClr>
                </a:solidFill>
              </a:rPr>
              <a:t>0100</a:t>
            </a:r>
            <a:endParaRPr kumimoji="0" lang="da-DK" sz="1400" b="0" i="0" u="none" strike="noStrike" kern="0" cap="none" spc="0" normalizeH="0" baseline="0" noProof="0" dirty="0" smtClean="0">
              <a:ln>
                <a:noFill/>
              </a:ln>
              <a:solidFill>
                <a:schemeClr val="accent2">
                  <a:lumMod val="50000"/>
                </a:schemeClr>
              </a:solidFill>
              <a:effectLst/>
              <a:uLnTx/>
              <a:uFillTx/>
              <a:latin typeface="+mn-lt"/>
            </a:endParaRPr>
          </a:p>
          <a:p>
            <a:pPr marL="342900" lvl="0" indent="-342900" eaLnBrk="1" hangingPunct="1">
              <a:buSzPct val="80000"/>
              <a:buBlip>
                <a:blip r:embed="rId4"/>
              </a:buBlip>
              <a:tabLst>
                <a:tab pos="1274763" algn="l"/>
              </a:tabLst>
            </a:pPr>
            <a:r>
              <a:rPr kumimoji="0" lang="da-DK" sz="1400" b="0" i="0" u="none" strike="noStrike" kern="0" cap="none" spc="0" normalizeH="0" baseline="0" noProof="0" smtClean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uLnTx/>
                <a:uFillTx/>
                <a:latin typeface="+mn-lt"/>
              </a:rPr>
              <a:t>UK04</a:t>
            </a:r>
            <a:r>
              <a:rPr lang="da-DK" sz="1400" kern="0" dirty="0" smtClean="0">
                <a:solidFill>
                  <a:schemeClr val="accent2">
                    <a:lumMod val="50000"/>
                  </a:schemeClr>
                </a:solidFill>
                <a:latin typeface="+mn-lt"/>
              </a:rPr>
              <a:t>			</a:t>
            </a:r>
            <a:r>
              <a:rPr lang="da-DK" sz="1400" kern="0" smtClean="0">
                <a:solidFill>
                  <a:schemeClr val="accent2">
                    <a:lumMod val="50000"/>
                  </a:schemeClr>
                </a:solidFill>
              </a:rPr>
              <a:t>ZWC UK04 </a:t>
            </a:r>
            <a:r>
              <a:rPr lang="da-DK" sz="1400" kern="0" dirty="0" smtClean="0">
                <a:solidFill>
                  <a:schemeClr val="accent2">
                    <a:lumMod val="50000"/>
                  </a:schemeClr>
                </a:solidFill>
              </a:rPr>
              <a:t>0100 			</a:t>
            </a:r>
            <a:endParaRPr kumimoji="0" lang="da-DK" sz="1400" b="0" i="0" u="none" strike="noStrike" kern="0" cap="none" spc="0" normalizeH="0" baseline="0" noProof="0" dirty="0" smtClean="0">
              <a:ln>
                <a:noFill/>
              </a:ln>
              <a:solidFill>
                <a:schemeClr val="accent2">
                  <a:lumMod val="50000"/>
                </a:schemeClr>
              </a:solidFill>
              <a:effectLst/>
              <a:uLnTx/>
              <a:uFillTx/>
              <a:latin typeface="+mn-lt"/>
            </a:endParaRPr>
          </a:p>
          <a:p>
            <a:pPr marL="342900" lvl="0" indent="-342900" eaLnBrk="1" hangingPunct="1">
              <a:buSzPct val="80000"/>
              <a:buBlip>
                <a:blip r:embed="rId4"/>
              </a:buBlip>
              <a:tabLst>
                <a:tab pos="1274763" algn="l"/>
              </a:tabLst>
            </a:pPr>
            <a:r>
              <a:rPr kumimoji="0" lang="da-DK" sz="1400" b="0" i="0" u="none" strike="noStrike" kern="0" cap="none" spc="0" normalizeH="0" baseline="0" noProof="0" smtClean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uLnTx/>
                <a:uFillTx/>
                <a:latin typeface="+mn-lt"/>
              </a:rPr>
              <a:t>UK08</a:t>
            </a:r>
            <a:r>
              <a:rPr kumimoji="0" lang="da-DK" sz="1400" b="0" i="0" u="none" strike="noStrike" kern="0" cap="none" spc="0" normalizeH="0" baseline="0" noProof="0" dirty="0" smtClean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uLnTx/>
                <a:uFillTx/>
                <a:latin typeface="+mn-lt"/>
              </a:rPr>
              <a:t>			</a:t>
            </a:r>
            <a:r>
              <a:rPr lang="da-DK" sz="1400" kern="0" smtClean="0">
                <a:solidFill>
                  <a:schemeClr val="accent2">
                    <a:lumMod val="50000"/>
                  </a:schemeClr>
                </a:solidFill>
              </a:rPr>
              <a:t>ZWC UK08 </a:t>
            </a:r>
            <a:r>
              <a:rPr lang="da-DK" sz="1400" kern="0" dirty="0" smtClean="0">
                <a:solidFill>
                  <a:schemeClr val="accent2">
                    <a:lumMod val="50000"/>
                  </a:schemeClr>
                </a:solidFill>
              </a:rPr>
              <a:t>0100</a:t>
            </a:r>
            <a:endParaRPr kumimoji="0" lang="da-DK" sz="1400" b="0" i="0" u="none" strike="noStrike" kern="0" cap="none" spc="0" normalizeH="0" baseline="0" noProof="0" dirty="0" smtClean="0">
              <a:ln>
                <a:noFill/>
              </a:ln>
              <a:solidFill>
                <a:schemeClr val="accent2">
                  <a:lumMod val="50000"/>
                </a:schemeClr>
              </a:solidFill>
              <a:effectLst/>
              <a:uLnTx/>
              <a:uFillTx/>
              <a:latin typeface="+mn-lt"/>
            </a:endParaRPr>
          </a:p>
          <a:p>
            <a:pPr marL="342900" lvl="0" indent="-342900" eaLnBrk="1" hangingPunct="1">
              <a:buSzPct val="80000"/>
              <a:buBlip>
                <a:blip r:embed="rId4"/>
              </a:buBlip>
              <a:tabLst>
                <a:tab pos="1274763" algn="l"/>
              </a:tabLst>
            </a:pPr>
            <a:r>
              <a:rPr kumimoji="0" lang="da-DK" sz="1400" b="0" i="0" u="none" strike="noStrike" kern="0" cap="none" spc="0" normalizeH="0" baseline="0" noProof="0" smtClean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uLnTx/>
                <a:uFillTx/>
                <a:latin typeface="+mn-lt"/>
              </a:rPr>
              <a:t>UK10</a:t>
            </a:r>
            <a:r>
              <a:rPr kumimoji="0" lang="da-DK" sz="1400" b="0" i="0" u="none" strike="noStrike" kern="0" cap="none" spc="0" normalizeH="0" baseline="0" noProof="0" dirty="0" smtClean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uLnTx/>
                <a:uFillTx/>
                <a:latin typeface="+mn-lt"/>
              </a:rPr>
              <a:t>			</a:t>
            </a:r>
            <a:r>
              <a:rPr lang="da-DK" sz="1400" kern="0" smtClean="0">
                <a:solidFill>
                  <a:schemeClr val="accent2">
                    <a:lumMod val="50000"/>
                  </a:schemeClr>
                </a:solidFill>
              </a:rPr>
              <a:t>ZWC UK10 </a:t>
            </a:r>
            <a:r>
              <a:rPr lang="da-DK" sz="1400" kern="0" dirty="0" smtClean="0">
                <a:solidFill>
                  <a:schemeClr val="accent2">
                    <a:lumMod val="50000"/>
                  </a:schemeClr>
                </a:solidFill>
              </a:rPr>
              <a:t>0100 			</a:t>
            </a:r>
            <a:endParaRPr kumimoji="0" lang="da-DK" sz="1400" b="0" i="0" u="none" strike="noStrike" kern="0" cap="none" spc="0" normalizeH="0" baseline="0" noProof="0" dirty="0" smtClean="0">
              <a:ln>
                <a:noFill/>
              </a:ln>
              <a:solidFill>
                <a:schemeClr val="accent2">
                  <a:lumMod val="50000"/>
                </a:schemeClr>
              </a:solidFill>
              <a:effectLst/>
              <a:uLnTx/>
              <a:uFillTx/>
              <a:latin typeface="+mn-lt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796135" y="1471594"/>
            <a:ext cx="2398803" cy="2564238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5098155" y="4150132"/>
            <a:ext cx="3794764" cy="151426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sz="1400" dirty="0" err="1" smtClean="0"/>
              <a:t>Накладки</a:t>
            </a:r>
            <a:r>
              <a:rPr lang="da-DK" sz="1400" dirty="0" smtClean="0"/>
              <a:t> 5 и 6 </a:t>
            </a:r>
            <a:r>
              <a:rPr lang="da-DK" sz="1400" dirty="0" err="1" smtClean="0"/>
              <a:t>идут</a:t>
            </a:r>
            <a:r>
              <a:rPr lang="da-DK" sz="1400" dirty="0" smtClean="0"/>
              <a:t> в </a:t>
            </a:r>
            <a:r>
              <a:rPr lang="da-DK" sz="1400" dirty="0" err="1" smtClean="0"/>
              <a:t>комплекте</a:t>
            </a:r>
            <a:r>
              <a:rPr lang="da-DK" sz="1400" dirty="0" smtClean="0"/>
              <a:t> с </a:t>
            </a:r>
            <a:r>
              <a:rPr lang="da-DK" sz="1400" dirty="0" err="1" smtClean="0"/>
              <a:t>окном</a:t>
            </a:r>
            <a:endParaRPr lang="da-DK" sz="1400" dirty="0" smtClean="0"/>
          </a:p>
          <a:p>
            <a:endParaRPr lang="da-DK" sz="1400" dirty="0" smtClean="0"/>
          </a:p>
          <a:p>
            <a:endParaRPr lang="da-DK" sz="1400" dirty="0" smtClean="0"/>
          </a:p>
          <a:p>
            <a:r>
              <a:rPr lang="da-DK" sz="1400" dirty="0" err="1" smtClean="0"/>
              <a:t>Накладки</a:t>
            </a:r>
            <a:r>
              <a:rPr lang="da-DK" sz="1400" dirty="0" smtClean="0"/>
              <a:t> 2 и 4 </a:t>
            </a:r>
            <a:r>
              <a:rPr lang="da-DK" sz="1400" dirty="0" err="1" smtClean="0"/>
              <a:t>идут</a:t>
            </a:r>
            <a:r>
              <a:rPr lang="da-DK" sz="1400" dirty="0" smtClean="0"/>
              <a:t> в </a:t>
            </a:r>
            <a:r>
              <a:rPr lang="da-DK" sz="1400" dirty="0" err="1" smtClean="0"/>
              <a:t>комплекте</a:t>
            </a:r>
            <a:r>
              <a:rPr lang="da-DK" sz="1400" dirty="0" smtClean="0"/>
              <a:t> с </a:t>
            </a:r>
            <a:r>
              <a:rPr lang="da-DK" sz="1400" dirty="0" err="1" smtClean="0"/>
              <a:t>окладом</a:t>
            </a:r>
            <a:r>
              <a:rPr lang="da-DK" sz="1400" dirty="0" smtClean="0"/>
              <a:t> </a:t>
            </a:r>
            <a:r>
              <a:rPr lang="da-DK" sz="1400" dirty="0" err="1" smtClean="0"/>
              <a:t>или</a:t>
            </a:r>
            <a:r>
              <a:rPr lang="da-DK" sz="1400" dirty="0" smtClean="0"/>
              <a:t> в </a:t>
            </a:r>
            <a:r>
              <a:rPr lang="da-DK" sz="1400" dirty="0" err="1" smtClean="0"/>
              <a:t>упаковке</a:t>
            </a:r>
            <a:r>
              <a:rPr lang="da-DK" sz="1400" dirty="0" smtClean="0"/>
              <a:t> ZWC</a:t>
            </a:r>
            <a:endParaRPr lang="da-DK" sz="1400" dirty="0"/>
          </a:p>
        </p:txBody>
      </p:sp>
    </p:spTree>
    <p:extLst>
      <p:ext uri="{BB962C8B-B14F-4D97-AF65-F5344CB8AC3E}">
        <p14:creationId xmlns:p14="http://schemas.microsoft.com/office/powerpoint/2010/main" val="28669982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Ручки для окон</a:t>
            </a:r>
            <a:endParaRPr lang="da-DK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47663" y="1219200"/>
            <a:ext cx="4440361" cy="4442048"/>
          </a:xfrm>
        </p:spPr>
        <p:txBody>
          <a:bodyPr/>
          <a:lstStyle/>
          <a:p>
            <a:r>
              <a:rPr lang="en-US" dirty="0" smtClean="0">
                <a:hlinkClick r:id="rId3" action="ppaction://hlinksldjump"/>
              </a:rPr>
              <a:t>GZL (</a:t>
            </a:r>
            <a:r>
              <a:rPr lang="ru-RU" dirty="0" smtClean="0">
                <a:hlinkClick r:id="rId3" action="ppaction://hlinksldjump"/>
              </a:rPr>
              <a:t>нижняя</a:t>
            </a:r>
            <a:r>
              <a:rPr lang="en-US" dirty="0" smtClean="0">
                <a:hlinkClick r:id="rId3" action="ppaction://hlinksldjump"/>
              </a:rPr>
              <a:t>)</a:t>
            </a:r>
            <a:endParaRPr lang="ru-RU" dirty="0" smtClean="0"/>
          </a:p>
          <a:p>
            <a:r>
              <a:rPr lang="en-US" dirty="0" smtClean="0">
                <a:hlinkClick r:id="rId4" action="ppaction://hlinksldjump"/>
              </a:rPr>
              <a:t>GZL (</a:t>
            </a:r>
            <a:r>
              <a:rPr lang="ru-RU" dirty="0" smtClean="0">
                <a:hlinkClick r:id="rId4" action="ppaction://hlinksldjump"/>
              </a:rPr>
              <a:t>верхняя)</a:t>
            </a:r>
            <a:endParaRPr lang="en-US" dirty="0" smtClean="0"/>
          </a:p>
          <a:p>
            <a:r>
              <a:rPr lang="en-US" dirty="0" smtClean="0">
                <a:hlinkClick r:id="rId5" action="ppaction://hlinksldjump"/>
              </a:rPr>
              <a:t>GZR (</a:t>
            </a:r>
            <a:r>
              <a:rPr lang="ru-RU" dirty="0" smtClean="0">
                <a:hlinkClick r:id="rId5" action="ppaction://hlinksldjump"/>
              </a:rPr>
              <a:t>нижняя</a:t>
            </a:r>
            <a:r>
              <a:rPr lang="en-US" dirty="0" smtClean="0">
                <a:hlinkClick r:id="rId5" action="ppaction://hlinksldjump"/>
              </a:rPr>
              <a:t>)</a:t>
            </a:r>
            <a:endParaRPr lang="ru-RU" dirty="0" smtClean="0"/>
          </a:p>
          <a:p>
            <a:r>
              <a:rPr lang="en-US" dirty="0" smtClean="0">
                <a:hlinkClick r:id="rId6" action="ppaction://hlinksldjump"/>
              </a:rPr>
              <a:t>GZR, GLR (</a:t>
            </a:r>
            <a:r>
              <a:rPr lang="ru-RU" dirty="0" smtClean="0">
                <a:hlinkClick r:id="rId6" action="ppaction://hlinksldjump"/>
              </a:rPr>
              <a:t>верхняя</a:t>
            </a:r>
            <a:r>
              <a:rPr lang="en-US" dirty="0" smtClean="0">
                <a:hlinkClick r:id="rId6" action="ppaction://hlinksldjump"/>
              </a:rPr>
              <a:t>)</a:t>
            </a:r>
            <a:endParaRPr lang="en-US" dirty="0" smtClean="0"/>
          </a:p>
          <a:p>
            <a:r>
              <a:rPr lang="en-US" dirty="0" smtClean="0">
                <a:hlinkClick r:id="rId7" action="ppaction://hlinksldjump"/>
              </a:rPr>
              <a:t>GLR (</a:t>
            </a:r>
            <a:r>
              <a:rPr lang="ru-RU" dirty="0" smtClean="0">
                <a:hlinkClick r:id="rId7" action="ppaction://hlinksldjump"/>
              </a:rPr>
              <a:t>нижняя)</a:t>
            </a:r>
            <a:endParaRPr lang="en-US" dirty="0" smtClean="0"/>
          </a:p>
          <a:p>
            <a:r>
              <a:rPr lang="en-US" dirty="0" smtClean="0">
                <a:hlinkClick r:id="rId6" action="ppaction://hlinksldjump"/>
              </a:rPr>
              <a:t>GLR (</a:t>
            </a:r>
            <a:r>
              <a:rPr lang="ru-RU" dirty="0" smtClean="0">
                <a:hlinkClick r:id="rId6" action="ppaction://hlinksldjump"/>
              </a:rPr>
              <a:t>верхняя)</a:t>
            </a:r>
            <a:endParaRPr lang="en-US" dirty="0"/>
          </a:p>
          <a:p>
            <a:r>
              <a:rPr lang="en-US" dirty="0" smtClean="0">
                <a:hlinkClick r:id="rId8" action="ppaction://hlinksldjump"/>
              </a:rPr>
              <a:t>GLP</a:t>
            </a:r>
            <a:endParaRPr lang="en-US" dirty="0" smtClean="0"/>
          </a:p>
          <a:p>
            <a:r>
              <a:rPr lang="en-US" dirty="0" smtClean="0">
                <a:hlinkClick r:id="rId9" action="ppaction://hlinksldjump"/>
              </a:rPr>
              <a:t>GPL, GTL</a:t>
            </a:r>
            <a:endParaRPr lang="en-US" dirty="0" smtClean="0"/>
          </a:p>
          <a:p>
            <a:r>
              <a:rPr lang="en-US" dirty="0" smtClean="0">
                <a:hlinkClick r:id="rId10" action="ppaction://hlinksldjump"/>
              </a:rPr>
              <a:t>GPU</a:t>
            </a:r>
            <a:endParaRPr lang="en-US" dirty="0" smtClean="0"/>
          </a:p>
          <a:p>
            <a:r>
              <a:rPr lang="en-US" dirty="0" smtClean="0">
                <a:hlinkClick r:id="rId11" action="ppaction://hlinksldjump"/>
              </a:rPr>
              <a:t>GXL</a:t>
            </a:r>
            <a:endParaRPr lang="en-US" dirty="0" smtClean="0"/>
          </a:p>
          <a:p>
            <a:r>
              <a:rPr lang="en-US" dirty="0" smtClean="0">
                <a:hlinkClick r:id="rId12" action="ppaction://hlinksldjump"/>
              </a:rPr>
              <a:t>GDL, GEL</a:t>
            </a:r>
            <a:endParaRPr lang="en-US" dirty="0" smtClean="0"/>
          </a:p>
          <a:p>
            <a:r>
              <a:rPr lang="en-US" dirty="0" smtClean="0">
                <a:hlinkClick r:id="rId13" action="ppaction://hlinksldjump"/>
              </a:rPr>
              <a:t>VEA, VEB</a:t>
            </a:r>
            <a:endParaRPr lang="en-US" dirty="0" smtClean="0"/>
          </a:p>
          <a:p>
            <a:r>
              <a:rPr lang="en-US" dirty="0" smtClean="0">
                <a:hlinkClick r:id="rId14" action="ppaction://hlinksldjump"/>
              </a:rPr>
              <a:t>VFA, VFB</a:t>
            </a:r>
            <a:endParaRPr lang="da-DK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B5E496-C20A-4259-82D6-EE90691934EF}" type="slidenum">
              <a:rPr lang="da-DK" smtClean="0"/>
              <a:pPr/>
              <a:t>160</a:t>
            </a:fld>
            <a:endParaRPr lang="da-DK" dirty="0"/>
          </a:p>
        </p:txBody>
      </p:sp>
      <p:sp>
        <p:nvSpPr>
          <p:cNvPr id="7" name="Flowchart: Alternate Process 6"/>
          <p:cNvSpPr/>
          <p:nvPr/>
        </p:nvSpPr>
        <p:spPr bwMode="auto">
          <a:xfrm>
            <a:off x="7286644" y="5786454"/>
            <a:ext cx="1357322" cy="500066"/>
          </a:xfrm>
          <a:prstGeom prst="flowChartAlternateProcess">
            <a:avLst/>
          </a:prstGeom>
          <a:solidFill>
            <a:schemeClr val="accent3"/>
          </a:solidFill>
          <a:ln w="9525" cap="flat" cmpd="sng" algn="ctr">
            <a:solidFill>
              <a:srgbClr val="ACACAC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80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Verdana" pitchFamily="34" charset="0"/>
                <a:hlinkClick r:id="rId15" action="ppaction://hlinksldjump"/>
              </a:rPr>
              <a:t>В начало</a:t>
            </a:r>
            <a:endParaRPr kumimoji="0" lang="ru-RU" sz="1800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Verdana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00034" y="5857892"/>
            <a:ext cx="55721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hlinkClick r:id="rId16" action="ppaction://hlinksldjump"/>
              </a:rPr>
              <a:t>Вернуться к окнам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881217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lvl="0"/>
            <a:r>
              <a:rPr lang="ru-RU" sz="1600" dirty="0" smtClean="0"/>
              <a:t>Запасные части для окна пластмассовые</a:t>
            </a:r>
            <a:r>
              <a:rPr lang="en-US" sz="1600" dirty="0" smtClean="0"/>
              <a:t/>
            </a:r>
            <a:br>
              <a:rPr lang="en-US" sz="1600" dirty="0" smtClean="0"/>
            </a:br>
            <a:r>
              <a:rPr lang="ru-RU" sz="2000" dirty="0" smtClean="0"/>
              <a:t>Нижняя ручка окна </a:t>
            </a:r>
            <a:r>
              <a:rPr lang="en-US" sz="2000" dirty="0" smtClean="0"/>
              <a:t>GZL </a:t>
            </a:r>
            <a:r>
              <a:rPr lang="ru-RU" sz="2000" dirty="0" smtClean="0"/>
              <a:t>(для окон </a:t>
            </a:r>
            <a:r>
              <a:rPr lang="en-US" sz="2000" dirty="0" smtClean="0"/>
              <a:t>GZL</a:t>
            </a:r>
            <a:r>
              <a:rPr lang="ru-RU" sz="2000" dirty="0" smtClean="0"/>
              <a:t> 1059</a:t>
            </a:r>
            <a:r>
              <a:rPr lang="en-US" sz="2000" dirty="0" err="1" smtClean="0"/>
              <a:t>db</a:t>
            </a:r>
            <a:r>
              <a:rPr lang="ru-RU" sz="2000" dirty="0" smtClean="0"/>
              <a:t>)</a:t>
            </a:r>
            <a:br>
              <a:rPr lang="ru-RU" sz="2000" dirty="0" smtClean="0"/>
            </a:br>
            <a:r>
              <a:rPr lang="ru-RU" sz="2000" dirty="0" smtClean="0"/>
              <a:t>2003-2015 </a:t>
            </a:r>
            <a:r>
              <a:rPr lang="ru-RU" sz="2000" dirty="0" err="1" smtClean="0"/>
              <a:t>гг</a:t>
            </a:r>
            <a:endParaRPr lang="en-US" sz="2000" dirty="0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B5E496-C20A-4259-82D6-EE90691934EF}" type="slidenum">
              <a:rPr lang="da-DK" smtClean="0"/>
              <a:pPr/>
              <a:t>161</a:t>
            </a:fld>
            <a:endParaRPr lang="da-DK"/>
          </a:p>
        </p:txBody>
      </p:sp>
      <p:sp>
        <p:nvSpPr>
          <p:cNvPr id="10" name="Flowchart: Alternate Process 9"/>
          <p:cNvSpPr/>
          <p:nvPr/>
        </p:nvSpPr>
        <p:spPr bwMode="auto">
          <a:xfrm>
            <a:off x="7286644" y="5786454"/>
            <a:ext cx="1357322" cy="500066"/>
          </a:xfrm>
          <a:prstGeom prst="flowChartAlternateProcess">
            <a:avLst/>
          </a:prstGeom>
          <a:solidFill>
            <a:schemeClr val="accent3"/>
          </a:solidFill>
          <a:ln w="9525" cap="flat" cmpd="sng" algn="ctr">
            <a:solidFill>
              <a:srgbClr val="ACACAC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80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Verdana" pitchFamily="34" charset="0"/>
                <a:hlinkClick r:id="rId2" action="ppaction://hlinksldjump"/>
              </a:rPr>
              <a:t>В начало</a:t>
            </a:r>
            <a:endParaRPr kumimoji="0" lang="ru-RU" sz="1800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Verdana" pitchFamily="34" charset="0"/>
            </a:endParaRPr>
          </a:p>
        </p:txBody>
      </p:sp>
      <p:sp>
        <p:nvSpPr>
          <p:cNvPr id="6" name="Rectangle 3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347663" y="1219200"/>
            <a:ext cx="5232449" cy="36499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18000" tIns="0" rIns="0" bIns="0" numCol="1" anchor="t" anchorCtr="0" compatLnSpc="1">
            <a:prstTxWarp prst="textNoShape">
              <a:avLst/>
            </a:prstTxWarp>
          </a:bodyPr>
          <a:lstStyle/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Pct val="80000"/>
              <a:buFontTx/>
              <a:buBlip>
                <a:blip r:embed="rId3"/>
              </a:buBlip>
              <a:tabLst>
                <a:tab pos="1274763" algn="l"/>
              </a:tabLst>
              <a:defRPr/>
            </a:pPr>
            <a:endParaRPr kumimoji="0" lang="ru-RU" sz="1800" b="0" i="0" u="none" strike="noStrike" kern="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Pct val="80000"/>
              <a:buFontTx/>
              <a:buBlip>
                <a:blip r:embed="rId3"/>
              </a:buBlip>
              <a:tabLst>
                <a:tab pos="1274763" algn="l"/>
              </a:tabLst>
              <a:defRPr/>
            </a:pPr>
            <a:endParaRPr kumimoji="0" lang="ru-RU" sz="1800" b="0" i="0" u="none" strike="noStrike" kern="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Pct val="80000"/>
              <a:buFontTx/>
              <a:buBlip>
                <a:blip r:embed="rId3"/>
              </a:buBlip>
              <a:tabLst>
                <a:tab pos="1274763" algn="l"/>
              </a:tabLst>
              <a:defRPr/>
            </a:pPr>
            <a:endParaRPr kumimoji="0" lang="ru-RU" sz="1800" b="0" i="0" u="none" strike="noStrike" kern="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lvl="6" indent="-342900">
              <a:defRPr/>
            </a:pPr>
            <a:r>
              <a:rPr lang="ru-RU" sz="2000" kern="0" dirty="0" smtClean="0">
                <a:solidFill>
                  <a:srgbClr val="0070C0"/>
                </a:solidFill>
              </a:rPr>
              <a:t>Код  </a:t>
            </a:r>
            <a:r>
              <a:rPr lang="en-US" sz="2000" kern="0" dirty="0" smtClean="0">
                <a:solidFill>
                  <a:srgbClr val="0070C0"/>
                </a:solidFill>
              </a:rPr>
              <a:t>028404</a:t>
            </a:r>
          </a:p>
          <a:p>
            <a:pPr marL="342900" lvl="0" indent="-342900" eaLnBrk="1" hangingPunct="1">
              <a:buSzPct val="80000"/>
              <a:buBlip>
                <a:blip r:embed="rId3"/>
              </a:buBlip>
              <a:tabLst>
                <a:tab pos="1274763" algn="l"/>
              </a:tabLst>
              <a:defRPr/>
            </a:pPr>
            <a:endParaRPr lang="ru-RU" kern="0" dirty="0" smtClean="0"/>
          </a:p>
          <a:p>
            <a:pPr marL="342900" lvl="0" indent="-342900" eaLnBrk="1" hangingPunct="1">
              <a:buSzPct val="80000"/>
              <a:buBlip>
                <a:blip r:embed="rId3"/>
              </a:buBlip>
              <a:tabLst>
                <a:tab pos="1274763" algn="l"/>
              </a:tabLst>
              <a:defRPr/>
            </a:pPr>
            <a:endParaRPr lang="ru-RU" kern="0" dirty="0" smtClean="0"/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4" cstate="print"/>
          <a:srcRect l="28496" t="67797" r="45286" b="8898"/>
          <a:stretch>
            <a:fillRect/>
          </a:stretch>
        </p:blipFill>
        <p:spPr bwMode="auto">
          <a:xfrm>
            <a:off x="5929322" y="2357430"/>
            <a:ext cx="2357454" cy="15716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9" name="TextBox 8"/>
          <p:cNvSpPr txBox="1"/>
          <p:nvPr/>
        </p:nvSpPr>
        <p:spPr>
          <a:xfrm>
            <a:off x="500034" y="5857892"/>
            <a:ext cx="55721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hlinkClick r:id="rId5" action="ppaction://hlinksldjump"/>
              </a:rPr>
              <a:t>Вернуться к окнам</a:t>
            </a: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lvl="0"/>
            <a:r>
              <a:rPr lang="da-DK" sz="1600" dirty="0" err="1" smtClean="0"/>
              <a:t>Запасные</a:t>
            </a:r>
            <a:r>
              <a:rPr lang="da-DK" sz="1600" dirty="0" smtClean="0"/>
              <a:t> </a:t>
            </a:r>
            <a:r>
              <a:rPr lang="da-DK" sz="1600" dirty="0" err="1" smtClean="0"/>
              <a:t>части</a:t>
            </a:r>
            <a:r>
              <a:rPr lang="da-DK" sz="1600" dirty="0" smtClean="0"/>
              <a:t> </a:t>
            </a:r>
            <a:r>
              <a:rPr lang="da-DK" sz="1600" dirty="0" err="1" smtClean="0"/>
              <a:t>для</a:t>
            </a:r>
            <a:r>
              <a:rPr lang="da-DK" sz="1600" dirty="0" smtClean="0"/>
              <a:t> </a:t>
            </a:r>
            <a:r>
              <a:rPr lang="da-DK" sz="1600" dirty="0" err="1" smtClean="0"/>
              <a:t>окна</a:t>
            </a:r>
            <a:r>
              <a:rPr lang="da-DK" sz="1600" dirty="0" smtClean="0"/>
              <a:t> </a:t>
            </a:r>
            <a:r>
              <a:rPr lang="da-DK" sz="1600" dirty="0" err="1" smtClean="0"/>
              <a:t>пластмассовые</a:t>
            </a:r>
            <a:r>
              <a:rPr lang="da-DK" sz="1600" dirty="0" smtClean="0"/>
              <a:t/>
            </a:r>
            <a:br>
              <a:rPr lang="da-DK" sz="1600" dirty="0" smtClean="0"/>
            </a:br>
            <a:r>
              <a:rPr lang="da-DK" sz="2000" dirty="0" err="1" smtClean="0"/>
              <a:t>Нижняя</a:t>
            </a:r>
            <a:r>
              <a:rPr lang="da-DK" sz="2000" dirty="0" smtClean="0"/>
              <a:t> </a:t>
            </a:r>
            <a:r>
              <a:rPr lang="da-DK" sz="2000" dirty="0" err="1" smtClean="0"/>
              <a:t>ручка</a:t>
            </a:r>
            <a:r>
              <a:rPr lang="da-DK" sz="2000" dirty="0" smtClean="0"/>
              <a:t> </a:t>
            </a:r>
            <a:r>
              <a:rPr lang="da-DK" sz="2000" dirty="0" err="1" smtClean="0"/>
              <a:t>окна</a:t>
            </a:r>
            <a:r>
              <a:rPr lang="da-DK" sz="2000" dirty="0" smtClean="0"/>
              <a:t> GZ</a:t>
            </a:r>
            <a:r>
              <a:rPr lang="en-US" sz="2000" dirty="0"/>
              <a:t>R</a:t>
            </a:r>
            <a:r>
              <a:rPr lang="da-DK" sz="2000" dirty="0" smtClean="0"/>
              <a:t> (</a:t>
            </a:r>
            <a:r>
              <a:rPr lang="da-DK" sz="2000" dirty="0" err="1" smtClean="0"/>
              <a:t>для</a:t>
            </a:r>
            <a:r>
              <a:rPr lang="da-DK" sz="2000" dirty="0" smtClean="0"/>
              <a:t> </a:t>
            </a:r>
            <a:r>
              <a:rPr lang="da-DK" sz="2000" dirty="0" err="1" smtClean="0"/>
              <a:t>окон</a:t>
            </a:r>
            <a:r>
              <a:rPr lang="da-DK" sz="2000" dirty="0" smtClean="0"/>
              <a:t> GZR 3050B)</a:t>
            </a:r>
            <a:br>
              <a:rPr lang="da-DK" sz="2000" dirty="0" smtClean="0"/>
            </a:br>
            <a:r>
              <a:rPr lang="da-DK" sz="2000" dirty="0" smtClean="0"/>
              <a:t>OPTIMA</a:t>
            </a:r>
            <a:endParaRPr lang="da-DK" sz="2000" dirty="0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B5E496-C20A-4259-82D6-EE90691934EF}" type="slidenum">
              <a:rPr lang="da-DK" smtClean="0"/>
              <a:pPr/>
              <a:t>162</a:t>
            </a:fld>
            <a:endParaRPr lang="da-DK" dirty="0"/>
          </a:p>
        </p:txBody>
      </p:sp>
      <p:sp>
        <p:nvSpPr>
          <p:cNvPr id="10" name="Flowchart: Alternate Process 9"/>
          <p:cNvSpPr/>
          <p:nvPr/>
        </p:nvSpPr>
        <p:spPr bwMode="auto">
          <a:xfrm>
            <a:off x="7286644" y="5786454"/>
            <a:ext cx="1357322" cy="500066"/>
          </a:xfrm>
          <a:prstGeom prst="flowChartAlternateProcess">
            <a:avLst/>
          </a:prstGeom>
          <a:solidFill>
            <a:schemeClr val="accent3"/>
          </a:solidFill>
          <a:ln w="9525" cap="flat" cmpd="sng" algn="ctr">
            <a:solidFill>
              <a:srgbClr val="ACACAC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da-DK" sz="180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Verdana" pitchFamily="34" charset="0"/>
                <a:hlinkClick r:id="rId3" action="ppaction://hlinksldjump"/>
              </a:rPr>
              <a:t>В </a:t>
            </a:r>
            <a:r>
              <a:rPr kumimoji="0" lang="da-DK" sz="1800" i="0" u="none" strike="noStrike" cap="none" normalizeH="0" baseline="0" dirty="0" err="1" smtClean="0">
                <a:ln>
                  <a:noFill/>
                </a:ln>
                <a:solidFill>
                  <a:schemeClr val="bg1"/>
                </a:solidFill>
                <a:effectLst/>
                <a:latin typeface="Verdana" pitchFamily="34" charset="0"/>
                <a:hlinkClick r:id="rId3" action="ppaction://hlinksldjump"/>
              </a:rPr>
              <a:t>начало</a:t>
            </a:r>
            <a:endParaRPr kumimoji="0" lang="da-DK" sz="1800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Verdana" pitchFamily="34" charset="0"/>
            </a:endParaRPr>
          </a:p>
        </p:txBody>
      </p:sp>
      <p:sp>
        <p:nvSpPr>
          <p:cNvPr id="6" name="Rectangle 3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1043608" y="2540857"/>
            <a:ext cx="2712169" cy="10066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18000" tIns="0" rIns="0" bIns="0" numCol="1" anchor="t" anchorCtr="0" compatLnSpc="1">
            <a:prstTxWarp prst="textNoShape">
              <a:avLst/>
            </a:prstTxWarp>
          </a:bodyPr>
          <a:lstStyle/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Pct val="80000"/>
              <a:buFontTx/>
              <a:buBlip>
                <a:blip r:embed="rId4"/>
              </a:buBlip>
              <a:tabLst>
                <a:tab pos="1274763" algn="l"/>
              </a:tabLst>
              <a:defRPr/>
            </a:pPr>
            <a:endParaRPr kumimoji="0" lang="da-DK" sz="1800" b="0" i="0" u="none" strike="noStrike" kern="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</a:endParaRPr>
          </a:p>
          <a:p>
            <a:pPr>
              <a:defRPr/>
            </a:pPr>
            <a:r>
              <a:rPr lang="da-DK" dirty="0" err="1">
                <a:solidFill>
                  <a:srgbClr val="0070C0"/>
                </a:solidFill>
              </a:rPr>
              <a:t>Код</a:t>
            </a:r>
            <a:r>
              <a:rPr lang="da-DK" dirty="0">
                <a:solidFill>
                  <a:srgbClr val="0070C0"/>
                </a:solidFill>
              </a:rPr>
              <a:t>  028698</a:t>
            </a: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Pct val="80000"/>
              <a:buFontTx/>
              <a:buBlip>
                <a:blip r:embed="rId4"/>
              </a:buBlip>
              <a:tabLst>
                <a:tab pos="1274763" algn="l"/>
              </a:tabLst>
              <a:defRPr/>
            </a:pPr>
            <a:endParaRPr kumimoji="0" lang="da-DK" sz="1800" b="0" i="0" u="none" strike="noStrike" kern="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</a:endParaRPr>
          </a:p>
          <a:p>
            <a:pPr marL="342900" lvl="0" indent="-342900" eaLnBrk="1" hangingPunct="1">
              <a:buSzPct val="80000"/>
              <a:buBlip>
                <a:blip r:embed="rId4"/>
              </a:buBlip>
              <a:tabLst>
                <a:tab pos="1274763" algn="l"/>
              </a:tabLst>
              <a:defRPr/>
            </a:pPr>
            <a:endParaRPr lang="da-DK" kern="0" dirty="0" smtClean="0"/>
          </a:p>
          <a:p>
            <a:pPr marL="342900" lvl="0" indent="-342900" eaLnBrk="1" hangingPunct="1">
              <a:buSzPct val="80000"/>
              <a:buBlip>
                <a:blip r:embed="rId4"/>
              </a:buBlip>
              <a:tabLst>
                <a:tab pos="1274763" algn="l"/>
              </a:tabLst>
              <a:defRPr/>
            </a:pPr>
            <a:endParaRPr lang="da-DK" kern="0" dirty="0" smtClean="0"/>
          </a:p>
        </p:txBody>
      </p:sp>
      <p:sp>
        <p:nvSpPr>
          <p:cNvPr id="9" name="TextBox 8"/>
          <p:cNvSpPr txBox="1"/>
          <p:nvPr/>
        </p:nvSpPr>
        <p:spPr>
          <a:xfrm>
            <a:off x="500034" y="5857892"/>
            <a:ext cx="55721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dirty="0" err="1" smtClean="0">
                <a:hlinkClick r:id="rId5" action="ppaction://hlinksldjump"/>
              </a:rPr>
              <a:t>Вернуться</a:t>
            </a:r>
            <a:r>
              <a:rPr lang="da-DK" dirty="0" smtClean="0">
                <a:hlinkClick r:id="rId5" action="ppaction://hlinksldjump"/>
              </a:rPr>
              <a:t> к </a:t>
            </a:r>
            <a:r>
              <a:rPr lang="da-DK" dirty="0" err="1" smtClean="0">
                <a:hlinkClick r:id="rId5" action="ppaction://hlinksldjump"/>
              </a:rPr>
              <a:t>окнам</a:t>
            </a:r>
            <a:endParaRPr lang="da-DK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468704" y="1377126"/>
            <a:ext cx="4054953" cy="33341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42201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lvl="0"/>
            <a:r>
              <a:rPr lang="da-DK" sz="1600" dirty="0" err="1" smtClean="0"/>
              <a:t>Запасные</a:t>
            </a:r>
            <a:r>
              <a:rPr lang="da-DK" sz="1600" dirty="0" smtClean="0"/>
              <a:t> </a:t>
            </a:r>
            <a:r>
              <a:rPr lang="da-DK" sz="1600" dirty="0" err="1" smtClean="0"/>
              <a:t>части</a:t>
            </a:r>
            <a:r>
              <a:rPr lang="da-DK" sz="1600" dirty="0" smtClean="0"/>
              <a:t> </a:t>
            </a:r>
            <a:r>
              <a:rPr lang="da-DK" sz="1600" dirty="0" err="1" smtClean="0"/>
              <a:t>для</a:t>
            </a:r>
            <a:r>
              <a:rPr lang="da-DK" sz="1600" dirty="0" smtClean="0"/>
              <a:t> </a:t>
            </a:r>
            <a:r>
              <a:rPr lang="da-DK" sz="1600" dirty="0" err="1" smtClean="0"/>
              <a:t>окна</a:t>
            </a:r>
            <a:r>
              <a:rPr lang="da-DK" sz="1600" dirty="0" smtClean="0"/>
              <a:t> </a:t>
            </a:r>
            <a:r>
              <a:rPr lang="da-DK" sz="1600" dirty="0" err="1" smtClean="0"/>
              <a:t>пластмассовые</a:t>
            </a:r>
            <a:r>
              <a:rPr lang="da-DK" sz="1600" dirty="0" smtClean="0"/>
              <a:t/>
            </a:r>
            <a:br>
              <a:rPr lang="da-DK" sz="1600" dirty="0" smtClean="0"/>
            </a:br>
            <a:r>
              <a:rPr lang="da-DK" sz="2000" dirty="0" err="1" smtClean="0"/>
              <a:t>Нижняя</a:t>
            </a:r>
            <a:r>
              <a:rPr lang="da-DK" sz="2000" dirty="0" smtClean="0"/>
              <a:t> </a:t>
            </a:r>
            <a:r>
              <a:rPr lang="da-DK" sz="2000" dirty="0" err="1" smtClean="0"/>
              <a:t>ручка</a:t>
            </a:r>
            <a:r>
              <a:rPr lang="da-DK" sz="2000" dirty="0" smtClean="0"/>
              <a:t> </a:t>
            </a:r>
            <a:r>
              <a:rPr lang="da-DK" sz="2000" dirty="0" err="1" smtClean="0"/>
              <a:t>окна</a:t>
            </a:r>
            <a:r>
              <a:rPr lang="da-DK" sz="2000" dirty="0" smtClean="0"/>
              <a:t> G</a:t>
            </a:r>
            <a:r>
              <a:rPr lang="en-US" sz="2000" dirty="0"/>
              <a:t>L</a:t>
            </a:r>
            <a:r>
              <a:rPr lang="da-DK" sz="2000" dirty="0" smtClean="0"/>
              <a:t>R (</a:t>
            </a:r>
            <a:r>
              <a:rPr lang="da-DK" sz="2000" dirty="0" err="1" smtClean="0"/>
              <a:t>для</a:t>
            </a:r>
            <a:r>
              <a:rPr lang="da-DK" sz="2000" dirty="0" smtClean="0"/>
              <a:t> </a:t>
            </a:r>
            <a:r>
              <a:rPr lang="da-DK" sz="2000" dirty="0" err="1" smtClean="0"/>
              <a:t>окон</a:t>
            </a:r>
            <a:r>
              <a:rPr lang="da-DK" sz="2000" dirty="0" smtClean="0"/>
              <a:t> GLR 3073BIS)</a:t>
            </a:r>
            <a:br>
              <a:rPr lang="da-DK" sz="2000" dirty="0" smtClean="0"/>
            </a:br>
            <a:r>
              <a:rPr lang="da-DK" sz="2000" dirty="0" smtClean="0"/>
              <a:t>OPTIMA</a:t>
            </a:r>
            <a:endParaRPr lang="da-DK" sz="2000" dirty="0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B5E496-C20A-4259-82D6-EE90691934EF}" type="slidenum">
              <a:rPr lang="da-DK" smtClean="0"/>
              <a:pPr/>
              <a:t>163</a:t>
            </a:fld>
            <a:endParaRPr lang="da-DK" dirty="0"/>
          </a:p>
        </p:txBody>
      </p:sp>
      <p:sp>
        <p:nvSpPr>
          <p:cNvPr id="10" name="Flowchart: Alternate Process 9"/>
          <p:cNvSpPr/>
          <p:nvPr/>
        </p:nvSpPr>
        <p:spPr bwMode="auto">
          <a:xfrm>
            <a:off x="7286644" y="5786454"/>
            <a:ext cx="1357322" cy="500066"/>
          </a:xfrm>
          <a:prstGeom prst="flowChartAlternateProcess">
            <a:avLst/>
          </a:prstGeom>
          <a:solidFill>
            <a:schemeClr val="accent3"/>
          </a:solidFill>
          <a:ln w="9525" cap="flat" cmpd="sng" algn="ctr">
            <a:solidFill>
              <a:srgbClr val="ACACAC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da-DK" sz="180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Verdana" pitchFamily="34" charset="0"/>
                <a:hlinkClick r:id="rId3" action="ppaction://hlinksldjump"/>
              </a:rPr>
              <a:t>В </a:t>
            </a:r>
            <a:r>
              <a:rPr kumimoji="0" lang="da-DK" sz="1800" i="0" u="none" strike="noStrike" cap="none" normalizeH="0" baseline="0" dirty="0" err="1" smtClean="0">
                <a:ln>
                  <a:noFill/>
                </a:ln>
                <a:solidFill>
                  <a:schemeClr val="bg1"/>
                </a:solidFill>
                <a:effectLst/>
                <a:latin typeface="Verdana" pitchFamily="34" charset="0"/>
                <a:hlinkClick r:id="rId3" action="ppaction://hlinksldjump"/>
              </a:rPr>
              <a:t>начало</a:t>
            </a:r>
            <a:endParaRPr kumimoji="0" lang="da-DK" sz="1800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Verdana" pitchFamily="34" charset="0"/>
            </a:endParaRPr>
          </a:p>
        </p:txBody>
      </p:sp>
      <p:sp>
        <p:nvSpPr>
          <p:cNvPr id="6" name="Rectangle 3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1043608" y="2540857"/>
            <a:ext cx="2712169" cy="10066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18000" tIns="0" rIns="0" bIns="0" numCol="1" anchor="t" anchorCtr="0" compatLnSpc="1">
            <a:prstTxWarp prst="textNoShape">
              <a:avLst/>
            </a:prstTxWarp>
          </a:bodyPr>
          <a:lstStyle/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Pct val="80000"/>
              <a:buFontTx/>
              <a:buBlip>
                <a:blip r:embed="rId4"/>
              </a:buBlip>
              <a:tabLst>
                <a:tab pos="1274763" algn="l"/>
              </a:tabLst>
              <a:defRPr/>
            </a:pPr>
            <a:endParaRPr kumimoji="0" lang="da-DK" sz="1800" b="0" i="0" u="none" strike="noStrike" kern="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</a:endParaRPr>
          </a:p>
          <a:p>
            <a:pPr>
              <a:defRPr/>
            </a:pPr>
            <a:r>
              <a:rPr lang="da-DK" dirty="0" err="1">
                <a:solidFill>
                  <a:srgbClr val="0070C0"/>
                </a:solidFill>
              </a:rPr>
              <a:t>Код</a:t>
            </a:r>
            <a:r>
              <a:rPr lang="da-DK" dirty="0">
                <a:solidFill>
                  <a:srgbClr val="0070C0"/>
                </a:solidFill>
              </a:rPr>
              <a:t>  355613</a:t>
            </a:r>
            <a:endParaRPr kumimoji="0" lang="da-DK" sz="1800" b="0" i="0" u="none" strike="noStrike" kern="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</a:endParaRPr>
          </a:p>
          <a:p>
            <a:pPr marL="342900" lvl="0" indent="-342900" eaLnBrk="1" hangingPunct="1">
              <a:buSzPct val="80000"/>
              <a:buBlip>
                <a:blip r:embed="rId4"/>
              </a:buBlip>
              <a:tabLst>
                <a:tab pos="1274763" algn="l"/>
              </a:tabLst>
              <a:defRPr/>
            </a:pPr>
            <a:endParaRPr lang="da-DK" kern="0" dirty="0" smtClean="0"/>
          </a:p>
          <a:p>
            <a:pPr marL="342900" lvl="0" indent="-342900" eaLnBrk="1" hangingPunct="1">
              <a:buSzPct val="80000"/>
              <a:buBlip>
                <a:blip r:embed="rId4"/>
              </a:buBlip>
              <a:tabLst>
                <a:tab pos="1274763" algn="l"/>
              </a:tabLst>
              <a:defRPr/>
            </a:pPr>
            <a:endParaRPr lang="da-DK" kern="0" dirty="0" smtClean="0"/>
          </a:p>
        </p:txBody>
      </p:sp>
      <p:sp>
        <p:nvSpPr>
          <p:cNvPr id="9" name="TextBox 8"/>
          <p:cNvSpPr txBox="1"/>
          <p:nvPr/>
        </p:nvSpPr>
        <p:spPr>
          <a:xfrm>
            <a:off x="500034" y="5857892"/>
            <a:ext cx="55721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dirty="0" err="1" smtClean="0">
                <a:hlinkClick r:id="rId5" action="ppaction://hlinksldjump"/>
              </a:rPr>
              <a:t>Вернуться</a:t>
            </a:r>
            <a:r>
              <a:rPr lang="da-DK" dirty="0" smtClean="0">
                <a:hlinkClick r:id="rId5" action="ppaction://hlinksldjump"/>
              </a:rPr>
              <a:t> к </a:t>
            </a:r>
            <a:r>
              <a:rPr lang="da-DK" dirty="0" err="1" smtClean="0">
                <a:hlinkClick r:id="rId5" action="ppaction://hlinksldjump"/>
              </a:rPr>
              <a:t>окнам</a:t>
            </a:r>
            <a:endParaRPr lang="da-DK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641105" y="1933775"/>
            <a:ext cx="4996483" cy="22208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4375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lvl="0"/>
            <a:r>
              <a:rPr lang="da-DK" sz="1600" dirty="0" err="1" smtClean="0"/>
              <a:t>Запасные</a:t>
            </a:r>
            <a:r>
              <a:rPr lang="da-DK" sz="1600" dirty="0" smtClean="0"/>
              <a:t> </a:t>
            </a:r>
            <a:r>
              <a:rPr lang="da-DK" sz="1600" dirty="0" err="1" smtClean="0"/>
              <a:t>части</a:t>
            </a:r>
            <a:r>
              <a:rPr lang="da-DK" sz="1600" dirty="0" smtClean="0"/>
              <a:t> </a:t>
            </a:r>
            <a:r>
              <a:rPr lang="da-DK" sz="1600" dirty="0" err="1" smtClean="0"/>
              <a:t>для</a:t>
            </a:r>
            <a:r>
              <a:rPr lang="da-DK" sz="1600" dirty="0" smtClean="0"/>
              <a:t> </a:t>
            </a:r>
            <a:r>
              <a:rPr lang="da-DK" sz="1600" dirty="0" err="1" smtClean="0"/>
              <a:t>окна</a:t>
            </a:r>
            <a:r>
              <a:rPr lang="da-DK" sz="1600" dirty="0" smtClean="0"/>
              <a:t> </a:t>
            </a:r>
            <a:r>
              <a:rPr lang="da-DK" sz="1600" dirty="0" err="1" smtClean="0"/>
              <a:t>пластмассовые</a:t>
            </a:r>
            <a:r>
              <a:rPr lang="da-DK" sz="1600" dirty="0" smtClean="0"/>
              <a:t/>
            </a:r>
            <a:br>
              <a:rPr lang="da-DK" sz="1600" dirty="0" smtClean="0"/>
            </a:br>
            <a:r>
              <a:rPr lang="da-DK" sz="2000" dirty="0" err="1" smtClean="0"/>
              <a:t>Нижняя</a:t>
            </a:r>
            <a:r>
              <a:rPr lang="da-DK" sz="2000" dirty="0" smtClean="0"/>
              <a:t> </a:t>
            </a:r>
            <a:r>
              <a:rPr lang="da-DK" sz="2000" dirty="0" err="1" smtClean="0"/>
              <a:t>ручка</a:t>
            </a:r>
            <a:r>
              <a:rPr lang="da-DK" sz="2000" dirty="0" smtClean="0"/>
              <a:t> </a:t>
            </a:r>
            <a:r>
              <a:rPr lang="da-DK" sz="2000" dirty="0" err="1" smtClean="0"/>
              <a:t>окна</a:t>
            </a:r>
            <a:r>
              <a:rPr lang="da-DK" sz="2000" dirty="0" smtClean="0"/>
              <a:t> GLP (</a:t>
            </a:r>
            <a:r>
              <a:rPr lang="da-DK" sz="2000" dirty="0" err="1" smtClean="0"/>
              <a:t>для</a:t>
            </a:r>
            <a:r>
              <a:rPr lang="da-DK" sz="2000" dirty="0" smtClean="0"/>
              <a:t> </a:t>
            </a:r>
            <a:r>
              <a:rPr lang="da-DK" sz="2000" dirty="0" err="1" smtClean="0"/>
              <a:t>окон</a:t>
            </a:r>
            <a:r>
              <a:rPr lang="da-DK" sz="2000" dirty="0" smtClean="0"/>
              <a:t> GLP </a:t>
            </a:r>
            <a:r>
              <a:rPr lang="da-DK" sz="2000" dirty="0"/>
              <a:t>0</a:t>
            </a:r>
            <a:r>
              <a:rPr lang="da-DK" sz="2000" dirty="0" smtClean="0"/>
              <a:t>073BIS)</a:t>
            </a:r>
            <a:br>
              <a:rPr lang="da-DK" sz="2000" dirty="0" smtClean="0"/>
            </a:br>
            <a:r>
              <a:rPr lang="da-DK" sz="2000" dirty="0" smtClean="0"/>
              <a:t>OPTIMA</a:t>
            </a:r>
            <a:endParaRPr lang="da-DK" sz="2000" dirty="0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B5E496-C20A-4259-82D6-EE90691934EF}" type="slidenum">
              <a:rPr lang="da-DK" smtClean="0"/>
              <a:pPr/>
              <a:t>164</a:t>
            </a:fld>
            <a:endParaRPr lang="da-DK" dirty="0"/>
          </a:p>
        </p:txBody>
      </p:sp>
      <p:sp>
        <p:nvSpPr>
          <p:cNvPr id="10" name="Flowchart: Alternate Process 9"/>
          <p:cNvSpPr/>
          <p:nvPr/>
        </p:nvSpPr>
        <p:spPr bwMode="auto">
          <a:xfrm>
            <a:off x="7286644" y="5786454"/>
            <a:ext cx="1357322" cy="500066"/>
          </a:xfrm>
          <a:prstGeom prst="flowChartAlternateProcess">
            <a:avLst/>
          </a:prstGeom>
          <a:solidFill>
            <a:schemeClr val="accent3"/>
          </a:solidFill>
          <a:ln w="9525" cap="flat" cmpd="sng" algn="ctr">
            <a:solidFill>
              <a:srgbClr val="ACACAC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da-DK" sz="180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Verdana" pitchFamily="34" charset="0"/>
                <a:hlinkClick r:id="rId3" action="ppaction://hlinksldjump"/>
              </a:rPr>
              <a:t>В </a:t>
            </a:r>
            <a:r>
              <a:rPr kumimoji="0" lang="da-DK" sz="1800" i="0" u="none" strike="noStrike" cap="none" normalizeH="0" baseline="0" dirty="0" err="1" smtClean="0">
                <a:ln>
                  <a:noFill/>
                </a:ln>
                <a:solidFill>
                  <a:schemeClr val="bg1"/>
                </a:solidFill>
                <a:effectLst/>
                <a:latin typeface="Verdana" pitchFamily="34" charset="0"/>
                <a:hlinkClick r:id="rId3" action="ppaction://hlinksldjump"/>
              </a:rPr>
              <a:t>начало</a:t>
            </a:r>
            <a:endParaRPr kumimoji="0" lang="da-DK" sz="1800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Verdana" pitchFamily="34" charset="0"/>
            </a:endParaRPr>
          </a:p>
        </p:txBody>
      </p:sp>
      <p:sp>
        <p:nvSpPr>
          <p:cNvPr id="6" name="Rectangle 3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1043608" y="2540857"/>
            <a:ext cx="2712169" cy="10066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18000" tIns="0" rIns="0" bIns="0" numCol="1" anchor="t" anchorCtr="0" compatLnSpc="1">
            <a:prstTxWarp prst="textNoShape">
              <a:avLst/>
            </a:prstTxWarp>
          </a:bodyPr>
          <a:lstStyle/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Pct val="80000"/>
              <a:buFontTx/>
              <a:buBlip>
                <a:blip r:embed="rId4"/>
              </a:buBlip>
              <a:tabLst>
                <a:tab pos="1274763" algn="l"/>
              </a:tabLst>
              <a:defRPr/>
            </a:pPr>
            <a:endParaRPr kumimoji="0" lang="da-DK" sz="1800" b="0" i="0" u="none" strike="noStrike" kern="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</a:endParaRPr>
          </a:p>
          <a:p>
            <a:pPr>
              <a:defRPr/>
            </a:pPr>
            <a:r>
              <a:rPr lang="da-DK" dirty="0" err="1">
                <a:solidFill>
                  <a:srgbClr val="0070C0"/>
                </a:solidFill>
              </a:rPr>
              <a:t>Код</a:t>
            </a:r>
            <a:r>
              <a:rPr lang="da-DK" dirty="0">
                <a:solidFill>
                  <a:srgbClr val="0070C0"/>
                </a:solidFill>
              </a:rPr>
              <a:t>  </a:t>
            </a:r>
            <a:r>
              <a:rPr lang="da-DK" dirty="0" smtClean="0">
                <a:solidFill>
                  <a:srgbClr val="0070C0"/>
                </a:solidFill>
              </a:rPr>
              <a:t>355629</a:t>
            </a:r>
            <a:endParaRPr kumimoji="0" lang="da-DK" sz="1800" b="0" i="0" u="none" strike="noStrike" kern="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</a:endParaRPr>
          </a:p>
          <a:p>
            <a:pPr marL="342900" lvl="0" indent="-342900" eaLnBrk="1" hangingPunct="1">
              <a:buSzPct val="80000"/>
              <a:buBlip>
                <a:blip r:embed="rId4"/>
              </a:buBlip>
              <a:tabLst>
                <a:tab pos="1274763" algn="l"/>
              </a:tabLst>
              <a:defRPr/>
            </a:pPr>
            <a:endParaRPr lang="da-DK" kern="0" dirty="0" smtClean="0"/>
          </a:p>
          <a:p>
            <a:pPr marL="342900" lvl="0" indent="-342900" eaLnBrk="1" hangingPunct="1">
              <a:buSzPct val="80000"/>
              <a:buBlip>
                <a:blip r:embed="rId4"/>
              </a:buBlip>
              <a:tabLst>
                <a:tab pos="1274763" algn="l"/>
              </a:tabLst>
              <a:defRPr/>
            </a:pPr>
            <a:endParaRPr lang="da-DK" kern="0" dirty="0" smtClean="0"/>
          </a:p>
        </p:txBody>
      </p:sp>
      <p:sp>
        <p:nvSpPr>
          <p:cNvPr id="9" name="TextBox 8"/>
          <p:cNvSpPr txBox="1"/>
          <p:nvPr/>
        </p:nvSpPr>
        <p:spPr>
          <a:xfrm>
            <a:off x="500034" y="5857892"/>
            <a:ext cx="55721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dirty="0" err="1" smtClean="0">
                <a:hlinkClick r:id="rId5" action="ppaction://hlinksldjump"/>
              </a:rPr>
              <a:t>Вернуться</a:t>
            </a:r>
            <a:r>
              <a:rPr lang="da-DK" dirty="0" smtClean="0">
                <a:hlinkClick r:id="rId5" action="ppaction://hlinksldjump"/>
              </a:rPr>
              <a:t> к </a:t>
            </a:r>
            <a:r>
              <a:rPr lang="da-DK" dirty="0" err="1" smtClean="0">
                <a:hlinkClick r:id="rId5" action="ppaction://hlinksldjump"/>
              </a:rPr>
              <a:t>окнам</a:t>
            </a:r>
            <a:endParaRPr lang="da-DK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271973" y="1916832"/>
            <a:ext cx="3600450" cy="24098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16672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1600" dirty="0" smtClean="0"/>
              <a:t>Запасные части для окна пластмассовые</a:t>
            </a:r>
            <a:r>
              <a:rPr lang="en-US" sz="1600" dirty="0" smtClean="0"/>
              <a:t/>
            </a:r>
            <a:br>
              <a:rPr lang="en-US" sz="1600" dirty="0" smtClean="0"/>
            </a:br>
            <a:r>
              <a:rPr lang="ru-RU" sz="2000" dirty="0" smtClean="0"/>
              <a:t>Нижняя ручка окна </a:t>
            </a:r>
            <a:r>
              <a:rPr lang="en-US" sz="2000" dirty="0" smtClean="0"/>
              <a:t>GPL, GTL</a:t>
            </a:r>
            <a:endParaRPr lang="ru-RU" sz="2000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B5E496-C20A-4259-82D6-EE90691934EF}" type="slidenum">
              <a:rPr lang="da-DK" smtClean="0"/>
              <a:pPr/>
              <a:t>165</a:t>
            </a:fld>
            <a:endParaRPr lang="da-DK"/>
          </a:p>
        </p:txBody>
      </p:sp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2" cstate="print"/>
          <a:srcRect l="28496" t="67797" r="45286" b="8898"/>
          <a:stretch>
            <a:fillRect/>
          </a:stretch>
        </p:blipFill>
        <p:spPr bwMode="auto">
          <a:xfrm>
            <a:off x="5929322" y="2357430"/>
            <a:ext cx="2357454" cy="15716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0" name="Flowchart: Alternate Process 9"/>
          <p:cNvSpPr/>
          <p:nvPr/>
        </p:nvSpPr>
        <p:spPr bwMode="auto">
          <a:xfrm>
            <a:off x="7286644" y="5786454"/>
            <a:ext cx="1357322" cy="500066"/>
          </a:xfrm>
          <a:prstGeom prst="flowChartAlternateProcess">
            <a:avLst/>
          </a:prstGeom>
          <a:solidFill>
            <a:schemeClr val="accent3"/>
          </a:solidFill>
          <a:ln w="9525" cap="flat" cmpd="sng" algn="ctr">
            <a:solidFill>
              <a:srgbClr val="ACACAC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80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Verdana" pitchFamily="34" charset="0"/>
                <a:hlinkClick r:id="rId3" action="ppaction://hlinksldjump"/>
              </a:rPr>
              <a:t>В начало</a:t>
            </a:r>
            <a:endParaRPr kumimoji="0" lang="ru-RU" sz="1800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Verdana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500034" y="5857892"/>
            <a:ext cx="55721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hlinkClick r:id="rId4" action="ppaction://hlinksldjump"/>
              </a:rPr>
              <a:t>Вернуться к окнам</a:t>
            </a:r>
            <a:endParaRPr lang="ru-RU" dirty="0"/>
          </a:p>
        </p:txBody>
      </p:sp>
      <p:sp>
        <p:nvSpPr>
          <p:cNvPr id="12" name="Rectangle 3"/>
          <p:cNvSpPr txBox="1">
            <a:spLocks noChangeArrowheads="1"/>
          </p:cNvSpPr>
          <p:nvPr/>
        </p:nvSpPr>
        <p:spPr bwMode="auto">
          <a:xfrm>
            <a:off x="347663" y="1219200"/>
            <a:ext cx="8439150" cy="34956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18000" tIns="0" rIns="0" bIns="0" numCol="1" anchor="t" anchorCtr="0" compatLnSpc="1">
            <a:prstTxWarp prst="textNoShape">
              <a:avLst/>
            </a:prstTxWarp>
          </a:bodyPr>
          <a:lstStyle/>
          <a:p>
            <a:pPr marL="342900" indent="-342900" eaLnBrk="1" hangingPunct="1">
              <a:buSzPct val="80000"/>
              <a:buBlip>
                <a:blip r:embed="rId5"/>
              </a:buBlip>
              <a:tabLst>
                <a:tab pos="1274763" algn="l"/>
              </a:tabLst>
              <a:defRPr/>
            </a:pPr>
            <a:r>
              <a:rPr lang="en-US" dirty="0" smtClean="0">
                <a:solidFill>
                  <a:srgbClr val="FF0000"/>
                </a:solidFill>
              </a:rPr>
              <a:t>VELUX </a:t>
            </a:r>
            <a:r>
              <a:rPr lang="en-US" dirty="0">
                <a:solidFill>
                  <a:srgbClr val="FF0000"/>
                </a:solidFill>
              </a:rPr>
              <a:t>PREMIUM </a:t>
            </a:r>
            <a:r>
              <a:rPr lang="en-US" dirty="0"/>
              <a:t>(</a:t>
            </a:r>
            <a:r>
              <a:rPr lang="ru-RU" dirty="0"/>
              <a:t>например, </a:t>
            </a:r>
            <a:r>
              <a:rPr lang="en-US" dirty="0" smtClean="0"/>
              <a:t>GPL </a:t>
            </a:r>
            <a:r>
              <a:rPr lang="en-US" dirty="0"/>
              <a:t>M</a:t>
            </a:r>
            <a:r>
              <a:rPr lang="en-US" dirty="0">
                <a:solidFill>
                  <a:srgbClr val="FF0000"/>
                </a:solidFill>
              </a:rPr>
              <a:t>K</a:t>
            </a:r>
            <a:r>
              <a:rPr lang="en-US" dirty="0"/>
              <a:t>08 </a:t>
            </a:r>
            <a:r>
              <a:rPr lang="en-US" dirty="0" smtClean="0"/>
              <a:t>3070</a:t>
            </a:r>
            <a:r>
              <a:rPr lang="en-US" dirty="0"/>
              <a:t>):</a:t>
            </a:r>
          </a:p>
          <a:p>
            <a:pPr marL="342900" indent="-342900" eaLnBrk="1" hangingPunct="1">
              <a:buSzPct val="80000"/>
              <a:buBlip>
                <a:blip r:embed="rId5"/>
              </a:buBlip>
              <a:tabLst>
                <a:tab pos="1274763" algn="l"/>
              </a:tabLst>
              <a:defRPr/>
            </a:pPr>
            <a:r>
              <a:rPr lang="ru-RU" dirty="0"/>
              <a:t>Ручка без замка	</a:t>
            </a:r>
            <a:r>
              <a:rPr lang="ru-RU" sz="2000" dirty="0">
                <a:solidFill>
                  <a:srgbClr val="0070C0"/>
                </a:solidFill>
              </a:rPr>
              <a:t>Код  </a:t>
            </a:r>
            <a:r>
              <a:rPr lang="en-US" sz="2000" dirty="0" smtClean="0">
                <a:solidFill>
                  <a:srgbClr val="0070C0"/>
                </a:solidFill>
              </a:rPr>
              <a:t>028320</a:t>
            </a:r>
            <a:endParaRPr lang="en-US" sz="2000" dirty="0">
              <a:solidFill>
                <a:srgbClr val="0070C0"/>
              </a:solidFill>
            </a:endParaRP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Pct val="80000"/>
              <a:buFontTx/>
              <a:buBlip>
                <a:blip r:embed="rId5"/>
              </a:buBlip>
              <a:tabLst>
                <a:tab pos="1274763" algn="l"/>
              </a:tabLst>
              <a:defRPr/>
            </a:pPr>
            <a:endParaRPr lang="en-US" kern="0" dirty="0" smtClean="0">
              <a:latin typeface="+mn-lt"/>
            </a:endParaRP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Pct val="80000"/>
              <a:buFontTx/>
              <a:buBlip>
                <a:blip r:embed="rId5"/>
              </a:buBlip>
              <a:tabLst>
                <a:tab pos="1274763" algn="l"/>
              </a:tabLst>
              <a:defRPr/>
            </a:pPr>
            <a:endParaRPr lang="ru-RU" kern="0" dirty="0" smtClean="0">
              <a:latin typeface="+mn-lt"/>
            </a:endParaRP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Pct val="80000"/>
              <a:buFontTx/>
              <a:buBlip>
                <a:blip r:embed="rId5"/>
              </a:buBlip>
              <a:tabLst>
                <a:tab pos="1274763" algn="l"/>
              </a:tabLst>
              <a:defRPr/>
            </a:pPr>
            <a:endParaRPr kumimoji="0" lang="ru-RU" sz="1800" b="0" i="0" u="none" strike="noStrike" kern="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indent="-342900" eaLnBrk="1" hangingPunct="1">
              <a:buSzPct val="80000"/>
              <a:buBlip>
                <a:blip r:embed="rId5"/>
              </a:buBlip>
              <a:tabLst>
                <a:tab pos="1274763" algn="l"/>
              </a:tabLst>
              <a:defRPr/>
            </a:pPr>
            <a:r>
              <a:rPr lang="ru-RU" dirty="0">
                <a:solidFill>
                  <a:srgbClr val="FF0000"/>
                </a:solidFill>
              </a:rPr>
              <a:t>2003-2015 </a:t>
            </a:r>
            <a:r>
              <a:rPr lang="ru-RU" dirty="0" err="1">
                <a:solidFill>
                  <a:srgbClr val="FF0000"/>
                </a:solidFill>
              </a:rPr>
              <a:t>гг</a:t>
            </a:r>
            <a:r>
              <a:rPr lang="en-US" dirty="0">
                <a:solidFill>
                  <a:srgbClr val="FF0000"/>
                </a:solidFill>
              </a:rPr>
              <a:t> </a:t>
            </a:r>
            <a:r>
              <a:rPr lang="en-US" dirty="0"/>
              <a:t>(</a:t>
            </a:r>
            <a:r>
              <a:rPr lang="ru-RU" dirty="0"/>
              <a:t>например, </a:t>
            </a:r>
            <a:r>
              <a:rPr lang="en-US" dirty="0" smtClean="0"/>
              <a:t>GPL </a:t>
            </a:r>
            <a:r>
              <a:rPr lang="en-US" dirty="0"/>
              <a:t>M08 </a:t>
            </a:r>
            <a:r>
              <a:rPr lang="en-US" dirty="0" smtClean="0"/>
              <a:t>3073G</a:t>
            </a:r>
            <a:r>
              <a:rPr lang="en-US" dirty="0"/>
              <a:t>):</a:t>
            </a:r>
          </a:p>
          <a:p>
            <a:pPr marL="342900" indent="-342900" eaLnBrk="1" hangingPunct="1">
              <a:buSzPct val="80000"/>
              <a:buBlip>
                <a:blip r:embed="rId5"/>
              </a:buBlip>
              <a:tabLst>
                <a:tab pos="1274763" algn="l"/>
              </a:tabLst>
              <a:defRPr/>
            </a:pPr>
            <a:r>
              <a:rPr kumimoji="0" lang="ru-RU" sz="18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Ручка без замка	</a:t>
            </a:r>
            <a:r>
              <a:rPr lang="ru-RU" sz="2000" kern="0" dirty="0" smtClean="0">
                <a:solidFill>
                  <a:srgbClr val="0070C0"/>
                </a:solidFill>
              </a:rPr>
              <a:t>Код  </a:t>
            </a:r>
            <a:r>
              <a:rPr lang="en-US" sz="2000" kern="0" dirty="0" smtClean="0">
                <a:solidFill>
                  <a:srgbClr val="0070C0"/>
                </a:solidFill>
              </a:rPr>
              <a:t>02840</a:t>
            </a:r>
            <a:r>
              <a:rPr lang="ru-RU" sz="2000" kern="0" dirty="0" smtClean="0">
                <a:solidFill>
                  <a:srgbClr val="0070C0"/>
                </a:solidFill>
              </a:rPr>
              <a:t>0</a:t>
            </a:r>
            <a:endParaRPr lang="en-US" sz="2000" kern="0" dirty="0" smtClean="0">
              <a:solidFill>
                <a:srgbClr val="0070C0"/>
              </a:solidFill>
            </a:endParaRPr>
          </a:p>
          <a:p>
            <a:pPr marL="342900" indent="-342900" eaLnBrk="1" hangingPunct="1">
              <a:buSzPct val="80000"/>
              <a:buBlip>
                <a:blip r:embed="rId5"/>
              </a:buBlip>
              <a:tabLst>
                <a:tab pos="1274763" algn="l"/>
              </a:tabLst>
              <a:defRPr/>
            </a:pPr>
            <a:r>
              <a:rPr lang="ru-RU" kern="0" dirty="0" smtClean="0">
                <a:latin typeface="+mn-lt"/>
              </a:rPr>
              <a:t>Ручка с замком	</a:t>
            </a:r>
            <a:r>
              <a:rPr lang="ru-RU" sz="2000" kern="0" dirty="0" smtClean="0">
                <a:solidFill>
                  <a:srgbClr val="0070C0"/>
                </a:solidFill>
              </a:rPr>
              <a:t>Код  </a:t>
            </a:r>
            <a:r>
              <a:rPr lang="en-US" sz="2000" kern="0" dirty="0" smtClean="0">
                <a:solidFill>
                  <a:srgbClr val="0070C0"/>
                </a:solidFill>
              </a:rPr>
              <a:t>02840</a:t>
            </a:r>
            <a:r>
              <a:rPr lang="ru-RU" sz="2000" kern="0" dirty="0" smtClean="0">
                <a:solidFill>
                  <a:srgbClr val="0070C0"/>
                </a:solidFill>
              </a:rPr>
              <a:t>1</a:t>
            </a:r>
            <a:endParaRPr kumimoji="0" lang="ru-RU" sz="2000" b="0" i="0" u="none" strike="noStrike" kern="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Pct val="80000"/>
              <a:tabLst>
                <a:tab pos="1274763" algn="l"/>
              </a:tabLst>
              <a:defRPr/>
            </a:pPr>
            <a:endParaRPr kumimoji="0" lang="ru-RU" sz="1800" b="0" i="0" u="none" strike="noStrike" kern="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ru-RU" sz="1600" dirty="0" smtClean="0"/>
              <a:t>Запасные части для окна пластмассовые</a:t>
            </a:r>
            <a:r>
              <a:rPr lang="en-US" sz="1600" dirty="0" smtClean="0"/>
              <a:t/>
            </a:r>
            <a:br>
              <a:rPr lang="en-US" sz="1600" dirty="0" smtClean="0"/>
            </a:br>
            <a:r>
              <a:rPr lang="ru-RU" sz="2000" dirty="0" smtClean="0"/>
              <a:t>Нижняя ручка окна </a:t>
            </a:r>
            <a:r>
              <a:rPr lang="en-US" sz="2000" dirty="0" smtClean="0"/>
              <a:t>GPU</a:t>
            </a:r>
            <a:endParaRPr lang="en-US" sz="2000" dirty="0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B5E496-C20A-4259-82D6-EE90691934EF}" type="slidenum">
              <a:rPr lang="da-DK" smtClean="0"/>
              <a:pPr/>
              <a:t>166</a:t>
            </a:fld>
            <a:endParaRPr lang="da-DK"/>
          </a:p>
        </p:txBody>
      </p:sp>
      <p:sp>
        <p:nvSpPr>
          <p:cNvPr id="10" name="Flowchart: Alternate Process 9"/>
          <p:cNvSpPr/>
          <p:nvPr/>
        </p:nvSpPr>
        <p:spPr bwMode="auto">
          <a:xfrm>
            <a:off x="7286644" y="5786454"/>
            <a:ext cx="1357322" cy="500066"/>
          </a:xfrm>
          <a:prstGeom prst="flowChartAlternateProcess">
            <a:avLst/>
          </a:prstGeom>
          <a:solidFill>
            <a:schemeClr val="accent3"/>
          </a:solidFill>
          <a:ln w="9525" cap="flat" cmpd="sng" algn="ctr">
            <a:solidFill>
              <a:srgbClr val="ACACAC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80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Verdana" pitchFamily="34" charset="0"/>
                <a:hlinkClick r:id="rId2" action="ppaction://hlinksldjump"/>
              </a:rPr>
              <a:t>В начало</a:t>
            </a:r>
            <a:endParaRPr kumimoji="0" lang="ru-RU" sz="1800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Verdana" pitchFamily="34" charset="0"/>
            </a:endParaRPr>
          </a:p>
        </p:txBody>
      </p:sp>
      <p:sp>
        <p:nvSpPr>
          <p:cNvPr id="6" name="Rectangle 3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347663" y="1219200"/>
            <a:ext cx="8439150" cy="401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18000" tIns="0" rIns="0" bIns="0" numCol="1" anchor="t" anchorCtr="0" compatLnSpc="1">
            <a:prstTxWarp prst="textNoShape">
              <a:avLst/>
            </a:prstTxWarp>
          </a:bodyPr>
          <a:lstStyle/>
          <a:p>
            <a:pPr lvl="0">
              <a:defRPr/>
            </a:pPr>
            <a:r>
              <a:rPr lang="en-US" noProof="0" dirty="0" smtClean="0">
                <a:solidFill>
                  <a:srgbClr val="FF0000"/>
                </a:solidFill>
              </a:rPr>
              <a:t>VELUX PREMIUM </a:t>
            </a:r>
            <a:r>
              <a:rPr lang="en-US" dirty="0"/>
              <a:t>(</a:t>
            </a:r>
            <a:r>
              <a:rPr lang="ru-RU" dirty="0"/>
              <a:t>например, </a:t>
            </a:r>
            <a:r>
              <a:rPr lang="en-US" dirty="0" smtClean="0"/>
              <a:t>GPU M</a:t>
            </a:r>
            <a:r>
              <a:rPr lang="en-US" dirty="0" smtClean="0">
                <a:solidFill>
                  <a:srgbClr val="FF0000"/>
                </a:solidFill>
              </a:rPr>
              <a:t>K</a:t>
            </a:r>
            <a:r>
              <a:rPr lang="en-US" dirty="0" smtClean="0"/>
              <a:t>08 0070):</a:t>
            </a:r>
            <a:endParaRPr lang="en-US" noProof="0" dirty="0" smtClean="0"/>
          </a:p>
          <a:p>
            <a:pPr>
              <a:defRPr/>
            </a:pPr>
            <a:r>
              <a:rPr lang="ru-RU" dirty="0"/>
              <a:t>Ручка без замка	</a:t>
            </a:r>
            <a:r>
              <a:rPr lang="ru-RU" sz="2000" dirty="0">
                <a:solidFill>
                  <a:srgbClr val="0070C0"/>
                </a:solidFill>
              </a:rPr>
              <a:t>Код  </a:t>
            </a:r>
            <a:r>
              <a:rPr lang="en-US" sz="2000" dirty="0" smtClean="0">
                <a:solidFill>
                  <a:srgbClr val="0070C0"/>
                </a:solidFill>
              </a:rPr>
              <a:t>028322</a:t>
            </a:r>
            <a:endParaRPr lang="en-US" sz="2000" dirty="0">
              <a:solidFill>
                <a:srgbClr val="0070C0"/>
              </a:solidFill>
            </a:endParaRPr>
          </a:p>
          <a:p>
            <a:pPr>
              <a:defRPr/>
            </a:pPr>
            <a:r>
              <a:rPr lang="ru-RU" dirty="0"/>
              <a:t>Ручка с замком	</a:t>
            </a:r>
            <a:r>
              <a:rPr lang="ru-RU" sz="2000" dirty="0">
                <a:solidFill>
                  <a:srgbClr val="0070C0"/>
                </a:solidFill>
              </a:rPr>
              <a:t>Код  </a:t>
            </a:r>
            <a:r>
              <a:rPr lang="en-US" sz="2000" dirty="0" smtClean="0">
                <a:solidFill>
                  <a:srgbClr val="0070C0"/>
                </a:solidFill>
              </a:rPr>
              <a:t>028323</a:t>
            </a:r>
            <a:endParaRPr lang="ru-RU" sz="2000" dirty="0"/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Pct val="80000"/>
              <a:buFontTx/>
              <a:buBlip>
                <a:blip r:embed="rId3"/>
              </a:buBlip>
              <a:tabLst>
                <a:tab pos="1274763" algn="l"/>
              </a:tabLst>
              <a:defRPr/>
            </a:pPr>
            <a:endParaRPr kumimoji="0" lang="ru-RU" sz="1800" b="0" i="0" u="none" strike="noStrike" kern="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Pct val="80000"/>
              <a:buFontTx/>
              <a:buBlip>
                <a:blip r:embed="rId3"/>
              </a:buBlip>
              <a:tabLst>
                <a:tab pos="1274763" algn="l"/>
              </a:tabLst>
              <a:defRPr/>
            </a:pPr>
            <a:endParaRPr lang="ru-RU" kern="0" dirty="0" smtClean="0">
              <a:latin typeface="+mn-lt"/>
            </a:endParaRP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Pct val="80000"/>
              <a:buFontTx/>
              <a:buBlip>
                <a:blip r:embed="rId3"/>
              </a:buBlip>
              <a:tabLst>
                <a:tab pos="1274763" algn="l"/>
              </a:tabLst>
              <a:defRPr/>
            </a:pPr>
            <a:endParaRPr kumimoji="0" lang="ru-RU" sz="1800" b="0" i="0" u="none" strike="noStrike" kern="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>
              <a:defRPr/>
            </a:pPr>
            <a:r>
              <a:rPr lang="ru-RU" dirty="0">
                <a:solidFill>
                  <a:srgbClr val="FF0000"/>
                </a:solidFill>
              </a:rPr>
              <a:t>2003-2015 </a:t>
            </a:r>
            <a:r>
              <a:rPr lang="ru-RU" dirty="0" err="1" smtClean="0">
                <a:solidFill>
                  <a:srgbClr val="FF0000"/>
                </a:solidFill>
              </a:rPr>
              <a:t>гг</a:t>
            </a:r>
            <a:r>
              <a:rPr lang="en-US" dirty="0" smtClean="0">
                <a:solidFill>
                  <a:srgbClr val="FF0000"/>
                </a:solidFill>
              </a:rPr>
              <a:t> </a:t>
            </a:r>
            <a:r>
              <a:rPr lang="en-US" dirty="0" smtClean="0"/>
              <a:t>(</a:t>
            </a:r>
            <a:r>
              <a:rPr lang="ru-RU" dirty="0"/>
              <a:t>например, </a:t>
            </a:r>
            <a:r>
              <a:rPr lang="en-US" dirty="0"/>
              <a:t>GPU </a:t>
            </a:r>
            <a:r>
              <a:rPr lang="en-US" dirty="0" smtClean="0"/>
              <a:t>M08 0073G):</a:t>
            </a:r>
            <a:endParaRPr lang="en-US" dirty="0"/>
          </a:p>
          <a:p>
            <a:pPr>
              <a:defRPr/>
            </a:pPr>
            <a:r>
              <a:rPr lang="ru-RU" dirty="0" smtClean="0"/>
              <a:t>Ручка без замка	</a:t>
            </a:r>
            <a:r>
              <a:rPr lang="ru-RU" sz="2000" dirty="0" smtClean="0">
                <a:solidFill>
                  <a:srgbClr val="0070C0"/>
                </a:solidFill>
              </a:rPr>
              <a:t>Код  </a:t>
            </a:r>
            <a:r>
              <a:rPr lang="en-US" sz="2000" dirty="0" smtClean="0">
                <a:solidFill>
                  <a:srgbClr val="0070C0"/>
                </a:solidFill>
              </a:rPr>
              <a:t>02840</a:t>
            </a:r>
            <a:r>
              <a:rPr lang="ru-RU" sz="2000" dirty="0" smtClean="0">
                <a:solidFill>
                  <a:srgbClr val="0070C0"/>
                </a:solidFill>
              </a:rPr>
              <a:t>2</a:t>
            </a:r>
            <a:endParaRPr lang="en-US" sz="2000" dirty="0" smtClean="0">
              <a:solidFill>
                <a:srgbClr val="0070C0"/>
              </a:solidFill>
            </a:endParaRPr>
          </a:p>
          <a:p>
            <a:pPr marL="342900" indent="-342900" eaLnBrk="1" hangingPunct="1">
              <a:buSzPct val="80000"/>
              <a:buBlip>
                <a:blip r:embed="rId3"/>
              </a:buBlip>
              <a:tabLst>
                <a:tab pos="1274763" algn="l"/>
              </a:tabLst>
              <a:defRPr/>
            </a:pPr>
            <a:r>
              <a:rPr lang="ru-RU" kern="0" dirty="0" smtClean="0">
                <a:latin typeface="+mn-lt"/>
              </a:rPr>
              <a:t>Ручка с замком	</a:t>
            </a:r>
            <a:r>
              <a:rPr lang="ru-RU" sz="2000" kern="0" dirty="0" smtClean="0">
                <a:solidFill>
                  <a:srgbClr val="0070C0"/>
                </a:solidFill>
              </a:rPr>
              <a:t>Код  </a:t>
            </a:r>
            <a:r>
              <a:rPr lang="en-US" sz="2000" kern="0" dirty="0" smtClean="0">
                <a:solidFill>
                  <a:srgbClr val="0070C0"/>
                </a:solidFill>
              </a:rPr>
              <a:t>02840</a:t>
            </a:r>
            <a:r>
              <a:rPr lang="en-US" sz="2000" dirty="0" smtClean="0">
                <a:solidFill>
                  <a:srgbClr val="0070C0"/>
                </a:solidFill>
              </a:rPr>
              <a:t>3</a:t>
            </a:r>
            <a:endParaRPr kumimoji="0" lang="ru-RU" sz="2000" b="0" i="0" u="none" strike="noStrike" kern="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Pct val="80000"/>
              <a:tabLst>
                <a:tab pos="1274763" algn="l"/>
              </a:tabLst>
              <a:defRPr/>
            </a:pPr>
            <a:endParaRPr kumimoji="0" lang="ru-RU" sz="1800" b="0" i="0" u="none" strike="noStrike" kern="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4" cstate="print"/>
          <a:srcRect l="34163" t="46610" r="39618" b="31144"/>
          <a:stretch>
            <a:fillRect/>
          </a:stretch>
        </p:blipFill>
        <p:spPr bwMode="auto">
          <a:xfrm>
            <a:off x="6201561" y="2002629"/>
            <a:ext cx="2357454" cy="15001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9" name="TextBox 8"/>
          <p:cNvSpPr txBox="1"/>
          <p:nvPr/>
        </p:nvSpPr>
        <p:spPr>
          <a:xfrm>
            <a:off x="500034" y="5857892"/>
            <a:ext cx="55721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hlinkClick r:id="rId5" action="ppaction://hlinksldjump"/>
              </a:rPr>
              <a:t>Вернуться к окнам</a:t>
            </a: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B5E496-C20A-4259-82D6-EE90691934EF}" type="slidenum">
              <a:rPr lang="da-DK" smtClean="0"/>
              <a:pPr/>
              <a:t>167</a:t>
            </a:fld>
            <a:endParaRPr lang="da-DK"/>
          </a:p>
        </p:txBody>
      </p:sp>
      <p:sp>
        <p:nvSpPr>
          <p:cNvPr id="10" name="Flowchart: Alternate Process 9"/>
          <p:cNvSpPr/>
          <p:nvPr/>
        </p:nvSpPr>
        <p:spPr bwMode="auto">
          <a:xfrm>
            <a:off x="7286644" y="5786454"/>
            <a:ext cx="1357322" cy="500066"/>
          </a:xfrm>
          <a:prstGeom prst="flowChartAlternateProcess">
            <a:avLst/>
          </a:prstGeom>
          <a:solidFill>
            <a:schemeClr val="accent3"/>
          </a:solidFill>
          <a:ln w="9525" cap="flat" cmpd="sng" algn="ctr">
            <a:solidFill>
              <a:srgbClr val="ACACAC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80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Verdana" pitchFamily="34" charset="0"/>
                <a:hlinkClick r:id="rId2" action="ppaction://hlinksldjump"/>
              </a:rPr>
              <a:t>В начало</a:t>
            </a:r>
            <a:endParaRPr kumimoji="0" lang="ru-RU" sz="1800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Verdana" pitchFamily="34" charset="0"/>
            </a:endParaRPr>
          </a:p>
        </p:txBody>
      </p:sp>
      <p:sp>
        <p:nvSpPr>
          <p:cNvPr id="9" name="Rectangle 2"/>
          <p:cNvSpPr txBox="1">
            <a:spLocks noChangeArrowheads="1"/>
          </p:cNvSpPr>
          <p:nvPr/>
        </p:nvSpPr>
        <p:spPr bwMode="auto">
          <a:xfrm>
            <a:off x="500063" y="320675"/>
            <a:ext cx="7032625" cy="936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36000" numCol="1" anchor="b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5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Запасные части для окна пластмассовые</a:t>
            </a:r>
            <a:r>
              <a:rPr kumimoji="0" lang="en-US" sz="20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/>
            </a:r>
            <a:br>
              <a:rPr kumimoji="0" lang="en-US" sz="20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</a:br>
            <a:r>
              <a:rPr lang="ru-RU" sz="2000" kern="0" dirty="0" smtClean="0">
                <a:latin typeface="+mj-lt"/>
                <a:ea typeface="+mj-ea"/>
                <a:cs typeface="+mj-cs"/>
              </a:rPr>
              <a:t>Боковая р</a:t>
            </a:r>
            <a:r>
              <a:rPr kumimoji="0" lang="ru-RU" sz="20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учка </a:t>
            </a:r>
            <a:r>
              <a:rPr lang="ru-RU" sz="2000" kern="0" dirty="0" smtClean="0">
                <a:latin typeface="+mj-lt"/>
                <a:ea typeface="+mj-ea"/>
                <a:cs typeface="+mj-cs"/>
              </a:rPr>
              <a:t>на окна </a:t>
            </a:r>
            <a:r>
              <a:rPr lang="en-US" sz="2000" kern="0" dirty="0" smtClean="0">
                <a:latin typeface="+mj-lt"/>
                <a:ea typeface="+mj-ea"/>
                <a:cs typeface="+mj-cs"/>
              </a:rPr>
              <a:t>GXL</a:t>
            </a:r>
            <a:endParaRPr lang="ru-RU" sz="2000" kern="0" dirty="0" smtClean="0">
              <a:latin typeface="+mj-lt"/>
              <a:ea typeface="+mj-ea"/>
              <a:cs typeface="+mj-cs"/>
            </a:endParaRPr>
          </a:p>
        </p:txBody>
      </p:sp>
      <p:sp>
        <p:nvSpPr>
          <p:cNvPr id="11" name="Rectangle 3"/>
          <p:cNvSpPr txBox="1">
            <a:spLocks noChangeArrowheads="1"/>
          </p:cNvSpPr>
          <p:nvPr/>
        </p:nvSpPr>
        <p:spPr bwMode="auto">
          <a:xfrm>
            <a:off x="347663" y="1455783"/>
            <a:ext cx="8439150" cy="27098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18000" tIns="0" rIns="0" bIns="0" numCol="1" anchor="t" anchorCtr="0" compatLnSpc="1">
            <a:prstTxWarp prst="textNoShape">
              <a:avLst/>
            </a:prstTxWarp>
          </a:bodyPr>
          <a:lstStyle/>
          <a:p>
            <a:pPr marL="342900" indent="-342900" eaLnBrk="1" hangingPunct="1">
              <a:buSzPct val="80000"/>
              <a:buBlip>
                <a:blip r:embed="rId3"/>
              </a:buBlip>
              <a:tabLst>
                <a:tab pos="1274763" algn="l"/>
              </a:tabLst>
              <a:defRPr/>
            </a:pPr>
            <a:r>
              <a:rPr lang="en-US" dirty="0">
                <a:solidFill>
                  <a:srgbClr val="FF0000"/>
                </a:solidFill>
              </a:rPr>
              <a:t>VELUX PREMIUM </a:t>
            </a:r>
            <a:r>
              <a:rPr lang="en-US" dirty="0"/>
              <a:t>(</a:t>
            </a:r>
            <a:r>
              <a:rPr lang="ru-RU" dirty="0"/>
              <a:t>например, </a:t>
            </a:r>
            <a:r>
              <a:rPr lang="en-US" dirty="0" smtClean="0"/>
              <a:t>GXL F</a:t>
            </a:r>
            <a:r>
              <a:rPr lang="en-US" dirty="0" smtClean="0">
                <a:solidFill>
                  <a:srgbClr val="FF0000"/>
                </a:solidFill>
              </a:rPr>
              <a:t>K</a:t>
            </a:r>
            <a:r>
              <a:rPr lang="en-US" dirty="0" smtClean="0"/>
              <a:t>06 3070</a:t>
            </a:r>
            <a:r>
              <a:rPr lang="en-US" dirty="0"/>
              <a:t>):</a:t>
            </a:r>
          </a:p>
          <a:p>
            <a:pPr marL="342900" lvl="0" indent="-342900" eaLnBrk="1" hangingPunct="1">
              <a:buSzPct val="80000"/>
              <a:buBlip>
                <a:blip r:embed="rId3"/>
              </a:buBlip>
              <a:tabLst>
                <a:tab pos="1274763" algn="l"/>
              </a:tabLst>
              <a:defRPr/>
            </a:pPr>
            <a:r>
              <a:rPr lang="ru-RU" kern="0" dirty="0"/>
              <a:t>Ручка без </a:t>
            </a:r>
            <a:r>
              <a:rPr lang="ru-RU" kern="0" dirty="0" smtClean="0"/>
              <a:t>замка</a:t>
            </a:r>
            <a:r>
              <a:rPr lang="ru-RU" kern="0" dirty="0"/>
              <a:t>	</a:t>
            </a:r>
            <a:r>
              <a:rPr lang="ru-RU" sz="2000" kern="0" dirty="0">
                <a:solidFill>
                  <a:srgbClr val="0070C0"/>
                </a:solidFill>
              </a:rPr>
              <a:t>Код  </a:t>
            </a:r>
            <a:r>
              <a:rPr lang="en-US" sz="2000" kern="0" dirty="0" smtClean="0">
                <a:solidFill>
                  <a:srgbClr val="0070C0"/>
                </a:solidFill>
              </a:rPr>
              <a:t>028324</a:t>
            </a:r>
            <a:endParaRPr kumimoji="0" lang="ru-RU" sz="2000" b="0" i="0" u="none" strike="noStrike" kern="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</a:endParaRPr>
          </a:p>
          <a:p>
            <a:pPr marL="342900" indent="-342900" eaLnBrk="1" hangingPunct="1">
              <a:buSzPct val="80000"/>
              <a:buBlip>
                <a:blip r:embed="rId3"/>
              </a:buBlip>
              <a:tabLst>
                <a:tab pos="1274763" algn="l"/>
              </a:tabLst>
              <a:defRPr/>
            </a:pPr>
            <a:r>
              <a:rPr lang="ru-RU" kern="0" dirty="0"/>
              <a:t>Ручка с замком	</a:t>
            </a:r>
            <a:r>
              <a:rPr lang="ru-RU" sz="2000" kern="0" dirty="0">
                <a:solidFill>
                  <a:srgbClr val="0070C0"/>
                </a:solidFill>
              </a:rPr>
              <a:t>Код  </a:t>
            </a:r>
            <a:r>
              <a:rPr lang="en-US" sz="2000" kern="0" dirty="0" smtClean="0">
                <a:solidFill>
                  <a:srgbClr val="0070C0"/>
                </a:solidFill>
              </a:rPr>
              <a:t>028325</a:t>
            </a:r>
            <a:endParaRPr lang="ru-RU" kern="0" dirty="0"/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Pct val="80000"/>
              <a:buFontTx/>
              <a:buBlip>
                <a:blip r:embed="rId3"/>
              </a:buBlip>
              <a:tabLst>
                <a:tab pos="1274763" algn="l"/>
              </a:tabLst>
              <a:defRPr/>
            </a:pPr>
            <a:endParaRPr kumimoji="0" lang="en-US" sz="1800" b="0" i="0" u="none" strike="noStrike" kern="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Pct val="80000"/>
              <a:buFontTx/>
              <a:buBlip>
                <a:blip r:embed="rId3"/>
              </a:buBlip>
              <a:tabLst>
                <a:tab pos="1274763" algn="l"/>
              </a:tabLst>
              <a:defRPr/>
            </a:pPr>
            <a:endParaRPr lang="en-US" kern="0" dirty="0">
              <a:latin typeface="+mn-lt"/>
            </a:endParaRP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Pct val="80000"/>
              <a:buFontTx/>
              <a:buBlip>
                <a:blip r:embed="rId3"/>
              </a:buBlip>
              <a:tabLst>
                <a:tab pos="1274763" algn="l"/>
              </a:tabLst>
              <a:defRPr/>
            </a:pPr>
            <a:endParaRPr kumimoji="0" lang="ru-RU" sz="1800" b="0" i="0" u="none" strike="noStrike" kern="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indent="-342900" eaLnBrk="1" hangingPunct="1">
              <a:buSzPct val="80000"/>
              <a:buBlip>
                <a:blip r:embed="rId3"/>
              </a:buBlip>
              <a:tabLst>
                <a:tab pos="1274763" algn="l"/>
              </a:tabLst>
              <a:defRPr/>
            </a:pPr>
            <a:r>
              <a:rPr lang="ru-RU" dirty="0">
                <a:solidFill>
                  <a:srgbClr val="FF0000"/>
                </a:solidFill>
              </a:rPr>
              <a:t>2003-2015 </a:t>
            </a:r>
            <a:r>
              <a:rPr lang="ru-RU" dirty="0" err="1">
                <a:solidFill>
                  <a:srgbClr val="FF0000"/>
                </a:solidFill>
              </a:rPr>
              <a:t>гг</a:t>
            </a:r>
            <a:r>
              <a:rPr lang="en-US" dirty="0">
                <a:solidFill>
                  <a:srgbClr val="FF0000"/>
                </a:solidFill>
              </a:rPr>
              <a:t> </a:t>
            </a:r>
            <a:r>
              <a:rPr lang="en-US" dirty="0"/>
              <a:t>(</a:t>
            </a:r>
            <a:r>
              <a:rPr lang="ru-RU" dirty="0"/>
              <a:t>например</a:t>
            </a:r>
            <a:r>
              <a:rPr lang="ru-RU" dirty="0" smtClean="0"/>
              <a:t>,</a:t>
            </a:r>
            <a:r>
              <a:rPr lang="en-US" dirty="0"/>
              <a:t> GXL </a:t>
            </a:r>
            <a:r>
              <a:rPr lang="en-US" dirty="0" smtClean="0"/>
              <a:t>F06 </a:t>
            </a:r>
            <a:r>
              <a:rPr lang="en-US" dirty="0"/>
              <a:t>3070):</a:t>
            </a:r>
          </a:p>
          <a:p>
            <a:pPr marL="342900" indent="-342900" eaLnBrk="1" hangingPunct="1">
              <a:buSzPct val="80000"/>
              <a:buBlip>
                <a:blip r:embed="rId3"/>
              </a:buBlip>
              <a:tabLst>
                <a:tab pos="1274763" algn="l"/>
              </a:tabLst>
              <a:defRPr/>
            </a:pPr>
            <a:r>
              <a:rPr lang="ru-RU" kern="0" dirty="0" smtClean="0"/>
              <a:t>Ручка без замка	</a:t>
            </a:r>
            <a:r>
              <a:rPr lang="ru-RU" sz="2000" kern="0" dirty="0" smtClean="0">
                <a:solidFill>
                  <a:srgbClr val="0070C0"/>
                </a:solidFill>
              </a:rPr>
              <a:t>Код  </a:t>
            </a:r>
            <a:r>
              <a:rPr lang="en-US" sz="2000" kern="0" dirty="0" smtClean="0">
                <a:solidFill>
                  <a:srgbClr val="0070C0"/>
                </a:solidFill>
              </a:rPr>
              <a:t>028404</a:t>
            </a:r>
          </a:p>
          <a:p>
            <a:pPr marL="342900" indent="-342900" eaLnBrk="1" hangingPunct="1">
              <a:buSzPct val="80000"/>
              <a:buBlip>
                <a:blip r:embed="rId3"/>
              </a:buBlip>
              <a:tabLst>
                <a:tab pos="1274763" algn="l"/>
              </a:tabLst>
              <a:defRPr/>
            </a:pPr>
            <a:r>
              <a:rPr lang="ru-RU" kern="0" dirty="0" smtClean="0"/>
              <a:t>Ручка с замком	</a:t>
            </a:r>
            <a:r>
              <a:rPr lang="ru-RU" sz="2000" kern="0" dirty="0" smtClean="0">
                <a:solidFill>
                  <a:srgbClr val="0070C0"/>
                </a:solidFill>
              </a:rPr>
              <a:t>Код  </a:t>
            </a:r>
            <a:r>
              <a:rPr lang="en-US" sz="2000" kern="0" dirty="0" smtClean="0">
                <a:solidFill>
                  <a:srgbClr val="0070C0"/>
                </a:solidFill>
              </a:rPr>
              <a:t>028405</a:t>
            </a:r>
            <a:endParaRPr kumimoji="0" lang="ru-RU" sz="1800" b="0" i="0" u="none" strike="noStrike" kern="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500034" y="5857892"/>
            <a:ext cx="55721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hlinkClick r:id="rId4" action="ppaction://hlinksldjump"/>
              </a:rPr>
              <a:t>Вернуться к окнам</a:t>
            </a:r>
            <a:endParaRPr lang="ru-RU" dirty="0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5" cstate="print"/>
          <a:srcRect l="37288" t="31991" r="50000" b="44704"/>
          <a:stretch>
            <a:fillRect/>
          </a:stretch>
        </p:blipFill>
        <p:spPr bwMode="auto">
          <a:xfrm>
            <a:off x="6000760" y="2143116"/>
            <a:ext cx="1500198" cy="20627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B5E496-C20A-4259-82D6-EE90691934EF}" type="slidenum">
              <a:rPr lang="da-DK" smtClean="0"/>
              <a:pPr/>
              <a:t>168</a:t>
            </a:fld>
            <a:endParaRPr lang="da-DK"/>
          </a:p>
        </p:txBody>
      </p:sp>
      <p:sp>
        <p:nvSpPr>
          <p:cNvPr id="10" name="Flowchart: Alternate Process 9"/>
          <p:cNvSpPr/>
          <p:nvPr/>
        </p:nvSpPr>
        <p:spPr bwMode="auto">
          <a:xfrm>
            <a:off x="7286644" y="5786454"/>
            <a:ext cx="1357322" cy="500066"/>
          </a:xfrm>
          <a:prstGeom prst="flowChartAlternateProcess">
            <a:avLst/>
          </a:prstGeom>
          <a:solidFill>
            <a:schemeClr val="accent3"/>
          </a:solidFill>
          <a:ln w="9525" cap="flat" cmpd="sng" algn="ctr">
            <a:solidFill>
              <a:srgbClr val="ACACAC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80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Verdana" pitchFamily="34" charset="0"/>
                <a:hlinkClick r:id="rId2" action="ppaction://hlinksldjump"/>
              </a:rPr>
              <a:t>В начало</a:t>
            </a:r>
            <a:endParaRPr kumimoji="0" lang="ru-RU" sz="1800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Verdana" pitchFamily="34" charset="0"/>
            </a:endParaRPr>
          </a:p>
        </p:txBody>
      </p:sp>
      <p:sp>
        <p:nvSpPr>
          <p:cNvPr id="6" name="Rectangle 2"/>
          <p:cNvSpPr txBox="1">
            <a:spLocks noChangeArrowheads="1"/>
          </p:cNvSpPr>
          <p:nvPr/>
        </p:nvSpPr>
        <p:spPr bwMode="auto">
          <a:xfrm>
            <a:off x="500063" y="320675"/>
            <a:ext cx="7032625" cy="936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36000" numCol="1" anchor="b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5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Запасные части для окна пластмассовые</a:t>
            </a:r>
            <a:r>
              <a:rPr kumimoji="0" lang="en-US" sz="20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/>
            </a:r>
            <a:br>
              <a:rPr kumimoji="0" lang="en-US" sz="20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</a:br>
            <a:r>
              <a:rPr kumimoji="0" lang="ru-RU" sz="20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Ручка </a:t>
            </a:r>
            <a:r>
              <a:rPr lang="ru-RU" sz="2000" kern="0" dirty="0" smtClean="0">
                <a:latin typeface="+mj-lt"/>
                <a:ea typeface="+mj-ea"/>
                <a:cs typeface="+mj-cs"/>
              </a:rPr>
              <a:t>на окна </a:t>
            </a:r>
            <a:r>
              <a:rPr lang="en-US" sz="2000" kern="0" dirty="0" smtClean="0">
                <a:latin typeface="+mj-lt"/>
                <a:ea typeface="+mj-ea"/>
                <a:cs typeface="+mj-cs"/>
              </a:rPr>
              <a:t>GDL </a:t>
            </a:r>
            <a:r>
              <a:rPr lang="en-US" sz="1400" kern="0" dirty="0" smtClean="0">
                <a:latin typeface="+mj-lt"/>
                <a:ea typeface="+mj-ea"/>
                <a:cs typeface="+mj-cs"/>
              </a:rPr>
              <a:t>(</a:t>
            </a:r>
            <a:r>
              <a:rPr lang="ru-RU" sz="1400" kern="0" dirty="0" smtClean="0">
                <a:latin typeface="+mj-lt"/>
                <a:ea typeface="+mj-ea"/>
                <a:cs typeface="+mj-cs"/>
              </a:rPr>
              <a:t>верхняя часть балкона</a:t>
            </a:r>
            <a:r>
              <a:rPr lang="en-US" sz="1400" kern="0" smtClean="0">
                <a:latin typeface="+mj-lt"/>
                <a:ea typeface="+mj-ea"/>
                <a:cs typeface="+mj-cs"/>
              </a:rPr>
              <a:t>), </a:t>
            </a:r>
            <a:r>
              <a:rPr lang="en-US" sz="2000" kern="0" smtClean="0">
                <a:latin typeface="+mj-lt"/>
                <a:ea typeface="+mj-ea"/>
                <a:cs typeface="+mj-cs"/>
              </a:rPr>
              <a:t>GEL</a:t>
            </a:r>
            <a:endParaRPr lang="ru-RU" sz="2000" kern="0" dirty="0" smtClean="0">
              <a:latin typeface="+mj-lt"/>
              <a:ea typeface="+mj-ea"/>
              <a:cs typeface="+mj-cs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500034" y="5857892"/>
            <a:ext cx="55721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hlinkClick r:id="rId3" action="ppaction://hlinksldjump"/>
              </a:rPr>
              <a:t>Вернуться к окнам</a:t>
            </a:r>
            <a:endParaRPr lang="ru-RU" dirty="0"/>
          </a:p>
        </p:txBody>
      </p:sp>
      <p:sp>
        <p:nvSpPr>
          <p:cNvPr id="9" name="Rectangle 3"/>
          <p:cNvSpPr txBox="1">
            <a:spLocks noChangeArrowheads="1"/>
          </p:cNvSpPr>
          <p:nvPr/>
        </p:nvSpPr>
        <p:spPr bwMode="auto">
          <a:xfrm>
            <a:off x="347663" y="1484784"/>
            <a:ext cx="8439150" cy="27098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18000" tIns="0" rIns="0" bIns="0" numCol="1" anchor="t" anchorCtr="0" compatLnSpc="1">
            <a:prstTxWarp prst="textNoShape">
              <a:avLst/>
            </a:prstTxWarp>
          </a:bodyPr>
          <a:lstStyle/>
          <a:p>
            <a:pPr marL="342900" lvl="0" indent="-342900" eaLnBrk="1" hangingPunct="1">
              <a:buSzPct val="80000"/>
              <a:buBlip>
                <a:blip r:embed="rId4"/>
              </a:buBlip>
              <a:tabLst>
                <a:tab pos="1274763" algn="l"/>
              </a:tabLst>
              <a:defRPr/>
            </a:pPr>
            <a:r>
              <a:rPr lang="en-US" dirty="0">
                <a:solidFill>
                  <a:srgbClr val="FF0000"/>
                </a:solidFill>
              </a:rPr>
              <a:t>VELUX PREMIUM </a:t>
            </a:r>
            <a:r>
              <a:rPr lang="en-US" dirty="0"/>
              <a:t>(</a:t>
            </a:r>
            <a:r>
              <a:rPr lang="ru-RU" dirty="0" smtClean="0"/>
              <a:t>например</a:t>
            </a:r>
            <a:r>
              <a:rPr lang="en-US" dirty="0" smtClean="0"/>
              <a:t>, GDL P</a:t>
            </a:r>
            <a:r>
              <a:rPr lang="en-US" dirty="0" smtClean="0">
                <a:solidFill>
                  <a:srgbClr val="FF0000"/>
                </a:solidFill>
              </a:rPr>
              <a:t>K</a:t>
            </a:r>
            <a:r>
              <a:rPr lang="en-US" dirty="0" smtClean="0"/>
              <a:t>19 3066P1) - GDL</a:t>
            </a:r>
            <a:r>
              <a:rPr lang="en-US" kern="0" dirty="0"/>
              <a:t> </a:t>
            </a:r>
            <a:r>
              <a:rPr lang="en-US" sz="1400" kern="0" dirty="0"/>
              <a:t>(</a:t>
            </a:r>
            <a:r>
              <a:rPr lang="ru-RU" sz="1400" kern="0" dirty="0"/>
              <a:t>верхняя часть балкона</a:t>
            </a:r>
            <a:r>
              <a:rPr lang="en-US" sz="1400" kern="0" dirty="0" smtClean="0"/>
              <a:t>) </a:t>
            </a:r>
          </a:p>
          <a:p>
            <a:pPr marL="342900" lvl="0" indent="-342900" eaLnBrk="1" hangingPunct="1">
              <a:buSzPct val="80000"/>
              <a:buBlip>
                <a:blip r:embed="rId4"/>
              </a:buBlip>
              <a:tabLst>
                <a:tab pos="1274763" algn="l"/>
              </a:tabLst>
              <a:defRPr/>
            </a:pPr>
            <a:r>
              <a:rPr lang="ru-RU" kern="0" dirty="0" smtClean="0"/>
              <a:t>Ручка </a:t>
            </a:r>
            <a:r>
              <a:rPr lang="ru-RU" kern="0" dirty="0"/>
              <a:t>с замком	</a:t>
            </a:r>
            <a:r>
              <a:rPr lang="ru-RU" sz="2000" kern="0" dirty="0">
                <a:solidFill>
                  <a:srgbClr val="0070C0"/>
                </a:solidFill>
              </a:rPr>
              <a:t>Код  </a:t>
            </a:r>
            <a:r>
              <a:rPr lang="en-US" sz="2000" kern="0" dirty="0" smtClean="0">
                <a:solidFill>
                  <a:srgbClr val="0070C0"/>
                </a:solidFill>
              </a:rPr>
              <a:t>024379</a:t>
            </a:r>
            <a:endParaRPr lang="ru-RU" kern="0" dirty="0"/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Pct val="80000"/>
              <a:buFontTx/>
              <a:buBlip>
                <a:blip r:embed="rId4"/>
              </a:buBlip>
              <a:tabLst>
                <a:tab pos="1274763" algn="l"/>
              </a:tabLst>
              <a:defRPr/>
            </a:pPr>
            <a:endParaRPr kumimoji="0" lang="en-US" sz="1800" b="0" i="0" u="none" strike="noStrike" kern="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Pct val="80000"/>
              <a:buFontTx/>
              <a:buBlip>
                <a:blip r:embed="rId4"/>
              </a:buBlip>
              <a:tabLst>
                <a:tab pos="1274763" algn="l"/>
              </a:tabLst>
              <a:defRPr/>
            </a:pPr>
            <a:endParaRPr kumimoji="0" lang="ru-RU" sz="1800" b="0" i="0" u="none" strike="noStrike" kern="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indent="-342900" eaLnBrk="1" hangingPunct="1">
              <a:buSzPct val="80000"/>
              <a:buBlip>
                <a:blip r:embed="rId4"/>
              </a:buBlip>
              <a:tabLst>
                <a:tab pos="1274763" algn="l"/>
              </a:tabLst>
              <a:defRPr/>
            </a:pPr>
            <a:r>
              <a:rPr lang="ru-RU" dirty="0">
                <a:solidFill>
                  <a:srgbClr val="FF0000"/>
                </a:solidFill>
              </a:rPr>
              <a:t>2003-2015 </a:t>
            </a:r>
            <a:r>
              <a:rPr lang="ru-RU" dirty="0" err="1">
                <a:solidFill>
                  <a:srgbClr val="FF0000"/>
                </a:solidFill>
              </a:rPr>
              <a:t>гг</a:t>
            </a:r>
            <a:r>
              <a:rPr lang="en-US" dirty="0">
                <a:solidFill>
                  <a:srgbClr val="FF0000"/>
                </a:solidFill>
              </a:rPr>
              <a:t> </a:t>
            </a:r>
            <a:r>
              <a:rPr lang="en-US" dirty="0"/>
              <a:t>(</a:t>
            </a:r>
            <a:r>
              <a:rPr lang="ru-RU" dirty="0"/>
              <a:t>например,</a:t>
            </a:r>
            <a:r>
              <a:rPr lang="en-US" dirty="0"/>
              <a:t> GDL </a:t>
            </a:r>
            <a:r>
              <a:rPr lang="en-US" dirty="0" smtClean="0"/>
              <a:t>P19 3065GP1) </a:t>
            </a:r>
            <a:r>
              <a:rPr lang="ru-RU" dirty="0" smtClean="0"/>
              <a:t>и</a:t>
            </a:r>
            <a:endParaRPr lang="en-US" dirty="0" smtClean="0"/>
          </a:p>
          <a:p>
            <a:pPr marL="342900" indent="-342900" eaLnBrk="1" hangingPunct="1">
              <a:buSzPct val="80000"/>
              <a:buBlip>
                <a:blip r:embed="rId4"/>
              </a:buBlip>
              <a:tabLst>
                <a:tab pos="1274763" algn="l"/>
              </a:tabLst>
              <a:defRPr/>
            </a:pPr>
            <a:r>
              <a:rPr lang="en-US" dirty="0" smtClean="0">
                <a:solidFill>
                  <a:srgbClr val="FF0000"/>
                </a:solidFill>
              </a:rPr>
              <a:t>GEL</a:t>
            </a:r>
            <a:r>
              <a:rPr lang="ru-RU" dirty="0" smtClean="0">
                <a:solidFill>
                  <a:srgbClr val="FF0000"/>
                </a:solidFill>
              </a:rPr>
              <a:t> </a:t>
            </a:r>
            <a:r>
              <a:rPr lang="ru-RU" sz="1400" dirty="0" smtClean="0"/>
              <a:t>(все годы производства)</a:t>
            </a:r>
            <a:r>
              <a:rPr lang="en-US" sz="1600" dirty="0" smtClean="0"/>
              <a:t>:</a:t>
            </a:r>
            <a:endParaRPr lang="en-US" dirty="0"/>
          </a:p>
          <a:p>
            <a:pPr marL="342900" indent="-342900" eaLnBrk="1" hangingPunct="1">
              <a:buSzPct val="80000"/>
              <a:buBlip>
                <a:blip r:embed="rId4"/>
              </a:buBlip>
              <a:tabLst>
                <a:tab pos="1274763" algn="l"/>
              </a:tabLst>
              <a:defRPr/>
            </a:pPr>
            <a:r>
              <a:rPr lang="ru-RU" kern="0" dirty="0" smtClean="0"/>
              <a:t>Ручка без замка	</a:t>
            </a:r>
            <a:r>
              <a:rPr lang="ru-RU" sz="2000" kern="0" dirty="0" smtClean="0">
                <a:solidFill>
                  <a:srgbClr val="0070C0"/>
                </a:solidFill>
              </a:rPr>
              <a:t>Код  </a:t>
            </a:r>
            <a:r>
              <a:rPr lang="en-US" sz="2000" kern="0" dirty="0" smtClean="0">
                <a:solidFill>
                  <a:srgbClr val="0070C0"/>
                </a:solidFill>
              </a:rPr>
              <a:t>028406</a:t>
            </a:r>
          </a:p>
          <a:p>
            <a:pPr marL="342900" indent="-342900" eaLnBrk="1" hangingPunct="1">
              <a:buSzPct val="80000"/>
              <a:buBlip>
                <a:blip r:embed="rId4"/>
              </a:buBlip>
              <a:tabLst>
                <a:tab pos="1274763" algn="l"/>
              </a:tabLst>
              <a:defRPr/>
            </a:pPr>
            <a:r>
              <a:rPr lang="ru-RU" kern="0" dirty="0" smtClean="0"/>
              <a:t>Ручка с замком	</a:t>
            </a:r>
            <a:r>
              <a:rPr lang="ru-RU" sz="2000" kern="0" dirty="0" smtClean="0">
                <a:solidFill>
                  <a:srgbClr val="0070C0"/>
                </a:solidFill>
              </a:rPr>
              <a:t>Код  </a:t>
            </a:r>
            <a:r>
              <a:rPr lang="en-US" sz="2000" kern="0" dirty="0" smtClean="0">
                <a:solidFill>
                  <a:srgbClr val="0070C0"/>
                </a:solidFill>
              </a:rPr>
              <a:t>028407</a:t>
            </a:r>
            <a:endParaRPr kumimoji="0" lang="ru-RU" sz="1800" b="0" i="0" u="none" strike="noStrike" kern="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5" cstate="print"/>
          <a:srcRect l="52384" t="56356" r="21398" b="21398"/>
          <a:stretch>
            <a:fillRect/>
          </a:stretch>
        </p:blipFill>
        <p:spPr bwMode="auto">
          <a:xfrm>
            <a:off x="6461002" y="2348880"/>
            <a:ext cx="2357454" cy="15001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B5E496-C20A-4259-82D6-EE90691934EF}" type="slidenum">
              <a:rPr lang="da-DK" smtClean="0"/>
              <a:pPr/>
              <a:t>169</a:t>
            </a:fld>
            <a:endParaRPr lang="da-DK"/>
          </a:p>
        </p:txBody>
      </p:sp>
      <p:sp>
        <p:nvSpPr>
          <p:cNvPr id="10" name="Flowchart: Alternate Process 9"/>
          <p:cNvSpPr/>
          <p:nvPr/>
        </p:nvSpPr>
        <p:spPr bwMode="auto">
          <a:xfrm>
            <a:off x="7286644" y="5786454"/>
            <a:ext cx="1357322" cy="500066"/>
          </a:xfrm>
          <a:prstGeom prst="flowChartAlternateProcess">
            <a:avLst/>
          </a:prstGeom>
          <a:solidFill>
            <a:schemeClr val="accent3"/>
          </a:solidFill>
          <a:ln w="9525" cap="flat" cmpd="sng" algn="ctr">
            <a:solidFill>
              <a:srgbClr val="ACACAC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80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Verdana" pitchFamily="34" charset="0"/>
                <a:hlinkClick r:id="rId2" action="ppaction://hlinksldjump"/>
              </a:rPr>
              <a:t>В начало</a:t>
            </a:r>
            <a:endParaRPr kumimoji="0" lang="ru-RU" sz="1800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Verdana" pitchFamily="34" charset="0"/>
            </a:endParaRPr>
          </a:p>
        </p:txBody>
      </p:sp>
      <p:sp>
        <p:nvSpPr>
          <p:cNvPr id="6" name="Rectangle 2"/>
          <p:cNvSpPr txBox="1">
            <a:spLocks noChangeArrowheads="1"/>
          </p:cNvSpPr>
          <p:nvPr/>
        </p:nvSpPr>
        <p:spPr bwMode="auto">
          <a:xfrm>
            <a:off x="500063" y="320675"/>
            <a:ext cx="7032625" cy="936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36000" numCol="1" anchor="b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5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Запасные части для окна пластмассовые</a:t>
            </a:r>
            <a:r>
              <a:rPr kumimoji="0" lang="en-US" sz="20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/>
            </a:r>
            <a:br>
              <a:rPr kumimoji="0" lang="en-US" sz="20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</a:br>
            <a:r>
              <a:rPr kumimoji="0" lang="ru-RU" sz="20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Ручка </a:t>
            </a:r>
            <a:r>
              <a:rPr lang="ru-RU" sz="2000" kern="0" dirty="0" smtClean="0">
                <a:latin typeface="+mj-lt"/>
                <a:ea typeface="+mj-ea"/>
                <a:cs typeface="+mj-cs"/>
              </a:rPr>
              <a:t>на окна </a:t>
            </a:r>
            <a:r>
              <a:rPr lang="en-US" sz="2000" kern="0" dirty="0" smtClean="0">
                <a:latin typeface="+mj-lt"/>
                <a:ea typeface="+mj-ea"/>
                <a:cs typeface="+mj-cs"/>
              </a:rPr>
              <a:t>VEA/VEB</a:t>
            </a:r>
            <a:endParaRPr lang="ru-RU" sz="2000" kern="0" dirty="0" smtClean="0">
              <a:latin typeface="+mj-lt"/>
              <a:ea typeface="+mj-ea"/>
              <a:cs typeface="+mj-cs"/>
            </a:endParaRPr>
          </a:p>
          <a:p>
            <a:pPr marL="0" marR="0" lvl="0" indent="0" algn="l" defTabSz="914400" rtl="0" eaLnBrk="1" fontAlgn="base" latinLnBrk="0" hangingPunct="1">
              <a:lnSpc>
                <a:spcPct val="105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2003-2015 </a:t>
            </a:r>
            <a:r>
              <a:rPr kumimoji="0" lang="ru-RU" sz="2000" b="0" i="0" u="none" strike="noStrike" kern="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гг</a:t>
            </a:r>
            <a:r>
              <a:rPr kumimoji="0" lang="ru-RU" sz="20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</a:t>
            </a:r>
            <a:endParaRPr kumimoji="0" lang="en-US" sz="2000" b="0" i="0" u="none" strike="noStrike" kern="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500034" y="5857892"/>
            <a:ext cx="55721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hlinkClick r:id="rId3" action="ppaction://hlinksldjump"/>
              </a:rPr>
              <a:t>Вернуться к окнам</a:t>
            </a:r>
            <a:endParaRPr lang="ru-RU" dirty="0"/>
          </a:p>
        </p:txBody>
      </p:sp>
      <p:sp>
        <p:nvSpPr>
          <p:cNvPr id="9" name="Rectangle 3"/>
          <p:cNvSpPr txBox="1">
            <a:spLocks noChangeArrowheads="1"/>
          </p:cNvSpPr>
          <p:nvPr/>
        </p:nvSpPr>
        <p:spPr bwMode="auto">
          <a:xfrm>
            <a:off x="347663" y="1219200"/>
            <a:ext cx="8439150" cy="27098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18000" tIns="0" rIns="0" bIns="0" numCol="1" anchor="t" anchorCtr="0" compatLnSpc="1">
            <a:prstTxWarp prst="textNoShape">
              <a:avLst/>
            </a:prstTxWarp>
          </a:bodyPr>
          <a:lstStyle/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Pct val="80000"/>
              <a:buFontTx/>
              <a:buBlip>
                <a:blip r:embed="rId4"/>
              </a:buBlip>
              <a:tabLst>
                <a:tab pos="1274763" algn="l"/>
              </a:tabLst>
              <a:defRPr/>
            </a:pPr>
            <a:endParaRPr kumimoji="0" lang="ru-RU" sz="1800" b="0" i="0" u="none" strike="noStrike" kern="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Pct val="80000"/>
              <a:buFontTx/>
              <a:buBlip>
                <a:blip r:embed="rId4"/>
              </a:buBlip>
              <a:tabLst>
                <a:tab pos="1274763" algn="l"/>
              </a:tabLst>
              <a:defRPr/>
            </a:pPr>
            <a:endParaRPr kumimoji="0" lang="ru-RU" sz="1800" b="0" i="0" u="none" strike="noStrike" kern="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Pct val="80000"/>
              <a:buFontTx/>
              <a:buBlip>
                <a:blip r:embed="rId4"/>
              </a:buBlip>
              <a:tabLst>
                <a:tab pos="1274763" algn="l"/>
              </a:tabLst>
              <a:defRPr/>
            </a:pPr>
            <a:endParaRPr kumimoji="0" lang="ru-RU" sz="1800" b="0" i="0" u="none" strike="noStrike" kern="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indent="-342900" eaLnBrk="1" hangingPunct="1">
              <a:buSzPct val="80000"/>
              <a:buBlip>
                <a:blip r:embed="rId4"/>
              </a:buBlip>
              <a:tabLst>
                <a:tab pos="1274763" algn="l"/>
              </a:tabLst>
              <a:defRPr/>
            </a:pPr>
            <a:r>
              <a:rPr lang="ru-RU" kern="0" dirty="0" smtClean="0"/>
              <a:t>Ручка без замка	</a:t>
            </a:r>
            <a:r>
              <a:rPr lang="ru-RU" sz="2000" kern="0" dirty="0" smtClean="0">
                <a:solidFill>
                  <a:srgbClr val="0070C0"/>
                </a:solidFill>
              </a:rPr>
              <a:t>Код  </a:t>
            </a:r>
            <a:r>
              <a:rPr lang="en-US" sz="2000" kern="0" dirty="0" smtClean="0">
                <a:solidFill>
                  <a:srgbClr val="0070C0"/>
                </a:solidFill>
              </a:rPr>
              <a:t>028410</a:t>
            </a:r>
          </a:p>
          <a:p>
            <a:pPr marL="342900" lvl="0" indent="-342900" eaLnBrk="1" hangingPunct="1">
              <a:buSzPct val="80000"/>
              <a:buBlip>
                <a:blip r:embed="rId4"/>
              </a:buBlip>
              <a:tabLst>
                <a:tab pos="1274763" algn="l"/>
              </a:tabLst>
              <a:defRPr/>
            </a:pPr>
            <a:endParaRPr lang="ru-RU" kern="0" dirty="0" smtClean="0"/>
          </a:p>
          <a:p>
            <a:pPr marL="342900" lvl="0" indent="-342900" eaLnBrk="1" hangingPunct="1">
              <a:buSzPct val="80000"/>
              <a:buBlip>
                <a:blip r:embed="rId4"/>
              </a:buBlip>
              <a:tabLst>
                <a:tab pos="1274763" algn="l"/>
              </a:tabLst>
              <a:defRPr/>
            </a:pPr>
            <a:endParaRPr lang="ru-RU" kern="0" dirty="0" smtClean="0"/>
          </a:p>
          <a:p>
            <a:pPr marL="342900" indent="-342900" eaLnBrk="1" hangingPunct="1">
              <a:buSzPct val="80000"/>
              <a:buBlip>
                <a:blip r:embed="rId4"/>
              </a:buBlip>
              <a:tabLst>
                <a:tab pos="1274763" algn="l"/>
              </a:tabLst>
              <a:defRPr/>
            </a:pPr>
            <a:r>
              <a:rPr lang="ru-RU" kern="0" dirty="0" smtClean="0"/>
              <a:t>Ручка с замком	</a:t>
            </a:r>
            <a:r>
              <a:rPr lang="ru-RU" sz="2000" kern="0" dirty="0" smtClean="0">
                <a:solidFill>
                  <a:srgbClr val="0070C0"/>
                </a:solidFill>
              </a:rPr>
              <a:t>Код  </a:t>
            </a:r>
            <a:r>
              <a:rPr lang="en-US" sz="2000" kern="0" dirty="0" smtClean="0">
                <a:solidFill>
                  <a:srgbClr val="0070C0"/>
                </a:solidFill>
              </a:rPr>
              <a:t>028411</a:t>
            </a:r>
            <a:endParaRPr kumimoji="0" lang="ru-RU" sz="1800" b="0" i="0" u="none" strike="noStrike" kern="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5" cstate="print"/>
          <a:srcRect l="20604" t="37288" r="68273" b="33051"/>
          <a:stretch>
            <a:fillRect/>
          </a:stretch>
        </p:blipFill>
        <p:spPr bwMode="auto">
          <a:xfrm>
            <a:off x="6000760" y="1928802"/>
            <a:ext cx="1285884" cy="25717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1800" dirty="0" smtClean="0"/>
              <a:t>Накладки для окна</a:t>
            </a:r>
            <a:r>
              <a:rPr lang="ru-RU" dirty="0" smtClean="0"/>
              <a:t/>
            </a:r>
            <a:br>
              <a:rPr lang="ru-RU" dirty="0" smtClean="0"/>
            </a:br>
            <a:r>
              <a:rPr lang="ru-RU" sz="2400" dirty="0" smtClean="0"/>
              <a:t>Упаковка с накладками/</a:t>
            </a:r>
            <a:r>
              <a:rPr lang="ru-RU" sz="2400" dirty="0" err="1" smtClean="0"/>
              <a:t>Байпак</a:t>
            </a:r>
            <a:endParaRPr lang="ru-RU" sz="2400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B5E496-C20A-4259-82D6-EE90691934EF}" type="slidenum">
              <a:rPr lang="da-DK" smtClean="0"/>
              <a:pPr/>
              <a:t>17</a:t>
            </a:fld>
            <a:endParaRPr lang="da-DK"/>
          </a:p>
        </p:txBody>
      </p:sp>
      <p:sp>
        <p:nvSpPr>
          <p:cNvPr id="7" name="Content Placeholder 6"/>
          <p:cNvSpPr>
            <a:spLocks noGrp="1"/>
          </p:cNvSpPr>
          <p:nvPr>
            <p:ph idx="1"/>
          </p:nvPr>
        </p:nvSpPr>
        <p:spPr>
          <a:xfrm>
            <a:off x="347663" y="1323996"/>
            <a:ext cx="8439150" cy="5105400"/>
          </a:xfrm>
        </p:spPr>
        <p:txBody>
          <a:bodyPr/>
          <a:lstStyle/>
          <a:p>
            <a:r>
              <a:rPr lang="en-US" dirty="0" smtClean="0">
                <a:hlinkClick r:id="rId2" action="ppaction://hlinksldjump"/>
              </a:rPr>
              <a:t>2003-2015 </a:t>
            </a:r>
            <a:r>
              <a:rPr lang="ru-RU" dirty="0" err="1" smtClean="0">
                <a:hlinkClick r:id="rId2" action="ppaction://hlinksldjump"/>
              </a:rPr>
              <a:t>гг</a:t>
            </a:r>
            <a:r>
              <a:rPr lang="ru-RU" dirty="0" smtClean="0">
                <a:hlinkClick r:id="rId2" action="ppaction://hlinksldjump"/>
              </a:rPr>
              <a:t> (например,  </a:t>
            </a:r>
            <a:r>
              <a:rPr lang="en-US" dirty="0" smtClean="0">
                <a:hlinkClick r:id="rId2" action="ppaction://hlinksldjump"/>
              </a:rPr>
              <a:t>GGL M08 3073G)</a:t>
            </a:r>
            <a:endParaRPr lang="en-US" dirty="0" smtClean="0"/>
          </a:p>
          <a:p>
            <a:endParaRPr lang="en-US" dirty="0" smtClean="0"/>
          </a:p>
          <a:p>
            <a:pPr marL="0" indent="0">
              <a:buNone/>
            </a:pPr>
            <a:r>
              <a:rPr lang="ru-RU" dirty="0" smtClean="0"/>
              <a:t>В комплект упаковки с накладками</a:t>
            </a:r>
            <a:r>
              <a:rPr lang="en-US" dirty="0" smtClean="0"/>
              <a:t> (</a:t>
            </a:r>
            <a:r>
              <a:rPr lang="ru-RU" dirty="0" err="1" smtClean="0"/>
              <a:t>байпак</a:t>
            </a:r>
            <a:r>
              <a:rPr lang="en-US" dirty="0" smtClean="0"/>
              <a:t>)</a:t>
            </a:r>
            <a:r>
              <a:rPr lang="ru-RU" dirty="0" smtClean="0"/>
              <a:t> входят:</a:t>
            </a:r>
            <a:br>
              <a:rPr lang="ru-RU" dirty="0" smtClean="0"/>
            </a:br>
            <a:r>
              <a:rPr lang="ru-RU" sz="1600" dirty="0" smtClean="0">
                <a:sym typeface="Wingdings"/>
              </a:rPr>
              <a:t> </a:t>
            </a:r>
            <a:r>
              <a:rPr lang="ru-RU" sz="1600" dirty="0" smtClean="0">
                <a:hlinkClick r:id="rId3" action="ppaction://hlinksldjump"/>
              </a:rPr>
              <a:t>Верхняя накладка </a:t>
            </a:r>
            <a:r>
              <a:rPr lang="ru-RU" sz="1600" dirty="0" smtClean="0"/>
              <a:t>- 1 шт, </a:t>
            </a:r>
            <a:br>
              <a:rPr lang="ru-RU" sz="1600" dirty="0" smtClean="0"/>
            </a:br>
            <a:r>
              <a:rPr lang="ru-RU" sz="1600" dirty="0" smtClean="0">
                <a:sym typeface="Wingdings"/>
              </a:rPr>
              <a:t> </a:t>
            </a:r>
            <a:r>
              <a:rPr lang="ru-RU" sz="1600" dirty="0" smtClean="0"/>
              <a:t>Перекрывающая накладка коробки - 2 шт, </a:t>
            </a:r>
            <a:r>
              <a:rPr lang="ru-RU" sz="1400" dirty="0" smtClean="0"/>
              <a:t>(</a:t>
            </a:r>
            <a:r>
              <a:rPr lang="ru-RU" sz="1400" dirty="0" smtClean="0">
                <a:hlinkClick r:id="rId4" action="ppaction://hlinksldjump"/>
              </a:rPr>
              <a:t>левая </a:t>
            </a:r>
            <a:r>
              <a:rPr lang="ru-RU" sz="1400" dirty="0" smtClean="0"/>
              <a:t>изнутри /</a:t>
            </a:r>
            <a:r>
              <a:rPr lang="ru-RU" sz="1400" dirty="0" smtClean="0">
                <a:hlinkClick r:id="rId5" action="ppaction://hlinksldjump"/>
              </a:rPr>
              <a:t>правая</a:t>
            </a:r>
            <a:r>
              <a:rPr lang="ru-RU" sz="1400" dirty="0" smtClean="0"/>
              <a:t> изнутри)</a:t>
            </a:r>
            <a:r>
              <a:rPr lang="ru-RU" sz="1600" dirty="0" smtClean="0"/>
              <a:t/>
            </a:r>
            <a:br>
              <a:rPr lang="ru-RU" sz="1600" dirty="0" smtClean="0"/>
            </a:br>
            <a:r>
              <a:rPr lang="ru-RU" sz="1600" dirty="0" smtClean="0">
                <a:sym typeface="Wingdings"/>
              </a:rPr>
              <a:t> </a:t>
            </a:r>
            <a:r>
              <a:rPr lang="ru-RU" sz="1600" dirty="0" smtClean="0"/>
              <a:t>Боковая накладка коробки - 2 шт, </a:t>
            </a:r>
            <a:r>
              <a:rPr lang="ru-RU" sz="1400" dirty="0" smtClean="0"/>
              <a:t>(</a:t>
            </a:r>
            <a:r>
              <a:rPr lang="ru-RU" sz="1400" dirty="0" smtClean="0">
                <a:hlinkClick r:id="rId6" action="ppaction://hlinksldjump"/>
              </a:rPr>
              <a:t>левая</a:t>
            </a:r>
            <a:r>
              <a:rPr lang="ru-RU" sz="1400" dirty="0" smtClean="0"/>
              <a:t> изнутри /</a:t>
            </a:r>
            <a:r>
              <a:rPr lang="ru-RU" sz="1400" dirty="0" smtClean="0">
                <a:hlinkClick r:id="rId7" action="ppaction://hlinksldjump"/>
              </a:rPr>
              <a:t>правая</a:t>
            </a:r>
            <a:r>
              <a:rPr lang="ru-RU" sz="1400" dirty="0" smtClean="0"/>
              <a:t> изнутри) </a:t>
            </a:r>
            <a:r>
              <a:rPr lang="ru-RU" sz="1600" dirty="0" smtClean="0"/>
              <a:t/>
            </a:r>
            <a:br>
              <a:rPr lang="ru-RU" sz="1600" dirty="0" smtClean="0"/>
            </a:br>
            <a:r>
              <a:rPr lang="ru-RU" sz="1600" dirty="0" smtClean="0">
                <a:sym typeface="Wingdings"/>
              </a:rPr>
              <a:t> </a:t>
            </a:r>
            <a:r>
              <a:rPr lang="ru-RU" sz="1600" dirty="0" smtClean="0">
                <a:hlinkClick r:id="rId8" action="ppaction://hlinksldjump"/>
              </a:rPr>
              <a:t>Нижняя накладка коробки </a:t>
            </a:r>
            <a:r>
              <a:rPr lang="ru-RU" sz="1600" dirty="0" smtClean="0"/>
              <a:t>- 1 шт</a:t>
            </a:r>
          </a:p>
          <a:p>
            <a:endParaRPr lang="ru-RU" dirty="0"/>
          </a:p>
        </p:txBody>
      </p:sp>
      <p:grpSp>
        <p:nvGrpSpPr>
          <p:cNvPr id="14" name="Group 13"/>
          <p:cNvGrpSpPr/>
          <p:nvPr/>
        </p:nvGrpSpPr>
        <p:grpSpPr>
          <a:xfrm>
            <a:off x="1000100" y="3714752"/>
            <a:ext cx="4309678" cy="2428892"/>
            <a:chOff x="1000100" y="3714752"/>
            <a:chExt cx="4309678" cy="2428892"/>
          </a:xfrm>
        </p:grpSpPr>
        <p:pic>
          <p:nvPicPr>
            <p:cNvPr id="2050" name="Picture 2" descr="упаковка с накладками и крепежами"/>
            <p:cNvPicPr>
              <a:picLocks noChangeAspect="1" noChangeArrowheads="1"/>
            </p:cNvPicPr>
            <p:nvPr/>
          </p:nvPicPr>
          <p:blipFill>
            <a:blip r:embed="rId9" cstate="print"/>
            <a:srcRect/>
            <a:stretch>
              <a:fillRect/>
            </a:stretch>
          </p:blipFill>
          <p:spPr bwMode="auto">
            <a:xfrm>
              <a:off x="1000100" y="3714752"/>
              <a:ext cx="2428892" cy="2428892"/>
            </a:xfrm>
            <a:prstGeom prst="rect">
              <a:avLst/>
            </a:prstGeom>
            <a:noFill/>
          </p:spPr>
        </p:pic>
        <p:pic>
          <p:nvPicPr>
            <p:cNvPr id="2049" name="Picture 1"/>
            <p:cNvPicPr>
              <a:picLocks noChangeAspect="1" noChangeArrowheads="1"/>
            </p:cNvPicPr>
            <p:nvPr/>
          </p:nvPicPr>
          <p:blipFill>
            <a:blip r:embed="rId10" cstate="print"/>
            <a:srcRect/>
            <a:stretch>
              <a:fillRect/>
            </a:stretch>
          </p:blipFill>
          <p:spPr bwMode="auto">
            <a:xfrm>
              <a:off x="3500430" y="3714752"/>
              <a:ext cx="1809348" cy="2428892"/>
            </a:xfrm>
            <a:prstGeom prst="rect">
              <a:avLst/>
            </a:prstGeom>
            <a:noFill/>
          </p:spPr>
        </p:pic>
      </p:grpSp>
      <p:sp>
        <p:nvSpPr>
          <p:cNvPr id="2051" name="Oval 3"/>
          <p:cNvSpPr>
            <a:spLocks noChangeArrowheads="1"/>
          </p:cNvSpPr>
          <p:nvPr/>
        </p:nvSpPr>
        <p:spPr bwMode="auto">
          <a:xfrm rot="20199786">
            <a:off x="918580" y="4467265"/>
            <a:ext cx="2439911" cy="499146"/>
          </a:xfrm>
          <a:prstGeom prst="ellipse">
            <a:avLst/>
          </a:prstGeom>
          <a:solidFill>
            <a:srgbClr val="FFFFFF">
              <a:alpha val="0"/>
            </a:srgbClr>
          </a:solidFill>
          <a:ln w="28575">
            <a:solidFill>
              <a:srgbClr val="FF0000"/>
            </a:solidFill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2052" name="Rectangle 4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2053" name="Rectangle 5"/>
          <p:cNvSpPr>
            <a:spLocks noChangeArrowheads="1"/>
          </p:cNvSpPr>
          <p:nvPr/>
        </p:nvSpPr>
        <p:spPr bwMode="auto">
          <a:xfrm>
            <a:off x="0" y="500042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2054" name="Rectangle 6"/>
          <p:cNvSpPr>
            <a:spLocks noChangeArrowheads="1"/>
          </p:cNvSpPr>
          <p:nvPr/>
        </p:nvSpPr>
        <p:spPr bwMode="auto">
          <a:xfrm>
            <a:off x="0" y="4200525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200" b="1" i="0" u="none" strike="noStrike" cap="none" normalizeH="0" baseline="0" smtClean="0">
                <a:ln>
                  <a:noFill/>
                </a:ln>
                <a:solidFill>
                  <a:srgbClr val="000000"/>
                </a:solidFill>
                <a:effectLst/>
                <a:latin typeface="Verdana" pitchFamily="34" charset="0"/>
                <a:ea typeface="Times New Roman" pitchFamily="18" charset="0"/>
              </a:rPr>
              <a:t> </a:t>
            </a:r>
            <a:endParaRPr kumimoji="0" 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13" name="Flowchart: Alternate Process 12"/>
          <p:cNvSpPr/>
          <p:nvPr/>
        </p:nvSpPr>
        <p:spPr bwMode="auto">
          <a:xfrm>
            <a:off x="7286644" y="5786454"/>
            <a:ext cx="1357322" cy="500066"/>
          </a:xfrm>
          <a:prstGeom prst="flowChartAlternateProcess">
            <a:avLst/>
          </a:prstGeom>
          <a:solidFill>
            <a:schemeClr val="accent3"/>
          </a:solidFill>
          <a:ln w="9525" cap="flat" cmpd="sng" algn="ctr">
            <a:solidFill>
              <a:srgbClr val="ACACAC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80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Verdana" pitchFamily="34" charset="0"/>
                <a:hlinkClick r:id="rId11" action="ppaction://hlinksldjump"/>
              </a:rPr>
              <a:t>В начало</a:t>
            </a:r>
            <a:endParaRPr kumimoji="0" lang="ru-RU" sz="1800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Verdana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B5E496-C20A-4259-82D6-EE90691934EF}" type="slidenum">
              <a:rPr lang="da-DK" smtClean="0"/>
              <a:pPr/>
              <a:t>170</a:t>
            </a:fld>
            <a:endParaRPr lang="da-DK"/>
          </a:p>
        </p:txBody>
      </p:sp>
      <p:sp>
        <p:nvSpPr>
          <p:cNvPr id="10" name="Flowchart: Alternate Process 9"/>
          <p:cNvSpPr/>
          <p:nvPr/>
        </p:nvSpPr>
        <p:spPr bwMode="auto">
          <a:xfrm>
            <a:off x="7286644" y="5786454"/>
            <a:ext cx="1357322" cy="500066"/>
          </a:xfrm>
          <a:prstGeom prst="flowChartAlternateProcess">
            <a:avLst/>
          </a:prstGeom>
          <a:solidFill>
            <a:schemeClr val="accent3"/>
          </a:solidFill>
          <a:ln w="9525" cap="flat" cmpd="sng" algn="ctr">
            <a:solidFill>
              <a:srgbClr val="ACACAC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80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Verdana" pitchFamily="34" charset="0"/>
                <a:hlinkClick r:id="rId2" action="ppaction://hlinksldjump"/>
              </a:rPr>
              <a:t>В начало</a:t>
            </a:r>
            <a:endParaRPr kumimoji="0" lang="ru-RU" sz="1800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Verdana" pitchFamily="34" charset="0"/>
            </a:endParaRPr>
          </a:p>
        </p:txBody>
      </p:sp>
      <p:sp>
        <p:nvSpPr>
          <p:cNvPr id="6" name="Rectangle 2"/>
          <p:cNvSpPr txBox="1">
            <a:spLocks noChangeArrowheads="1"/>
          </p:cNvSpPr>
          <p:nvPr/>
        </p:nvSpPr>
        <p:spPr bwMode="auto">
          <a:xfrm>
            <a:off x="500063" y="320675"/>
            <a:ext cx="7032625" cy="936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36000" numCol="1" anchor="b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5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Запасные части для окна пластмассовые</a:t>
            </a:r>
            <a:r>
              <a:rPr kumimoji="0" lang="en-US" sz="20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/>
            </a:r>
            <a:br>
              <a:rPr kumimoji="0" lang="en-US" sz="20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</a:br>
            <a:r>
              <a:rPr kumimoji="0" lang="ru-RU" sz="20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Ручка </a:t>
            </a:r>
            <a:r>
              <a:rPr lang="ru-RU" sz="2000" kern="0" dirty="0" smtClean="0">
                <a:latin typeface="+mj-lt"/>
                <a:ea typeface="+mj-ea"/>
                <a:cs typeface="+mj-cs"/>
              </a:rPr>
              <a:t>на окна </a:t>
            </a:r>
            <a:r>
              <a:rPr lang="en-US" sz="2000" kern="0" dirty="0" smtClean="0">
                <a:latin typeface="+mj-lt"/>
                <a:ea typeface="+mj-ea"/>
                <a:cs typeface="+mj-cs"/>
              </a:rPr>
              <a:t>VFA/VFB</a:t>
            </a:r>
            <a:endParaRPr lang="ru-RU" sz="2000" kern="0" dirty="0">
              <a:latin typeface="+mj-lt"/>
              <a:ea typeface="+mj-ea"/>
              <a:cs typeface="+mj-cs"/>
            </a:endParaRPr>
          </a:p>
          <a:p>
            <a:pPr marL="0" marR="0" lvl="0" indent="0" algn="l" defTabSz="914400" rtl="0" eaLnBrk="1" fontAlgn="base" latinLnBrk="0" hangingPunct="1">
              <a:lnSpc>
                <a:spcPct val="105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2003-2015</a:t>
            </a:r>
            <a:r>
              <a:rPr kumimoji="0" lang="ru-RU" sz="2000" b="0" i="0" u="none" strike="noStrike" kern="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</a:t>
            </a:r>
            <a:r>
              <a:rPr kumimoji="0" lang="ru-RU" sz="2000" b="0" i="0" u="none" strike="noStrike" kern="0" cap="none" spc="0" normalizeH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гг</a:t>
            </a:r>
            <a:endParaRPr kumimoji="0" lang="en-US" sz="2000" b="0" i="0" u="none" strike="noStrike" kern="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500034" y="5857892"/>
            <a:ext cx="55721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hlinkClick r:id="rId3" action="ppaction://hlinksldjump"/>
              </a:rPr>
              <a:t>Вернуться к окнам</a:t>
            </a:r>
            <a:endParaRPr lang="ru-RU" dirty="0"/>
          </a:p>
        </p:txBody>
      </p:sp>
      <p:sp>
        <p:nvSpPr>
          <p:cNvPr id="9" name="Rectangle 3"/>
          <p:cNvSpPr txBox="1">
            <a:spLocks noChangeArrowheads="1"/>
          </p:cNvSpPr>
          <p:nvPr/>
        </p:nvSpPr>
        <p:spPr bwMode="auto">
          <a:xfrm>
            <a:off x="347663" y="1219200"/>
            <a:ext cx="8439150" cy="27098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18000" tIns="0" rIns="0" bIns="0" numCol="1" anchor="t" anchorCtr="0" compatLnSpc="1">
            <a:prstTxWarp prst="textNoShape">
              <a:avLst/>
            </a:prstTxWarp>
          </a:bodyPr>
          <a:lstStyle/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Pct val="80000"/>
              <a:buFontTx/>
              <a:buBlip>
                <a:blip r:embed="rId4"/>
              </a:buBlip>
              <a:tabLst>
                <a:tab pos="1274763" algn="l"/>
              </a:tabLst>
              <a:defRPr/>
            </a:pPr>
            <a:endParaRPr kumimoji="0" lang="ru-RU" sz="1800" b="0" i="0" u="none" strike="noStrike" kern="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Pct val="80000"/>
              <a:buFontTx/>
              <a:buBlip>
                <a:blip r:embed="rId4"/>
              </a:buBlip>
              <a:tabLst>
                <a:tab pos="1274763" algn="l"/>
              </a:tabLst>
              <a:defRPr/>
            </a:pPr>
            <a:endParaRPr kumimoji="0" lang="ru-RU" sz="1800" b="0" i="0" u="none" strike="noStrike" kern="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Pct val="80000"/>
              <a:buFontTx/>
              <a:buBlip>
                <a:blip r:embed="rId4"/>
              </a:buBlip>
              <a:tabLst>
                <a:tab pos="1274763" algn="l"/>
              </a:tabLst>
              <a:defRPr/>
            </a:pPr>
            <a:endParaRPr kumimoji="0" lang="ru-RU" sz="1800" b="0" i="0" u="none" strike="noStrike" kern="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indent="-342900" eaLnBrk="1" hangingPunct="1">
              <a:buSzPct val="80000"/>
              <a:buBlip>
                <a:blip r:embed="rId4"/>
              </a:buBlip>
              <a:tabLst>
                <a:tab pos="1274763" algn="l"/>
              </a:tabLst>
              <a:defRPr/>
            </a:pPr>
            <a:r>
              <a:rPr lang="ru-RU" kern="0" dirty="0" smtClean="0"/>
              <a:t>Ручка без замка	</a:t>
            </a:r>
            <a:r>
              <a:rPr lang="ru-RU" sz="2000" kern="0" dirty="0" smtClean="0">
                <a:solidFill>
                  <a:srgbClr val="0070C0"/>
                </a:solidFill>
              </a:rPr>
              <a:t>Код  </a:t>
            </a:r>
            <a:r>
              <a:rPr lang="en-US" sz="2000" kern="0" dirty="0" smtClean="0">
                <a:solidFill>
                  <a:srgbClr val="0070C0"/>
                </a:solidFill>
              </a:rPr>
              <a:t>028412</a:t>
            </a:r>
          </a:p>
          <a:p>
            <a:pPr marL="342900" lvl="0" indent="-342900" eaLnBrk="1" hangingPunct="1">
              <a:buSzPct val="80000"/>
              <a:buBlip>
                <a:blip r:embed="rId4"/>
              </a:buBlip>
              <a:tabLst>
                <a:tab pos="1274763" algn="l"/>
              </a:tabLst>
              <a:defRPr/>
            </a:pPr>
            <a:endParaRPr lang="ru-RU" kern="0" dirty="0" smtClean="0"/>
          </a:p>
          <a:p>
            <a:pPr marL="342900" lvl="0" indent="-342900" eaLnBrk="1" hangingPunct="1">
              <a:buSzPct val="80000"/>
              <a:buBlip>
                <a:blip r:embed="rId4"/>
              </a:buBlip>
              <a:tabLst>
                <a:tab pos="1274763" algn="l"/>
              </a:tabLst>
              <a:defRPr/>
            </a:pPr>
            <a:endParaRPr lang="ru-RU" kern="0" dirty="0" smtClean="0"/>
          </a:p>
          <a:p>
            <a:pPr marL="342900" indent="-342900" eaLnBrk="1" hangingPunct="1">
              <a:buSzPct val="80000"/>
              <a:buBlip>
                <a:blip r:embed="rId4"/>
              </a:buBlip>
              <a:tabLst>
                <a:tab pos="1274763" algn="l"/>
              </a:tabLst>
              <a:defRPr/>
            </a:pPr>
            <a:r>
              <a:rPr lang="ru-RU" kern="0" dirty="0" smtClean="0"/>
              <a:t>Ручка с замком	</a:t>
            </a:r>
            <a:r>
              <a:rPr lang="ru-RU" sz="2000" kern="0" dirty="0" smtClean="0">
                <a:solidFill>
                  <a:srgbClr val="0070C0"/>
                </a:solidFill>
              </a:rPr>
              <a:t>Код  </a:t>
            </a:r>
            <a:r>
              <a:rPr lang="en-US" sz="2000" kern="0" dirty="0" smtClean="0">
                <a:solidFill>
                  <a:srgbClr val="0070C0"/>
                </a:solidFill>
              </a:rPr>
              <a:t>028413</a:t>
            </a:r>
            <a:endParaRPr kumimoji="0" lang="ru-RU" sz="1800" b="0" i="0" u="none" strike="noStrike" kern="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5" cstate="print"/>
          <a:srcRect l="20604" t="37288" r="68273" b="33051"/>
          <a:stretch>
            <a:fillRect/>
          </a:stretch>
        </p:blipFill>
        <p:spPr bwMode="auto">
          <a:xfrm>
            <a:off x="6000760" y="1928802"/>
            <a:ext cx="1285884" cy="25717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Ключи для замков на ручках</a:t>
            </a:r>
            <a:endParaRPr lang="en-US" dirty="0"/>
          </a:p>
        </p:txBody>
      </p:sp>
      <p:sp>
        <p:nvSpPr>
          <p:cNvPr id="6349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47663" y="1219200"/>
            <a:ext cx="8439150" cy="4298032"/>
          </a:xfrm>
        </p:spPr>
        <p:txBody>
          <a:bodyPr/>
          <a:lstStyle/>
          <a:p>
            <a:r>
              <a:rPr lang="ru-RU" dirty="0" smtClean="0"/>
              <a:t>Комплект из 2-х ключей в упаковке</a:t>
            </a:r>
            <a:br>
              <a:rPr lang="ru-RU" dirty="0" smtClean="0"/>
            </a:br>
            <a:r>
              <a:rPr lang="ru-RU" dirty="0" smtClean="0"/>
              <a:t>Подходит для окон </a:t>
            </a:r>
            <a:r>
              <a:rPr lang="en-US" dirty="0" smtClean="0"/>
              <a:t>GDL, GPL, GPU, GXL, VEA, VEB, VFA, VFB</a:t>
            </a: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>
                <a:solidFill>
                  <a:srgbClr val="FF0000"/>
                </a:solidFill>
              </a:rPr>
              <a:t>2003-2015 </a:t>
            </a:r>
            <a:r>
              <a:rPr lang="ru-RU" dirty="0" err="1" smtClean="0">
                <a:solidFill>
                  <a:srgbClr val="FF0000"/>
                </a:solidFill>
              </a:rPr>
              <a:t>гг</a:t>
            </a:r>
            <a:endParaRPr lang="ru-RU" dirty="0" smtClean="0">
              <a:solidFill>
                <a:srgbClr val="FF0000"/>
              </a:solidFill>
            </a:endParaRPr>
          </a:p>
          <a:p>
            <a:endParaRPr lang="ru-RU" dirty="0" smtClean="0"/>
          </a:p>
          <a:p>
            <a:endParaRPr lang="ru-RU" dirty="0" smtClean="0"/>
          </a:p>
          <a:p>
            <a:endParaRPr lang="ru-RU" dirty="0" smtClean="0"/>
          </a:p>
          <a:p>
            <a:endParaRPr lang="ru-RU" dirty="0" smtClean="0"/>
          </a:p>
          <a:p>
            <a:pPr lvl="5"/>
            <a:r>
              <a:rPr lang="ru-RU" sz="2400" dirty="0" smtClean="0">
                <a:solidFill>
                  <a:srgbClr val="006CA5"/>
                </a:solidFill>
              </a:rPr>
              <a:t>Код 028414</a:t>
            </a:r>
            <a:endParaRPr lang="en-US" sz="2400" dirty="0" smtClean="0">
              <a:solidFill>
                <a:srgbClr val="006CA5"/>
              </a:solidFill>
            </a:endParaRPr>
          </a:p>
          <a:p>
            <a:endParaRPr lang="en-US" dirty="0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B5E496-C20A-4259-82D6-EE90691934EF}" type="slidenum">
              <a:rPr lang="da-DK" smtClean="0"/>
              <a:pPr/>
              <a:t>171</a:t>
            </a:fld>
            <a:endParaRPr lang="da-DK"/>
          </a:p>
        </p:txBody>
      </p:sp>
      <p:sp>
        <p:nvSpPr>
          <p:cNvPr id="10" name="Flowchart: Alternate Process 9"/>
          <p:cNvSpPr/>
          <p:nvPr/>
        </p:nvSpPr>
        <p:spPr bwMode="auto">
          <a:xfrm>
            <a:off x="7286644" y="5786454"/>
            <a:ext cx="1357322" cy="500066"/>
          </a:xfrm>
          <a:prstGeom prst="flowChartAlternateProcess">
            <a:avLst/>
          </a:prstGeom>
          <a:solidFill>
            <a:schemeClr val="accent3"/>
          </a:solidFill>
          <a:ln w="9525" cap="flat" cmpd="sng" algn="ctr">
            <a:solidFill>
              <a:srgbClr val="ACACAC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80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Verdana" pitchFamily="34" charset="0"/>
                <a:hlinkClick r:id="rId2" action="ppaction://hlinksldjump"/>
              </a:rPr>
              <a:t>В начало</a:t>
            </a:r>
            <a:endParaRPr kumimoji="0" lang="ru-RU" sz="1800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Verdana" pitchFamily="34" charset="0"/>
            </a:endParaRPr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3" cstate="print"/>
          <a:srcRect l="30985" t="54237" r="51536" b="27754"/>
          <a:stretch>
            <a:fillRect/>
          </a:stretch>
        </p:blipFill>
        <p:spPr bwMode="auto">
          <a:xfrm>
            <a:off x="6072198" y="2571743"/>
            <a:ext cx="2000264" cy="154565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7" name="TextBox 6"/>
          <p:cNvSpPr txBox="1"/>
          <p:nvPr/>
        </p:nvSpPr>
        <p:spPr>
          <a:xfrm>
            <a:off x="500034" y="5857892"/>
            <a:ext cx="55721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hlinkClick r:id="rId4" action="ppaction://hlinksldjump"/>
              </a:rPr>
              <a:t>Вернуться к окнам</a:t>
            </a: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2000" dirty="0" smtClean="0"/>
              <a:t>Держатель фильтра</a:t>
            </a:r>
            <a:r>
              <a:rPr lang="en-US" sz="2400" dirty="0" smtClean="0"/>
              <a:t/>
            </a:r>
            <a:br>
              <a:rPr lang="en-US" sz="2400" dirty="0" smtClean="0"/>
            </a:br>
            <a:r>
              <a:rPr lang="ru-RU" sz="1600" dirty="0" smtClean="0">
                <a:solidFill>
                  <a:srgbClr val="FF0000"/>
                </a:solidFill>
              </a:rPr>
              <a:t>2003-2015 </a:t>
            </a:r>
            <a:r>
              <a:rPr lang="ru-RU" sz="1600" dirty="0" err="1" smtClean="0">
                <a:solidFill>
                  <a:srgbClr val="FF0000"/>
                </a:solidFill>
              </a:rPr>
              <a:t>гг</a:t>
            </a:r>
            <a:r>
              <a:rPr lang="ru-RU" sz="1600" dirty="0" smtClean="0">
                <a:solidFill>
                  <a:srgbClr val="FF0000"/>
                </a:solidFill>
              </a:rPr>
              <a:t> </a:t>
            </a:r>
            <a:r>
              <a:rPr lang="ru-RU" sz="1600" dirty="0" smtClean="0"/>
              <a:t>(например,  </a:t>
            </a:r>
            <a:r>
              <a:rPr lang="en-US" sz="1600" dirty="0" smtClean="0"/>
              <a:t>GGL M08 3073G)</a:t>
            </a:r>
            <a:r>
              <a:rPr lang="ru-RU" sz="1600" dirty="0" smtClean="0"/>
              <a:t> - Алюминий</a:t>
            </a:r>
            <a:endParaRPr lang="ru-RU" sz="16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47663" y="1219200"/>
            <a:ext cx="6528593" cy="5105400"/>
          </a:xfrm>
        </p:spPr>
        <p:txBody>
          <a:bodyPr/>
          <a:lstStyle/>
          <a:p>
            <a:pPr lvl="0">
              <a:defRPr/>
            </a:pPr>
            <a:r>
              <a:rPr lang="en-US" sz="1400" dirty="0" smtClean="0"/>
              <a:t>GZL, GGL, GGU, GPL:</a:t>
            </a:r>
          </a:p>
          <a:p>
            <a:pPr lvl="0"/>
            <a:r>
              <a:rPr lang="en-US" sz="1400" dirty="0" smtClean="0">
                <a:solidFill>
                  <a:schemeClr val="accent2">
                    <a:lumMod val="50000"/>
                  </a:schemeClr>
                </a:solidFill>
              </a:rPr>
              <a:t>C02, C04	</a:t>
            </a:r>
            <a:r>
              <a:rPr lang="ru-RU" sz="1400" dirty="0" smtClean="0">
                <a:solidFill>
                  <a:schemeClr val="accent2">
                    <a:lumMod val="50000"/>
                  </a:schemeClr>
                </a:solidFill>
              </a:rPr>
              <a:t>			760616С</a:t>
            </a:r>
            <a:r>
              <a:rPr lang="en-US" sz="1400" dirty="0" smtClean="0">
                <a:solidFill>
                  <a:schemeClr val="accent2">
                    <a:lumMod val="50000"/>
                  </a:schemeClr>
                </a:solidFill>
              </a:rPr>
              <a:t>	</a:t>
            </a:r>
          </a:p>
          <a:p>
            <a:pPr lvl="0"/>
            <a:r>
              <a:rPr lang="en-US" sz="1400" dirty="0" smtClean="0">
                <a:solidFill>
                  <a:schemeClr val="accent2">
                    <a:lumMod val="50000"/>
                  </a:schemeClr>
                </a:solidFill>
              </a:rPr>
              <a:t>F04, F06				</a:t>
            </a:r>
            <a:r>
              <a:rPr lang="ru-RU" sz="1400" dirty="0" smtClean="0">
                <a:solidFill>
                  <a:schemeClr val="accent2">
                    <a:lumMod val="50000"/>
                  </a:schemeClr>
                </a:solidFill>
              </a:rPr>
              <a:t>760616</a:t>
            </a:r>
            <a:r>
              <a:rPr lang="en-US" sz="1400" dirty="0" smtClean="0">
                <a:solidFill>
                  <a:schemeClr val="accent2">
                    <a:lumMod val="50000"/>
                  </a:schemeClr>
                </a:solidFill>
              </a:rPr>
              <a:t>F</a:t>
            </a:r>
          </a:p>
          <a:p>
            <a:pPr lvl="0"/>
            <a:r>
              <a:rPr lang="en-US" sz="1400" dirty="0" smtClean="0">
                <a:solidFill>
                  <a:schemeClr val="accent2">
                    <a:lumMod val="50000"/>
                  </a:schemeClr>
                </a:solidFill>
              </a:rPr>
              <a:t>M04, M06, M08, M10, M12		</a:t>
            </a:r>
            <a:r>
              <a:rPr lang="ru-RU" sz="1400" dirty="0" smtClean="0">
                <a:solidFill>
                  <a:schemeClr val="accent2">
                    <a:lumMod val="50000"/>
                  </a:schemeClr>
                </a:solidFill>
              </a:rPr>
              <a:t>760616</a:t>
            </a:r>
            <a:r>
              <a:rPr lang="en-US" sz="1400" dirty="0" smtClean="0">
                <a:solidFill>
                  <a:schemeClr val="accent2">
                    <a:lumMod val="50000"/>
                  </a:schemeClr>
                </a:solidFill>
              </a:rPr>
              <a:t>M</a:t>
            </a:r>
          </a:p>
          <a:p>
            <a:pPr lvl="0"/>
            <a:r>
              <a:rPr lang="en-US" sz="1400" dirty="0" smtClean="0">
                <a:solidFill>
                  <a:schemeClr val="accent2">
                    <a:lumMod val="50000"/>
                  </a:schemeClr>
                </a:solidFill>
              </a:rPr>
              <a:t>P06, P08, P10			</a:t>
            </a:r>
            <a:r>
              <a:rPr lang="ru-RU" sz="1400" dirty="0" smtClean="0">
                <a:solidFill>
                  <a:schemeClr val="accent2">
                    <a:lumMod val="50000"/>
                  </a:schemeClr>
                </a:solidFill>
              </a:rPr>
              <a:t>760616</a:t>
            </a:r>
            <a:r>
              <a:rPr lang="en-US" sz="1400" dirty="0" smtClean="0">
                <a:solidFill>
                  <a:schemeClr val="accent2">
                    <a:lumMod val="50000"/>
                  </a:schemeClr>
                </a:solidFill>
              </a:rPr>
              <a:t>P</a:t>
            </a:r>
          </a:p>
          <a:p>
            <a:pPr lvl="0"/>
            <a:r>
              <a:rPr lang="en-US" sz="1400" dirty="0" smtClean="0">
                <a:solidFill>
                  <a:schemeClr val="accent2">
                    <a:lumMod val="50000"/>
                  </a:schemeClr>
                </a:solidFill>
              </a:rPr>
              <a:t>S06, S08, S10			</a:t>
            </a:r>
            <a:r>
              <a:rPr lang="ru-RU" sz="1400" dirty="0" smtClean="0">
                <a:solidFill>
                  <a:schemeClr val="accent2">
                    <a:lumMod val="50000"/>
                  </a:schemeClr>
                </a:solidFill>
              </a:rPr>
              <a:t>760616</a:t>
            </a:r>
            <a:r>
              <a:rPr lang="en-US" sz="1400" dirty="0" smtClean="0">
                <a:solidFill>
                  <a:schemeClr val="accent2">
                    <a:lumMod val="50000"/>
                  </a:schemeClr>
                </a:solidFill>
              </a:rPr>
              <a:t>S</a:t>
            </a:r>
          </a:p>
          <a:p>
            <a:pPr lvl="0"/>
            <a:r>
              <a:rPr lang="en-US" sz="1400" dirty="0" smtClean="0">
                <a:solidFill>
                  <a:schemeClr val="accent2">
                    <a:lumMod val="50000"/>
                  </a:schemeClr>
                </a:solidFill>
              </a:rPr>
              <a:t>U04, U08, U10			</a:t>
            </a:r>
            <a:r>
              <a:rPr lang="ru-RU" sz="1400" dirty="0" smtClean="0">
                <a:solidFill>
                  <a:schemeClr val="accent2">
                    <a:lumMod val="50000"/>
                  </a:schemeClr>
                </a:solidFill>
              </a:rPr>
              <a:t>760616</a:t>
            </a:r>
            <a:r>
              <a:rPr lang="en-US" sz="1400" dirty="0" smtClean="0">
                <a:solidFill>
                  <a:schemeClr val="accent2">
                    <a:lumMod val="50000"/>
                  </a:schemeClr>
                </a:solidFill>
              </a:rPr>
              <a:t>U</a:t>
            </a:r>
          </a:p>
          <a:p>
            <a:endParaRPr lang="ru-RU" sz="1400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B5E496-C20A-4259-82D6-EE90691934EF}" type="slidenum">
              <a:rPr lang="da-DK" smtClean="0"/>
              <a:pPr/>
              <a:t>172</a:t>
            </a:fld>
            <a:endParaRPr lang="da-DK"/>
          </a:p>
        </p:txBody>
      </p:sp>
      <p:sp>
        <p:nvSpPr>
          <p:cNvPr id="7" name="Flowchart: Alternate Process 6"/>
          <p:cNvSpPr/>
          <p:nvPr/>
        </p:nvSpPr>
        <p:spPr bwMode="auto">
          <a:xfrm>
            <a:off x="7286644" y="5786454"/>
            <a:ext cx="1357322" cy="500066"/>
          </a:xfrm>
          <a:prstGeom prst="flowChartAlternateProcess">
            <a:avLst/>
          </a:prstGeom>
          <a:solidFill>
            <a:schemeClr val="accent3"/>
          </a:solidFill>
          <a:ln w="9525" cap="flat" cmpd="sng" algn="ctr">
            <a:solidFill>
              <a:srgbClr val="ACACAC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80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Verdana" pitchFamily="34" charset="0"/>
                <a:hlinkClick r:id="rId2" action="ppaction://hlinksldjump"/>
              </a:rPr>
              <a:t>В начало</a:t>
            </a:r>
            <a:endParaRPr kumimoji="0" lang="ru-RU" sz="1800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Verdana" pitchFamily="34" charset="0"/>
            </a:endParaRPr>
          </a:p>
        </p:txBody>
      </p:sp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3" cstate="print"/>
          <a:srcRect l="16990" t="20755" r="69736" b="53571"/>
          <a:stretch>
            <a:fillRect/>
          </a:stretch>
        </p:blipFill>
        <p:spPr bwMode="auto">
          <a:xfrm>
            <a:off x="2143108" y="3857628"/>
            <a:ext cx="3643338" cy="24288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9" name="Oval 8"/>
          <p:cNvSpPr/>
          <p:nvPr/>
        </p:nvSpPr>
        <p:spPr bwMode="auto">
          <a:xfrm rot="1910423">
            <a:off x="2273437" y="4902586"/>
            <a:ext cx="3666778" cy="456681"/>
          </a:xfrm>
          <a:prstGeom prst="ellipse">
            <a:avLst/>
          </a:prstGeom>
          <a:noFill/>
          <a:ln w="254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Verdana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Щеколда</a:t>
            </a:r>
          </a:p>
        </p:txBody>
      </p:sp>
      <p:sp>
        <p:nvSpPr>
          <p:cNvPr id="6349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47663" y="1219200"/>
            <a:ext cx="8439150" cy="3721968"/>
          </a:xfrm>
        </p:spPr>
        <p:txBody>
          <a:bodyPr/>
          <a:lstStyle/>
          <a:p>
            <a:r>
              <a:rPr lang="en-US" dirty="0" smtClean="0"/>
              <a:t>GZL, GGL, GGU</a:t>
            </a: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>
                <a:solidFill>
                  <a:srgbClr val="FF0000"/>
                </a:solidFill>
              </a:rPr>
              <a:t>2003-2015 </a:t>
            </a:r>
            <a:r>
              <a:rPr lang="ru-RU" dirty="0" err="1" smtClean="0">
                <a:solidFill>
                  <a:srgbClr val="FF0000"/>
                </a:solidFill>
              </a:rPr>
              <a:t>гг</a:t>
            </a:r>
            <a:r>
              <a:rPr lang="en-US" dirty="0" smtClean="0">
                <a:solidFill>
                  <a:srgbClr val="FF0000"/>
                </a:solidFill>
              </a:rPr>
              <a:t>:</a:t>
            </a:r>
            <a:br>
              <a:rPr lang="en-US" dirty="0" smtClean="0">
                <a:solidFill>
                  <a:srgbClr val="FF0000"/>
                </a:solidFill>
              </a:rPr>
            </a:br>
            <a:endParaRPr lang="en-US" dirty="0" smtClean="0">
              <a:solidFill>
                <a:srgbClr val="FF0000"/>
              </a:solidFill>
            </a:endParaRPr>
          </a:p>
          <a:p>
            <a:pPr>
              <a:buNone/>
            </a:pPr>
            <a:r>
              <a:rPr lang="en-US" sz="1400" dirty="0" smtClean="0">
                <a:solidFill>
                  <a:schemeClr val="accent2">
                    <a:lumMod val="50000"/>
                  </a:schemeClr>
                </a:solidFill>
              </a:rPr>
              <a:t>	010782</a:t>
            </a:r>
            <a:br>
              <a:rPr lang="en-US" sz="1400" dirty="0" smtClean="0">
                <a:solidFill>
                  <a:schemeClr val="accent2">
                    <a:lumMod val="50000"/>
                  </a:schemeClr>
                </a:solidFill>
              </a:rPr>
            </a:br>
            <a:r>
              <a:rPr lang="en-US" sz="1400" dirty="0" smtClean="0">
                <a:solidFill>
                  <a:schemeClr val="accent2">
                    <a:lumMod val="50000"/>
                  </a:schemeClr>
                </a:solidFill>
              </a:rPr>
              <a:t/>
            </a:r>
            <a:br>
              <a:rPr lang="en-US" sz="1400" dirty="0" smtClean="0">
                <a:solidFill>
                  <a:schemeClr val="accent2">
                    <a:lumMod val="50000"/>
                  </a:schemeClr>
                </a:solidFill>
              </a:rPr>
            </a:br>
            <a:r>
              <a:rPr lang="en-US" sz="1400" dirty="0" smtClean="0">
                <a:solidFill>
                  <a:schemeClr val="accent2">
                    <a:lumMod val="50000"/>
                  </a:schemeClr>
                </a:solidFill>
              </a:rPr>
              <a:t/>
            </a:r>
            <a:br>
              <a:rPr lang="en-US" sz="1400" dirty="0" smtClean="0">
                <a:solidFill>
                  <a:schemeClr val="accent2">
                    <a:lumMod val="50000"/>
                  </a:schemeClr>
                </a:solidFill>
              </a:rPr>
            </a:br>
            <a:endParaRPr lang="en-US" sz="1400" dirty="0" smtClean="0">
              <a:solidFill>
                <a:schemeClr val="accent2">
                  <a:lumMod val="50000"/>
                </a:schemeClr>
              </a:solidFill>
            </a:endParaRPr>
          </a:p>
          <a:p>
            <a:endParaRPr lang="en-US" sz="1400" dirty="0" smtClean="0">
              <a:solidFill>
                <a:schemeClr val="accent2">
                  <a:lumMod val="50000"/>
                </a:schemeClr>
              </a:solidFill>
            </a:endParaRPr>
          </a:p>
          <a:p>
            <a:r>
              <a:rPr lang="en-US" dirty="0" smtClean="0"/>
              <a:t>GHL, GPL, GPU, GTL</a:t>
            </a:r>
            <a:r>
              <a:rPr lang="ru-RU" dirty="0"/>
              <a:t/>
            </a:r>
            <a:br>
              <a:rPr lang="ru-RU" dirty="0"/>
            </a:br>
            <a:r>
              <a:rPr lang="ru-RU" dirty="0" smtClean="0">
                <a:solidFill>
                  <a:srgbClr val="FF0000"/>
                </a:solidFill>
              </a:rPr>
              <a:t>2003-2015 </a:t>
            </a:r>
            <a:r>
              <a:rPr lang="ru-RU" dirty="0" err="1" smtClean="0">
                <a:solidFill>
                  <a:srgbClr val="FF0000"/>
                </a:solidFill>
              </a:rPr>
              <a:t>гг</a:t>
            </a:r>
            <a:r>
              <a:rPr lang="en-US" dirty="0" smtClean="0">
                <a:solidFill>
                  <a:srgbClr val="FF0000"/>
                </a:solidFill>
              </a:rPr>
              <a:t>:</a:t>
            </a:r>
            <a:br>
              <a:rPr lang="en-US" dirty="0" smtClean="0">
                <a:solidFill>
                  <a:srgbClr val="FF0000"/>
                </a:solidFill>
              </a:rPr>
            </a:br>
            <a:endParaRPr lang="en-US" dirty="0" smtClean="0">
              <a:solidFill>
                <a:srgbClr val="FF0000"/>
              </a:solidFill>
            </a:endParaRPr>
          </a:p>
          <a:p>
            <a:pPr>
              <a:buNone/>
            </a:pPr>
            <a:r>
              <a:rPr lang="en-US" sz="1400" dirty="0" smtClean="0">
                <a:solidFill>
                  <a:schemeClr val="accent2">
                    <a:lumMod val="50000"/>
                  </a:schemeClr>
                </a:solidFill>
              </a:rPr>
              <a:t>	010787 	-	</a:t>
            </a:r>
            <a:r>
              <a:rPr lang="ru-RU" sz="1400" dirty="0" smtClean="0">
                <a:solidFill>
                  <a:schemeClr val="accent2">
                    <a:lumMod val="50000"/>
                  </a:schemeClr>
                </a:solidFill>
              </a:rPr>
              <a:t>подходит и к </a:t>
            </a:r>
            <a:r>
              <a:rPr lang="en-US" sz="1400" dirty="0" smtClean="0">
                <a:solidFill>
                  <a:schemeClr val="accent2">
                    <a:lumMod val="50000"/>
                  </a:schemeClr>
                </a:solidFill>
              </a:rPr>
              <a:t>GZL, GGL, GGU</a:t>
            </a:r>
            <a:r>
              <a:rPr lang="ru-RU" sz="1400" dirty="0" smtClean="0">
                <a:solidFill>
                  <a:schemeClr val="accent2">
                    <a:lumMod val="50000"/>
                  </a:schemeClr>
                </a:solidFill>
              </a:rPr>
              <a:t> 2003-2015 </a:t>
            </a:r>
            <a:r>
              <a:rPr lang="ru-RU" sz="1400" dirty="0" err="1" smtClean="0">
                <a:solidFill>
                  <a:schemeClr val="accent2">
                    <a:lumMod val="50000"/>
                  </a:schemeClr>
                </a:solidFill>
              </a:rPr>
              <a:t>гг</a:t>
            </a:r>
            <a:endParaRPr lang="en-US" sz="1400" dirty="0" smtClean="0">
              <a:solidFill>
                <a:schemeClr val="accent2">
                  <a:lumMod val="50000"/>
                </a:schemeClr>
              </a:solidFill>
            </a:endParaRPr>
          </a:p>
          <a:p>
            <a:endParaRPr lang="en-US" sz="1400" dirty="0" smtClean="0">
              <a:solidFill>
                <a:schemeClr val="accent2">
                  <a:lumMod val="50000"/>
                </a:schemeClr>
              </a:solidFill>
            </a:endParaRP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B5E496-C20A-4259-82D6-EE90691934EF}" type="slidenum">
              <a:rPr lang="da-DK" smtClean="0"/>
              <a:pPr/>
              <a:t>173</a:t>
            </a:fld>
            <a:endParaRPr lang="da-DK"/>
          </a:p>
        </p:txBody>
      </p:sp>
      <p:sp>
        <p:nvSpPr>
          <p:cNvPr id="10" name="Flowchart: Alternate Process 9"/>
          <p:cNvSpPr/>
          <p:nvPr/>
        </p:nvSpPr>
        <p:spPr bwMode="auto">
          <a:xfrm>
            <a:off x="7286644" y="5786454"/>
            <a:ext cx="1357322" cy="500066"/>
          </a:xfrm>
          <a:prstGeom prst="flowChartAlternateProcess">
            <a:avLst/>
          </a:prstGeom>
          <a:solidFill>
            <a:schemeClr val="accent3"/>
          </a:solidFill>
          <a:ln w="9525" cap="flat" cmpd="sng" algn="ctr">
            <a:solidFill>
              <a:srgbClr val="ACACAC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80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Verdana" pitchFamily="34" charset="0"/>
                <a:hlinkClick r:id="rId2" action="ppaction://hlinksldjump"/>
              </a:rPr>
              <a:t>В начало</a:t>
            </a:r>
            <a:endParaRPr kumimoji="0" lang="ru-RU" sz="1800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Verdana" pitchFamily="34" charset="0"/>
            </a:endParaRPr>
          </a:p>
        </p:txBody>
      </p:sp>
      <p:pic>
        <p:nvPicPr>
          <p:cNvPr id="2050" name="Picture 2" descr="В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286248" y="1357298"/>
            <a:ext cx="4278759" cy="15763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extBox 6"/>
          <p:cNvSpPr txBox="1"/>
          <p:nvPr/>
        </p:nvSpPr>
        <p:spPr>
          <a:xfrm>
            <a:off x="428596" y="5286388"/>
            <a:ext cx="507209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hlinkClick r:id="rId4" action="ppaction://hlinksldjump"/>
              </a:rPr>
              <a:t>Перейти к запчасти «гнездо задвижки»</a:t>
            </a:r>
            <a:endParaRPr lang="ru-RU" dirty="0"/>
          </a:p>
        </p:txBody>
      </p:sp>
      <p:sp>
        <p:nvSpPr>
          <p:cNvPr id="9" name="TextBox 8"/>
          <p:cNvSpPr txBox="1"/>
          <p:nvPr/>
        </p:nvSpPr>
        <p:spPr>
          <a:xfrm>
            <a:off x="500034" y="5857892"/>
            <a:ext cx="55721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hlinkClick r:id="rId5" action="ppaction://hlinksldjump"/>
              </a:rPr>
              <a:t>Вернуться к окнам</a:t>
            </a: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Гнездо задвижки</a:t>
            </a:r>
          </a:p>
        </p:txBody>
      </p:sp>
      <p:sp>
        <p:nvSpPr>
          <p:cNvPr id="6349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Комплект (2 гнезда, 2 шурупа)</a:t>
            </a:r>
            <a:r>
              <a:rPr lang="en-US" dirty="0" smtClean="0"/>
              <a:t>:</a:t>
            </a:r>
            <a:br>
              <a:rPr lang="en-US" dirty="0" smtClean="0"/>
            </a:br>
            <a:r>
              <a:rPr lang="en-US" sz="1400" dirty="0" smtClean="0">
                <a:solidFill>
                  <a:schemeClr val="accent2">
                    <a:lumMod val="50000"/>
                  </a:schemeClr>
                </a:solidFill>
              </a:rPr>
              <a:t>	</a:t>
            </a:r>
            <a:r>
              <a:rPr lang="ru-RU" sz="2000" dirty="0" smtClean="0">
                <a:solidFill>
                  <a:srgbClr val="0070C0"/>
                </a:solidFill>
              </a:rPr>
              <a:t> 350023 </a:t>
            </a:r>
            <a:r>
              <a:rPr lang="en-US" sz="2000" dirty="0" smtClean="0">
                <a:solidFill>
                  <a:schemeClr val="accent2">
                    <a:lumMod val="50000"/>
                  </a:schemeClr>
                </a:solidFill>
              </a:rPr>
              <a:t/>
            </a:r>
            <a:br>
              <a:rPr lang="en-US" sz="2000" dirty="0" smtClean="0">
                <a:solidFill>
                  <a:schemeClr val="accent2">
                    <a:lumMod val="50000"/>
                  </a:schemeClr>
                </a:solidFill>
              </a:rPr>
            </a:br>
            <a:endParaRPr lang="en-US" sz="1100" dirty="0" smtClean="0">
              <a:solidFill>
                <a:schemeClr val="accent2">
                  <a:lumMod val="50000"/>
                </a:schemeClr>
              </a:solidFill>
            </a:endParaRPr>
          </a:p>
          <a:p>
            <a:r>
              <a:rPr lang="ru-RU" dirty="0" smtClean="0"/>
              <a:t>Одно гнездо задвижки</a:t>
            </a:r>
            <a:r>
              <a:rPr lang="en-US" dirty="0" smtClean="0"/>
              <a:t>:</a:t>
            </a:r>
            <a:br>
              <a:rPr lang="en-US" dirty="0" smtClean="0"/>
            </a:br>
            <a:r>
              <a:rPr lang="en-US" sz="1400" dirty="0" smtClean="0">
                <a:solidFill>
                  <a:schemeClr val="accent2">
                    <a:lumMod val="50000"/>
                  </a:schemeClr>
                </a:solidFill>
              </a:rPr>
              <a:t>	</a:t>
            </a:r>
          </a:p>
          <a:p>
            <a:pPr>
              <a:buNone/>
            </a:pPr>
            <a:r>
              <a:rPr lang="en-US" sz="2000" dirty="0" smtClean="0">
                <a:solidFill>
                  <a:schemeClr val="accent2">
                    <a:lumMod val="50000"/>
                  </a:schemeClr>
                </a:solidFill>
              </a:rPr>
              <a:t>	</a:t>
            </a:r>
            <a:r>
              <a:rPr lang="ru-RU" sz="2000" dirty="0" smtClean="0">
                <a:solidFill>
                  <a:srgbClr val="0070C0"/>
                </a:solidFill>
              </a:rPr>
              <a:t>010742</a:t>
            </a:r>
            <a:r>
              <a:rPr lang="ru-RU" sz="2000" dirty="0" smtClean="0">
                <a:solidFill>
                  <a:schemeClr val="accent2">
                    <a:lumMod val="50000"/>
                  </a:schemeClr>
                </a:solidFill>
              </a:rPr>
              <a:t> (</a:t>
            </a:r>
            <a:r>
              <a:rPr lang="ru-RU" sz="2000" dirty="0" smtClean="0">
                <a:solidFill>
                  <a:srgbClr val="0070C0"/>
                </a:solidFill>
              </a:rPr>
              <a:t>010741</a:t>
            </a:r>
            <a:r>
              <a:rPr lang="ru-RU" sz="2000" dirty="0" smtClean="0">
                <a:solidFill>
                  <a:schemeClr val="accent2">
                    <a:lumMod val="50000"/>
                  </a:schemeClr>
                </a:solidFill>
              </a:rPr>
              <a:t> </a:t>
            </a:r>
            <a:r>
              <a:rPr lang="ru-RU" sz="1200" dirty="0" smtClean="0"/>
              <a:t>для размеров </a:t>
            </a:r>
            <a:r>
              <a:rPr lang="en-US" sz="1200" dirty="0" smtClean="0"/>
              <a:t>C02, F06</a:t>
            </a:r>
            <a:r>
              <a:rPr lang="ru-RU" sz="2000" dirty="0" smtClean="0">
                <a:solidFill>
                  <a:srgbClr val="006CA5"/>
                </a:solidFill>
              </a:rPr>
              <a:t>)</a:t>
            </a:r>
            <a:endParaRPr lang="en-US" sz="2000" dirty="0" smtClean="0">
              <a:solidFill>
                <a:srgbClr val="006CA5"/>
              </a:solidFill>
            </a:endParaRPr>
          </a:p>
          <a:p>
            <a:pPr>
              <a:buNone/>
            </a:pPr>
            <a:endParaRPr lang="ru-RU" sz="1400" dirty="0" smtClean="0">
              <a:solidFill>
                <a:srgbClr val="006CA5"/>
              </a:solidFill>
            </a:endParaRPr>
          </a:p>
          <a:p>
            <a:pPr>
              <a:buNone/>
            </a:pPr>
            <a:endParaRPr lang="ru-RU" sz="1400" dirty="0" smtClean="0">
              <a:solidFill>
                <a:srgbClr val="006CA5"/>
              </a:solidFill>
            </a:endParaRPr>
          </a:p>
          <a:p>
            <a:r>
              <a:rPr lang="ru-RU" sz="2000" dirty="0" smtClean="0"/>
              <a:t>Пластмассовое кольцо под щеколду</a:t>
            </a:r>
            <a:r>
              <a:rPr lang="en-US" sz="2000" dirty="0" smtClean="0"/>
              <a:t>:</a:t>
            </a:r>
            <a:br>
              <a:rPr lang="en-US" sz="2000" dirty="0" smtClean="0"/>
            </a:br>
            <a:r>
              <a:rPr lang="en-US" sz="1600" dirty="0" smtClean="0">
                <a:solidFill>
                  <a:schemeClr val="accent2">
                    <a:lumMod val="50000"/>
                  </a:schemeClr>
                </a:solidFill>
              </a:rPr>
              <a:t>	</a:t>
            </a:r>
          </a:p>
          <a:p>
            <a:pPr>
              <a:buNone/>
            </a:pPr>
            <a:r>
              <a:rPr lang="en-US" sz="2400" dirty="0" smtClean="0">
                <a:solidFill>
                  <a:schemeClr val="accent2">
                    <a:lumMod val="50000"/>
                  </a:schemeClr>
                </a:solidFill>
              </a:rPr>
              <a:t>	</a:t>
            </a:r>
            <a:r>
              <a:rPr lang="en-US" sz="2000" dirty="0" smtClean="0">
                <a:solidFill>
                  <a:srgbClr val="0070C0"/>
                </a:solidFill>
              </a:rPr>
              <a:t>010705</a:t>
            </a: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B5E496-C20A-4259-82D6-EE90691934EF}" type="slidenum">
              <a:rPr lang="da-DK" smtClean="0"/>
              <a:pPr/>
              <a:t>174</a:t>
            </a:fld>
            <a:endParaRPr lang="da-DK"/>
          </a:p>
        </p:txBody>
      </p:sp>
      <p:sp>
        <p:nvSpPr>
          <p:cNvPr id="10" name="Flowchart: Alternate Process 9"/>
          <p:cNvSpPr/>
          <p:nvPr/>
        </p:nvSpPr>
        <p:spPr bwMode="auto">
          <a:xfrm>
            <a:off x="7286644" y="5786454"/>
            <a:ext cx="1357322" cy="500066"/>
          </a:xfrm>
          <a:prstGeom prst="flowChartAlternateProcess">
            <a:avLst/>
          </a:prstGeom>
          <a:solidFill>
            <a:schemeClr val="accent3"/>
          </a:solidFill>
          <a:ln w="9525" cap="flat" cmpd="sng" algn="ctr">
            <a:solidFill>
              <a:srgbClr val="ACACAC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80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Verdana" pitchFamily="34" charset="0"/>
                <a:hlinkClick r:id="rId2" action="ppaction://hlinksldjump"/>
              </a:rPr>
              <a:t>В начало</a:t>
            </a:r>
            <a:endParaRPr kumimoji="0" lang="ru-RU" sz="1800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Verdana" pitchFamily="34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/>
          <a:srcRect l="43796" t="41774" r="23905" b="20337"/>
          <a:stretch>
            <a:fillRect/>
          </a:stretch>
        </p:blipFill>
        <p:spPr bwMode="auto">
          <a:xfrm>
            <a:off x="5643570" y="1214422"/>
            <a:ext cx="2273193" cy="15026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7" name="TextBox 6"/>
          <p:cNvSpPr txBox="1"/>
          <p:nvPr/>
        </p:nvSpPr>
        <p:spPr>
          <a:xfrm>
            <a:off x="428596" y="5214950"/>
            <a:ext cx="607223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hlinkClick r:id="rId4" action="ppaction://hlinksldjump"/>
              </a:rPr>
              <a:t>Перейти к запчасти «щеколда» (задвижка)</a:t>
            </a:r>
            <a:endParaRPr lang="ru-RU" dirty="0"/>
          </a:p>
        </p:txBody>
      </p:sp>
      <p:sp>
        <p:nvSpPr>
          <p:cNvPr id="9" name="TextBox 8"/>
          <p:cNvSpPr txBox="1"/>
          <p:nvPr/>
        </p:nvSpPr>
        <p:spPr>
          <a:xfrm>
            <a:off x="500034" y="5857892"/>
            <a:ext cx="55721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hlinkClick r:id="rId5" action="ppaction://hlinksldjump"/>
              </a:rPr>
              <a:t>Вернуться к окнам</a:t>
            </a:r>
            <a:endParaRPr lang="ru-RU" dirty="0"/>
          </a:p>
        </p:txBody>
      </p:sp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6" cstate="print"/>
          <a:srcRect l="60263" t="65430" r="29594" b="20898"/>
          <a:stretch>
            <a:fillRect/>
          </a:stretch>
        </p:blipFill>
        <p:spPr bwMode="auto">
          <a:xfrm>
            <a:off x="2714612" y="4071942"/>
            <a:ext cx="1000132" cy="823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Опора накладки</a:t>
            </a:r>
            <a:endParaRPr lang="da-DK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47663" y="1219200"/>
            <a:ext cx="6096545" cy="2857872"/>
          </a:xfrm>
        </p:spPr>
        <p:txBody>
          <a:bodyPr/>
          <a:lstStyle/>
          <a:p>
            <a:r>
              <a:rPr lang="ru-RU" dirty="0" smtClean="0"/>
              <a:t>Подходит к окнам:</a:t>
            </a:r>
          </a:p>
          <a:p>
            <a:pPr lvl="1"/>
            <a:r>
              <a:rPr lang="en-US" dirty="0"/>
              <a:t>GLR, GZR</a:t>
            </a:r>
            <a:endParaRPr lang="da-DK" dirty="0"/>
          </a:p>
          <a:p>
            <a:pPr lvl="1"/>
            <a:r>
              <a:rPr lang="en-US" dirty="0" smtClean="0"/>
              <a:t>GGL, GZL </a:t>
            </a:r>
            <a:r>
              <a:rPr lang="ru-RU" dirty="0">
                <a:solidFill>
                  <a:schemeClr val="accent2">
                    <a:lumMod val="50000"/>
                  </a:schemeClr>
                </a:solidFill>
              </a:rPr>
              <a:t>2003-2015 </a:t>
            </a:r>
            <a:r>
              <a:rPr lang="ru-RU" dirty="0" err="1" smtClean="0">
                <a:solidFill>
                  <a:schemeClr val="accent2">
                    <a:lumMod val="50000"/>
                  </a:schemeClr>
                </a:solidFill>
              </a:rPr>
              <a:t>гг</a:t>
            </a:r>
            <a:endParaRPr lang="en-US" dirty="0" smtClean="0">
              <a:solidFill>
                <a:schemeClr val="accent2">
                  <a:lumMod val="50000"/>
                </a:schemeClr>
              </a:solidFill>
            </a:endParaRPr>
          </a:p>
          <a:p>
            <a:pPr lvl="1"/>
            <a:endParaRPr lang="en-US" dirty="0">
              <a:solidFill>
                <a:schemeClr val="accent2">
                  <a:lumMod val="50000"/>
                </a:schemeClr>
              </a:solidFill>
            </a:endParaRPr>
          </a:p>
          <a:p>
            <a:pPr lvl="5"/>
            <a:r>
              <a:rPr lang="ru-RU" sz="2000" dirty="0" smtClean="0">
                <a:solidFill>
                  <a:schemeClr val="accent2">
                    <a:lumMod val="50000"/>
                  </a:schemeClr>
                </a:solidFill>
              </a:rPr>
              <a:t>Код 060959</a:t>
            </a:r>
            <a:endParaRPr lang="en-US" sz="2000" dirty="0">
              <a:solidFill>
                <a:schemeClr val="accent2">
                  <a:lumMod val="50000"/>
                </a:scheme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B5E496-C20A-4259-82D6-EE90691934EF}" type="slidenum">
              <a:rPr lang="da-DK" smtClean="0"/>
              <a:pPr/>
              <a:t>175</a:t>
            </a:fld>
            <a:endParaRPr lang="da-DK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32240" y="2708920"/>
            <a:ext cx="904875" cy="1000125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500034" y="5857892"/>
            <a:ext cx="55721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hlinkClick r:id="rId4" action="ppaction://hlinksldjump"/>
              </a:rPr>
              <a:t>Вернуться к окнам</a:t>
            </a:r>
            <a:endParaRPr lang="ru-RU" dirty="0"/>
          </a:p>
        </p:txBody>
      </p:sp>
      <p:sp>
        <p:nvSpPr>
          <p:cNvPr id="9" name="Flowchart: Alternate Process 8"/>
          <p:cNvSpPr/>
          <p:nvPr/>
        </p:nvSpPr>
        <p:spPr bwMode="auto">
          <a:xfrm>
            <a:off x="7286644" y="5786454"/>
            <a:ext cx="1357322" cy="500066"/>
          </a:xfrm>
          <a:prstGeom prst="flowChartAlternateProcess">
            <a:avLst/>
          </a:prstGeom>
          <a:solidFill>
            <a:schemeClr val="accent3"/>
          </a:solidFill>
          <a:ln w="9525" cap="flat" cmpd="sng" algn="ctr">
            <a:solidFill>
              <a:srgbClr val="ACACAC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80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Verdana" pitchFamily="34" charset="0"/>
                <a:hlinkClick r:id="rId5" action="ppaction://hlinksldjump"/>
              </a:rPr>
              <a:t>В начало</a:t>
            </a:r>
            <a:endParaRPr kumimoji="0" lang="ru-RU" sz="1800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Verdan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678129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У клиента разбился стеклопакет</a:t>
            </a:r>
            <a:endParaRPr lang="ru-RU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47663" y="1219200"/>
            <a:ext cx="8439150" cy="1201688"/>
          </a:xfrm>
        </p:spPr>
        <p:txBody>
          <a:bodyPr/>
          <a:lstStyle/>
          <a:p>
            <a:pPr marL="0" indent="0">
              <a:buNone/>
            </a:pPr>
            <a:r>
              <a:rPr lang="ru-RU" sz="2000" dirty="0" smtClean="0">
                <a:solidFill>
                  <a:srgbClr val="002060"/>
                </a:solidFill>
              </a:rPr>
              <a:t>Для того, чтобы определить какой стеклопакет необходимо приобрести для замены, клиент должен переписать полностью код с оконной таблички</a:t>
            </a:r>
          </a:p>
          <a:p>
            <a:pPr>
              <a:buNone/>
            </a:pPr>
            <a:endParaRPr lang="en-US" sz="1600" i="1" dirty="0" smtClean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B5E496-C20A-4259-82D6-EE90691934EF}" type="slidenum">
              <a:rPr lang="da-DK" smtClean="0"/>
              <a:pPr/>
              <a:t>176</a:t>
            </a:fld>
            <a:endParaRPr lang="da-DK"/>
          </a:p>
        </p:txBody>
      </p:sp>
      <p:sp>
        <p:nvSpPr>
          <p:cNvPr id="7" name="TextBox 6"/>
          <p:cNvSpPr txBox="1"/>
          <p:nvPr/>
        </p:nvSpPr>
        <p:spPr>
          <a:xfrm>
            <a:off x="539552" y="4824928"/>
            <a:ext cx="450059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hlinkClick r:id="rId2" action="ppaction://hlinksldjump"/>
              </a:rPr>
              <a:t>Посмотреть как выглядит табличка</a:t>
            </a:r>
            <a:endParaRPr lang="ru-RU" dirty="0"/>
          </a:p>
        </p:txBody>
      </p:sp>
      <p:sp>
        <p:nvSpPr>
          <p:cNvPr id="8" name="Flowchart: Alternate Process 7"/>
          <p:cNvSpPr/>
          <p:nvPr/>
        </p:nvSpPr>
        <p:spPr bwMode="auto">
          <a:xfrm>
            <a:off x="7286644" y="5715016"/>
            <a:ext cx="1357322" cy="500066"/>
          </a:xfrm>
          <a:prstGeom prst="flowChartAlternateProcess">
            <a:avLst/>
          </a:prstGeom>
          <a:solidFill>
            <a:schemeClr val="accent3"/>
          </a:solidFill>
          <a:ln w="9525" cap="flat" cmpd="sng" algn="ctr">
            <a:solidFill>
              <a:srgbClr val="ACACAC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80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Verdana" pitchFamily="34" charset="0"/>
                <a:hlinkClick r:id="rId3" action="ppaction://hlinksldjump"/>
              </a:rPr>
              <a:t>В начало</a:t>
            </a:r>
            <a:endParaRPr kumimoji="0" lang="ru-RU" sz="1800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Verdana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539552" y="5324994"/>
            <a:ext cx="421484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hlinkClick r:id="rId4" action="ppaction://hlinksldjump"/>
              </a:rPr>
              <a:t>Определить год производства</a:t>
            </a:r>
            <a:endParaRPr lang="ru-RU" dirty="0"/>
          </a:p>
        </p:txBody>
      </p:sp>
      <p:sp>
        <p:nvSpPr>
          <p:cNvPr id="14" name="Rectangle 3"/>
          <p:cNvSpPr txBox="1">
            <a:spLocks noChangeArrowheads="1"/>
          </p:cNvSpPr>
          <p:nvPr/>
        </p:nvSpPr>
        <p:spPr bwMode="auto">
          <a:xfrm>
            <a:off x="347663" y="2659064"/>
            <a:ext cx="8439150" cy="10667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18000" tIns="0" rIns="0" bIns="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SzPct val="80000"/>
              <a:buBlip>
                <a:blip r:embed="rId5"/>
              </a:buBlip>
              <a:tabLst>
                <a:tab pos="1274763" algn="l"/>
              </a:tabLst>
              <a:defRPr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69913" indent="-211138" algn="l" rtl="0" eaLnBrk="1" fontAlgn="base" hangingPunct="1">
              <a:spcBef>
                <a:spcPct val="20000"/>
              </a:spcBef>
              <a:spcAft>
                <a:spcPct val="0"/>
              </a:spcAft>
              <a:buSzPct val="80000"/>
              <a:buBlip>
                <a:blip r:embed="rId5"/>
              </a:buBlip>
              <a:tabLst>
                <a:tab pos="1274763" algn="l"/>
              </a:tabLst>
              <a:defRPr sz="1600">
                <a:solidFill>
                  <a:schemeClr val="tx1"/>
                </a:solidFill>
                <a:latin typeface="+mn-lt"/>
              </a:defRPr>
            </a:lvl2pPr>
            <a:lvl3pPr marL="798513" indent="-211138" algn="l" rtl="0" eaLnBrk="1" fontAlgn="base" hangingPunct="1">
              <a:spcBef>
                <a:spcPct val="20000"/>
              </a:spcBef>
              <a:spcAft>
                <a:spcPct val="0"/>
              </a:spcAft>
              <a:buSzPct val="80000"/>
              <a:buBlip>
                <a:blip r:embed="rId5"/>
              </a:buBlip>
              <a:tabLst>
                <a:tab pos="1274763" algn="l"/>
              </a:tabLst>
              <a:defRPr sz="1600">
                <a:solidFill>
                  <a:schemeClr val="tx1"/>
                </a:solidFill>
                <a:latin typeface="+mn-lt"/>
              </a:defRPr>
            </a:lvl3pPr>
            <a:lvl4pPr marL="1057275" indent="-239713" algn="l" rtl="0" eaLnBrk="1" fontAlgn="base" hangingPunct="1">
              <a:spcBef>
                <a:spcPct val="20000"/>
              </a:spcBef>
              <a:spcAft>
                <a:spcPct val="0"/>
              </a:spcAft>
              <a:buSzPct val="80000"/>
              <a:buBlip>
                <a:blip r:embed="rId5"/>
              </a:buBlip>
              <a:tabLst>
                <a:tab pos="1274763" algn="l"/>
              </a:tabLst>
              <a:defRPr sz="1600">
                <a:solidFill>
                  <a:schemeClr val="tx1"/>
                </a:solidFill>
                <a:latin typeface="+mn-lt"/>
              </a:defRPr>
            </a:lvl4pPr>
            <a:lvl5pPr marL="1266825" indent="-193675" algn="l" rtl="0" eaLnBrk="1" fontAlgn="base" hangingPunct="1">
              <a:spcBef>
                <a:spcPct val="20000"/>
              </a:spcBef>
              <a:spcAft>
                <a:spcPct val="0"/>
              </a:spcAft>
              <a:buSzPct val="80000"/>
              <a:buBlip>
                <a:blip r:embed="rId5"/>
              </a:buBlip>
              <a:tabLst>
                <a:tab pos="1274763" algn="l"/>
              </a:tabLst>
              <a:defRPr sz="1600">
                <a:solidFill>
                  <a:schemeClr val="tx1"/>
                </a:solidFill>
                <a:latin typeface="+mn-lt"/>
              </a:defRPr>
            </a:lvl5pPr>
            <a:lvl6pPr marL="1724025" indent="-193675" algn="l" rtl="0" eaLnBrk="1" fontAlgn="base" hangingPunct="1">
              <a:spcBef>
                <a:spcPct val="20000"/>
              </a:spcBef>
              <a:spcAft>
                <a:spcPct val="0"/>
              </a:spcAft>
              <a:buSzPct val="80000"/>
              <a:buBlip>
                <a:blip r:embed="rId5"/>
              </a:buBlip>
              <a:tabLst>
                <a:tab pos="1274763" algn="l"/>
              </a:tabLst>
              <a:defRPr sz="1600">
                <a:solidFill>
                  <a:schemeClr val="tx1"/>
                </a:solidFill>
                <a:latin typeface="+mn-lt"/>
              </a:defRPr>
            </a:lvl6pPr>
            <a:lvl7pPr marL="2181225" indent="-193675" algn="l" rtl="0" eaLnBrk="1" fontAlgn="base" hangingPunct="1">
              <a:spcBef>
                <a:spcPct val="20000"/>
              </a:spcBef>
              <a:spcAft>
                <a:spcPct val="0"/>
              </a:spcAft>
              <a:buSzPct val="80000"/>
              <a:buBlip>
                <a:blip r:embed="rId5"/>
              </a:buBlip>
              <a:tabLst>
                <a:tab pos="1274763" algn="l"/>
              </a:tabLst>
              <a:defRPr sz="1600">
                <a:solidFill>
                  <a:schemeClr val="tx1"/>
                </a:solidFill>
                <a:latin typeface="+mn-lt"/>
              </a:defRPr>
            </a:lvl7pPr>
            <a:lvl8pPr marL="2638425" indent="-193675" algn="l" rtl="0" eaLnBrk="1" fontAlgn="base" hangingPunct="1">
              <a:spcBef>
                <a:spcPct val="20000"/>
              </a:spcBef>
              <a:spcAft>
                <a:spcPct val="0"/>
              </a:spcAft>
              <a:buSzPct val="80000"/>
              <a:buBlip>
                <a:blip r:embed="rId5"/>
              </a:buBlip>
              <a:tabLst>
                <a:tab pos="1274763" algn="l"/>
              </a:tabLst>
              <a:defRPr sz="1600">
                <a:solidFill>
                  <a:schemeClr val="tx1"/>
                </a:solidFill>
                <a:latin typeface="+mn-lt"/>
              </a:defRPr>
            </a:lvl8pPr>
            <a:lvl9pPr marL="3095625" indent="-193675" algn="l" rtl="0" eaLnBrk="1" fontAlgn="base" hangingPunct="1">
              <a:spcBef>
                <a:spcPct val="20000"/>
              </a:spcBef>
              <a:spcAft>
                <a:spcPct val="0"/>
              </a:spcAft>
              <a:buSzPct val="80000"/>
              <a:buBlip>
                <a:blip r:embed="rId5"/>
              </a:buBlip>
              <a:tabLst>
                <a:tab pos="1274763" algn="l"/>
              </a:tabLst>
              <a:defRPr sz="1600">
                <a:solidFill>
                  <a:schemeClr val="tx1"/>
                </a:solidFill>
                <a:latin typeface="+mn-lt"/>
              </a:defRPr>
            </a:lvl9pPr>
          </a:lstStyle>
          <a:p>
            <a:r>
              <a:rPr lang="en-US" kern="0" dirty="0" smtClean="0">
                <a:hlinkClick r:id="rId6" action="ppaction://hlinksldjump"/>
              </a:rPr>
              <a:t>VELUX OPTIMA (</a:t>
            </a:r>
            <a:r>
              <a:rPr lang="ru-RU" kern="0" dirty="0" smtClean="0">
                <a:hlinkClick r:id="rId6" action="ppaction://hlinksldjump"/>
              </a:rPr>
              <a:t>например, </a:t>
            </a:r>
            <a:r>
              <a:rPr lang="en-US" kern="0" dirty="0" smtClean="0">
                <a:hlinkClick r:id="rId6" action="ppaction://hlinksldjump"/>
              </a:rPr>
              <a:t>GLR M</a:t>
            </a:r>
            <a:r>
              <a:rPr lang="en-US" kern="0" dirty="0" smtClean="0">
                <a:solidFill>
                  <a:schemeClr val="bg1">
                    <a:lumMod val="50000"/>
                  </a:schemeClr>
                </a:solidFill>
                <a:hlinkClick r:id="rId6" action="ppaction://hlinksldjump"/>
              </a:rPr>
              <a:t>R</a:t>
            </a:r>
            <a:r>
              <a:rPr lang="en-US" kern="0" dirty="0" smtClean="0">
                <a:hlinkClick r:id="rId6" action="ppaction://hlinksldjump"/>
              </a:rPr>
              <a:t>08 3073IS)</a:t>
            </a:r>
            <a:endParaRPr lang="ru-RU" kern="0" dirty="0" smtClean="0"/>
          </a:p>
          <a:p>
            <a:r>
              <a:rPr lang="en-US" kern="0" dirty="0" smtClean="0">
                <a:hlinkClick r:id="rId7" action="ppaction://hlinksldjump"/>
              </a:rPr>
              <a:t>VELUX PREMIUM (</a:t>
            </a:r>
            <a:r>
              <a:rPr lang="ru-RU" kern="0" dirty="0" smtClean="0">
                <a:hlinkClick r:id="rId7" action="ppaction://hlinksldjump"/>
              </a:rPr>
              <a:t>например, </a:t>
            </a:r>
            <a:r>
              <a:rPr lang="en-US" kern="0" dirty="0" smtClean="0">
                <a:hlinkClick r:id="rId7" action="ppaction://hlinksldjump"/>
              </a:rPr>
              <a:t>GGL M</a:t>
            </a:r>
            <a:r>
              <a:rPr lang="en-US" kern="0" dirty="0" smtClean="0">
                <a:solidFill>
                  <a:srgbClr val="FF0000"/>
                </a:solidFill>
                <a:hlinkClick r:id="rId7" action="ppaction://hlinksldjump"/>
              </a:rPr>
              <a:t>K</a:t>
            </a:r>
            <a:r>
              <a:rPr lang="en-US" kern="0" dirty="0" smtClean="0">
                <a:hlinkClick r:id="rId7" action="ppaction://hlinksldjump"/>
              </a:rPr>
              <a:t>08 3070)</a:t>
            </a:r>
            <a:endParaRPr lang="en-US" kern="0" dirty="0" smtClean="0"/>
          </a:p>
          <a:p>
            <a:r>
              <a:rPr lang="ru-RU" kern="0" dirty="0" smtClean="0">
                <a:hlinkClick r:id="rId8" action="ppaction://hlinksldjump"/>
              </a:rPr>
              <a:t>1992-2015 </a:t>
            </a:r>
            <a:r>
              <a:rPr lang="ru-RU" kern="0" dirty="0" err="1" smtClean="0">
                <a:hlinkClick r:id="rId8" action="ppaction://hlinksldjump"/>
              </a:rPr>
              <a:t>гг</a:t>
            </a:r>
            <a:r>
              <a:rPr lang="ru-RU" kern="0" dirty="0" smtClean="0">
                <a:hlinkClick r:id="rId8" action="ppaction://hlinksldjump"/>
              </a:rPr>
              <a:t> (</a:t>
            </a:r>
            <a:r>
              <a:rPr lang="da-DK" kern="0" dirty="0" err="1" smtClean="0">
                <a:hlinkClick r:id="rId8" action="ppaction://hlinksldjump"/>
              </a:rPr>
              <a:t>например</a:t>
            </a:r>
            <a:r>
              <a:rPr lang="da-DK" kern="0" dirty="0" smtClean="0">
                <a:hlinkClick r:id="rId8" action="ppaction://hlinksldjump"/>
              </a:rPr>
              <a:t>,  GGL M08 3073G)</a:t>
            </a:r>
            <a:endParaRPr lang="da-DK" kern="0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Window plate/ </a:t>
            </a:r>
            <a:r>
              <a:rPr lang="ru-RU" dirty="0" smtClean="0"/>
              <a:t>Оконная табличка</a:t>
            </a:r>
            <a:endParaRPr lang="en-US" dirty="0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B5E496-C20A-4259-82D6-EE90691934EF}" type="slidenum">
              <a:rPr lang="da-DK" smtClean="0"/>
              <a:pPr/>
              <a:t>177</a:t>
            </a:fld>
            <a:endParaRPr lang="da-DK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 l="13434" t="24225" r="10630" b="18604"/>
          <a:stretch>
            <a:fillRect/>
          </a:stretch>
        </p:blipFill>
        <p:spPr bwMode="auto">
          <a:xfrm>
            <a:off x="286931" y="1285860"/>
            <a:ext cx="8499911" cy="38576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1" name="TextBox 10"/>
          <p:cNvSpPr txBox="1"/>
          <p:nvPr/>
        </p:nvSpPr>
        <p:spPr>
          <a:xfrm>
            <a:off x="4786314" y="1214422"/>
            <a:ext cx="35719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dirty="0" smtClean="0"/>
              <a:t>Дополнительный параметр</a:t>
            </a:r>
            <a:endParaRPr lang="ru-RU" sz="1400" b="1" dirty="0"/>
          </a:p>
        </p:txBody>
      </p:sp>
      <p:sp>
        <p:nvSpPr>
          <p:cNvPr id="12" name="TextBox 11"/>
          <p:cNvSpPr txBox="1"/>
          <p:nvPr/>
        </p:nvSpPr>
        <p:spPr>
          <a:xfrm>
            <a:off x="1000100" y="4857760"/>
            <a:ext cx="178595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dirty="0" smtClean="0"/>
              <a:t>Номер партии</a:t>
            </a:r>
            <a:endParaRPr lang="ru-RU" sz="1400" b="1" dirty="0"/>
          </a:p>
        </p:txBody>
      </p:sp>
      <p:sp>
        <p:nvSpPr>
          <p:cNvPr id="13" name="TextBox 12"/>
          <p:cNvSpPr txBox="1"/>
          <p:nvPr/>
        </p:nvSpPr>
        <p:spPr>
          <a:xfrm>
            <a:off x="2643174" y="4857760"/>
            <a:ext cx="207170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dirty="0" smtClean="0"/>
              <a:t>Год производства</a:t>
            </a:r>
            <a:endParaRPr lang="ru-RU" sz="1400" b="1" dirty="0"/>
          </a:p>
        </p:txBody>
      </p:sp>
      <p:sp>
        <p:nvSpPr>
          <p:cNvPr id="14" name="TextBox 13"/>
          <p:cNvSpPr txBox="1"/>
          <p:nvPr/>
        </p:nvSpPr>
        <p:spPr>
          <a:xfrm>
            <a:off x="4071934" y="5072074"/>
            <a:ext cx="235745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dirty="0" smtClean="0"/>
              <a:t>Месяц производства</a:t>
            </a:r>
            <a:endParaRPr lang="ru-RU" sz="1400" b="1" dirty="0"/>
          </a:p>
        </p:txBody>
      </p:sp>
      <p:sp>
        <p:nvSpPr>
          <p:cNvPr id="15" name="TextBox 14"/>
          <p:cNvSpPr txBox="1"/>
          <p:nvPr/>
        </p:nvSpPr>
        <p:spPr>
          <a:xfrm>
            <a:off x="5929322" y="4786323"/>
            <a:ext cx="114300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dirty="0" smtClean="0"/>
              <a:t>Завод</a:t>
            </a:r>
            <a:endParaRPr lang="ru-RU" sz="1400" b="1" dirty="0"/>
          </a:p>
        </p:txBody>
      </p:sp>
      <p:sp>
        <p:nvSpPr>
          <p:cNvPr id="16" name="Flowchart: Alternate Process 15"/>
          <p:cNvSpPr/>
          <p:nvPr/>
        </p:nvSpPr>
        <p:spPr bwMode="auto">
          <a:xfrm>
            <a:off x="7286644" y="5786454"/>
            <a:ext cx="1357322" cy="500066"/>
          </a:xfrm>
          <a:prstGeom prst="flowChartAlternateProcess">
            <a:avLst/>
          </a:prstGeom>
          <a:solidFill>
            <a:schemeClr val="accent3"/>
          </a:solidFill>
          <a:ln w="9525" cap="flat" cmpd="sng" algn="ctr">
            <a:solidFill>
              <a:srgbClr val="ACACAC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80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Verdana" pitchFamily="34" charset="0"/>
                <a:hlinkClick r:id="rId3" action="ppaction://hlinksldjump"/>
              </a:rPr>
              <a:t>В начало</a:t>
            </a:r>
            <a:endParaRPr kumimoji="0" lang="ru-RU" sz="1800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Verdana" pitchFamily="34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500034" y="5715016"/>
            <a:ext cx="40005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hlinkClick r:id="rId4" action="ppaction://hlinksldjump"/>
              </a:rPr>
              <a:t>Вернуться к стеклопакетам</a:t>
            </a: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Production year/ </a:t>
            </a:r>
            <a:r>
              <a:rPr lang="ru-RU" dirty="0" smtClean="0"/>
              <a:t>Год производства</a:t>
            </a:r>
            <a:endParaRPr lang="en-US" dirty="0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B5E496-C20A-4259-82D6-EE90691934EF}" type="slidenum">
              <a:rPr lang="da-DK" smtClean="0"/>
              <a:pPr/>
              <a:t>178</a:t>
            </a:fld>
            <a:endParaRPr lang="da-DK"/>
          </a:p>
        </p:txBody>
      </p:sp>
      <p:sp>
        <p:nvSpPr>
          <p:cNvPr id="10" name="Flowchart: Alternate Process 9"/>
          <p:cNvSpPr/>
          <p:nvPr/>
        </p:nvSpPr>
        <p:spPr bwMode="auto">
          <a:xfrm>
            <a:off x="7286644" y="5786454"/>
            <a:ext cx="1357322" cy="500066"/>
          </a:xfrm>
          <a:prstGeom prst="flowChartAlternateProcess">
            <a:avLst/>
          </a:prstGeom>
          <a:solidFill>
            <a:schemeClr val="accent3"/>
          </a:solidFill>
          <a:ln w="9525" cap="flat" cmpd="sng" algn="ctr">
            <a:solidFill>
              <a:srgbClr val="ACACAC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80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Verdana" pitchFamily="34" charset="0"/>
                <a:hlinkClick r:id="rId2" action="ppaction://hlinksldjump"/>
              </a:rPr>
              <a:t>В начало</a:t>
            </a:r>
            <a:endParaRPr kumimoji="0" lang="ru-RU" sz="1800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Verdana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500034" y="5715016"/>
            <a:ext cx="40005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hlinkClick r:id="rId3" action="ppaction://hlinksldjump"/>
              </a:rPr>
              <a:t>Вернуться к стеклопакетам</a:t>
            </a:r>
            <a:endParaRPr lang="ru-RU" dirty="0"/>
          </a:p>
        </p:txBody>
      </p:sp>
      <p:sp>
        <p:nvSpPr>
          <p:cNvPr id="12" name="TextBox 11"/>
          <p:cNvSpPr txBox="1"/>
          <p:nvPr/>
        </p:nvSpPr>
        <p:spPr>
          <a:xfrm>
            <a:off x="5653260" y="2698521"/>
            <a:ext cx="2990706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 smtClean="0">
                <a:solidFill>
                  <a:srgbClr val="FF0000"/>
                </a:solidFill>
              </a:rPr>
              <a:t>Внимание для окон </a:t>
            </a:r>
            <a:r>
              <a:rPr lang="en-US" sz="1400" dirty="0" smtClean="0">
                <a:solidFill>
                  <a:srgbClr val="FF0000"/>
                </a:solidFill>
              </a:rPr>
              <a:t>102, 206 </a:t>
            </a:r>
            <a:r>
              <a:rPr lang="ru-RU" sz="1400" dirty="0" smtClean="0">
                <a:solidFill>
                  <a:srgbClr val="FF0000"/>
                </a:solidFill>
              </a:rPr>
              <a:t>стеклопакеты С02 и </a:t>
            </a:r>
            <a:r>
              <a:rPr lang="en-US" sz="1400" dirty="0" smtClean="0">
                <a:solidFill>
                  <a:srgbClr val="FF0000"/>
                </a:solidFill>
              </a:rPr>
              <a:t>F06 </a:t>
            </a:r>
            <a:r>
              <a:rPr lang="ru-RU" sz="1400" dirty="0" smtClean="0">
                <a:solidFill>
                  <a:srgbClr val="FF0000"/>
                </a:solidFill>
              </a:rPr>
              <a:t>не подходят. </a:t>
            </a:r>
            <a:br>
              <a:rPr lang="ru-RU" sz="1400" dirty="0" smtClean="0">
                <a:solidFill>
                  <a:srgbClr val="FF0000"/>
                </a:solidFill>
              </a:rPr>
            </a:br>
            <a:r>
              <a:rPr lang="ru-RU" sz="1400" dirty="0" smtClean="0">
                <a:solidFill>
                  <a:srgbClr val="FF0000"/>
                </a:solidFill>
              </a:rPr>
              <a:t>Необходимо заказывать </a:t>
            </a:r>
            <a:r>
              <a:rPr lang="en-US" sz="1400" dirty="0" smtClean="0">
                <a:solidFill>
                  <a:srgbClr val="FF0000"/>
                </a:solidFill>
              </a:rPr>
              <a:t>IPL 102 </a:t>
            </a:r>
            <a:r>
              <a:rPr lang="ru-RU" sz="1400" dirty="0" smtClean="0">
                <a:solidFill>
                  <a:srgbClr val="FF0000"/>
                </a:solidFill>
              </a:rPr>
              <a:t>или 206</a:t>
            </a:r>
            <a:endParaRPr lang="ru-RU" sz="1400" dirty="0">
              <a:solidFill>
                <a:srgbClr val="FF0000"/>
              </a:solidFill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7663" y="1268760"/>
            <a:ext cx="1295400" cy="4029075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004839" y="1266732"/>
            <a:ext cx="1343025" cy="4048125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871912" y="1271494"/>
            <a:ext cx="1257300" cy="4038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Замена стеклопакетов на </a:t>
            </a:r>
            <a:r>
              <a:rPr lang="ru-RU" dirty="0" smtClean="0"/>
              <a:t>окнах</a:t>
            </a:r>
            <a:br>
              <a:rPr lang="ru-RU" dirty="0" smtClean="0"/>
            </a:br>
            <a:r>
              <a:rPr lang="en-US" sz="2400" dirty="0" smtClean="0">
                <a:solidFill>
                  <a:schemeClr val="bg1">
                    <a:lumMod val="50000"/>
                  </a:schemeClr>
                </a:solidFill>
              </a:rPr>
              <a:t>VELUX OPTIMA</a:t>
            </a:r>
            <a:endParaRPr lang="da-DK" sz="24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47663" y="1556792"/>
            <a:ext cx="8439150" cy="4767808"/>
          </a:xfrm>
        </p:spPr>
        <p:txBody>
          <a:bodyPr/>
          <a:lstStyle/>
          <a:p>
            <a:r>
              <a:rPr lang="en-US" sz="1600" dirty="0" smtClean="0">
                <a:solidFill>
                  <a:srgbClr val="0070C0"/>
                </a:solidFill>
              </a:rPr>
              <a:t>CR02				IPX CR02 0073R</a:t>
            </a:r>
            <a:endParaRPr lang="ru-RU" sz="1600" dirty="0" smtClean="0">
              <a:solidFill>
                <a:srgbClr val="0070C0"/>
              </a:solidFill>
            </a:endParaRPr>
          </a:p>
          <a:p>
            <a:r>
              <a:rPr lang="en-US" sz="1600" dirty="0" smtClean="0">
                <a:solidFill>
                  <a:srgbClr val="0070C0"/>
                </a:solidFill>
              </a:rPr>
              <a:t>CR04</a:t>
            </a:r>
            <a:r>
              <a:rPr lang="en-US" sz="1600" dirty="0">
                <a:solidFill>
                  <a:srgbClr val="0070C0"/>
                </a:solidFill>
              </a:rPr>
              <a:t>				IPX CR04 0073R</a:t>
            </a:r>
            <a:endParaRPr lang="ru-RU" sz="1600" dirty="0">
              <a:solidFill>
                <a:srgbClr val="0070C0"/>
              </a:solidFill>
            </a:endParaRPr>
          </a:p>
          <a:p>
            <a:r>
              <a:rPr lang="en-US" sz="1600" dirty="0">
                <a:solidFill>
                  <a:srgbClr val="0070C0"/>
                </a:solidFill>
              </a:rPr>
              <a:t>FR06				IPX FR06 0073R</a:t>
            </a:r>
            <a:endParaRPr lang="ru-RU" sz="1600" dirty="0">
              <a:solidFill>
                <a:srgbClr val="0070C0"/>
              </a:solidFill>
            </a:endParaRPr>
          </a:p>
          <a:p>
            <a:r>
              <a:rPr lang="en-US" sz="1600" dirty="0">
                <a:solidFill>
                  <a:srgbClr val="0070C0"/>
                </a:solidFill>
              </a:rPr>
              <a:t>MR04				IPX MR04 0073R</a:t>
            </a:r>
            <a:endParaRPr lang="ru-RU" sz="1600" dirty="0">
              <a:solidFill>
                <a:srgbClr val="0070C0"/>
              </a:solidFill>
            </a:endParaRPr>
          </a:p>
          <a:p>
            <a:r>
              <a:rPr lang="en-US" sz="1600" dirty="0">
                <a:solidFill>
                  <a:srgbClr val="0070C0"/>
                </a:solidFill>
              </a:rPr>
              <a:t>MR06				IPX MR06 0073R</a:t>
            </a:r>
            <a:endParaRPr lang="ru-RU" sz="1600" dirty="0">
              <a:solidFill>
                <a:srgbClr val="0070C0"/>
              </a:solidFill>
            </a:endParaRPr>
          </a:p>
          <a:p>
            <a:r>
              <a:rPr lang="en-US" sz="1600" dirty="0">
                <a:solidFill>
                  <a:srgbClr val="0070C0"/>
                </a:solidFill>
              </a:rPr>
              <a:t>MR08				IPX MR08 0073R</a:t>
            </a:r>
            <a:endParaRPr lang="ru-RU" sz="1600" dirty="0">
              <a:solidFill>
                <a:srgbClr val="0070C0"/>
              </a:solidFill>
            </a:endParaRPr>
          </a:p>
          <a:p>
            <a:r>
              <a:rPr lang="en-US" sz="1600" dirty="0">
                <a:solidFill>
                  <a:srgbClr val="0070C0"/>
                </a:solidFill>
              </a:rPr>
              <a:t>MR10				IPX MR10 0073R</a:t>
            </a:r>
            <a:endParaRPr lang="ru-RU" sz="1600" dirty="0">
              <a:solidFill>
                <a:srgbClr val="0070C0"/>
              </a:solidFill>
            </a:endParaRPr>
          </a:p>
          <a:p>
            <a:r>
              <a:rPr lang="da-DK" sz="1600" dirty="0">
                <a:solidFill>
                  <a:srgbClr val="0070C0"/>
                </a:solidFill>
              </a:rPr>
              <a:t>PR06				IPX PR06 0073R</a:t>
            </a:r>
            <a:endParaRPr lang="ru-RU" sz="1600" dirty="0">
              <a:solidFill>
                <a:srgbClr val="0070C0"/>
              </a:solidFill>
            </a:endParaRPr>
          </a:p>
          <a:p>
            <a:r>
              <a:rPr lang="da-DK" sz="1600" dirty="0">
                <a:solidFill>
                  <a:srgbClr val="0070C0"/>
                </a:solidFill>
              </a:rPr>
              <a:t>PR08				IPX PR08 0073R</a:t>
            </a:r>
            <a:endParaRPr lang="ru-RU" sz="1600" dirty="0">
              <a:solidFill>
                <a:srgbClr val="0070C0"/>
              </a:solidFill>
            </a:endParaRPr>
          </a:p>
          <a:p>
            <a:r>
              <a:rPr lang="en-US" sz="1600" dirty="0">
                <a:solidFill>
                  <a:srgbClr val="0070C0"/>
                </a:solidFill>
              </a:rPr>
              <a:t>SR06				IPX SR06 0073R</a:t>
            </a:r>
            <a:endParaRPr lang="ru-RU" sz="1600" dirty="0">
              <a:solidFill>
                <a:srgbClr val="0070C0"/>
              </a:solidFill>
            </a:endParaRPr>
          </a:p>
          <a:p>
            <a:r>
              <a:rPr lang="en-US" sz="1600" dirty="0">
                <a:solidFill>
                  <a:srgbClr val="0070C0"/>
                </a:solidFill>
              </a:rPr>
              <a:t>SR08				IPX SR08 0073R</a:t>
            </a:r>
            <a:endParaRPr lang="ru-RU" sz="1600" dirty="0">
              <a:solidFill>
                <a:srgbClr val="0070C0"/>
              </a:solidFill>
            </a:endParaRPr>
          </a:p>
          <a:p>
            <a:endParaRPr lang="da-DK" sz="1600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B5E496-C20A-4259-82D6-EE90691934EF}" type="slidenum">
              <a:rPr lang="da-DK" smtClean="0"/>
              <a:pPr/>
              <a:t>179</a:t>
            </a:fld>
            <a:endParaRPr lang="da-DK" dirty="0"/>
          </a:p>
        </p:txBody>
      </p:sp>
      <p:sp>
        <p:nvSpPr>
          <p:cNvPr id="5" name="TextBox 4"/>
          <p:cNvSpPr txBox="1"/>
          <p:nvPr/>
        </p:nvSpPr>
        <p:spPr>
          <a:xfrm>
            <a:off x="500034" y="5715016"/>
            <a:ext cx="40005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hlinkClick r:id="rId3" action="ppaction://hlinksldjump"/>
              </a:rPr>
              <a:t>Вернуться к стеклопакетам</a:t>
            </a:r>
            <a:endParaRPr lang="ru-RU" dirty="0"/>
          </a:p>
        </p:txBody>
      </p:sp>
      <p:sp>
        <p:nvSpPr>
          <p:cNvPr id="7" name="Flowchart: Alternate Process 6"/>
          <p:cNvSpPr/>
          <p:nvPr/>
        </p:nvSpPr>
        <p:spPr bwMode="auto">
          <a:xfrm>
            <a:off x="7286644" y="5786454"/>
            <a:ext cx="1357322" cy="500066"/>
          </a:xfrm>
          <a:prstGeom prst="flowChartAlternateProcess">
            <a:avLst/>
          </a:prstGeom>
          <a:solidFill>
            <a:schemeClr val="accent3"/>
          </a:solidFill>
          <a:ln w="9525" cap="flat" cmpd="sng" algn="ctr">
            <a:solidFill>
              <a:srgbClr val="ACACAC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80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Verdana" pitchFamily="34" charset="0"/>
                <a:hlinkClick r:id="rId4" action="ppaction://hlinksldjump"/>
              </a:rPr>
              <a:t>В начало</a:t>
            </a:r>
            <a:endParaRPr kumimoji="0" lang="ru-RU" sz="1800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Verdan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505083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B5E496-C20A-4259-82D6-EE90691934EF}" type="slidenum">
              <a:rPr lang="da-DK" smtClean="0"/>
              <a:pPr/>
              <a:t>18</a:t>
            </a:fld>
            <a:endParaRPr lang="da-DK"/>
          </a:p>
        </p:txBody>
      </p:sp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347663" y="168275"/>
            <a:ext cx="7032625" cy="936625"/>
          </a:xfrm>
        </p:spPr>
        <p:txBody>
          <a:bodyPr/>
          <a:lstStyle/>
          <a:p>
            <a:r>
              <a:rPr lang="ru-RU" sz="1800" dirty="0" smtClean="0"/>
              <a:t>Накладки для окна</a:t>
            </a:r>
            <a:r>
              <a:rPr lang="ru-RU" dirty="0" smtClean="0"/>
              <a:t/>
            </a:r>
            <a:br>
              <a:rPr lang="ru-RU" dirty="0" smtClean="0"/>
            </a:br>
            <a:r>
              <a:rPr lang="ru-RU" sz="2400" dirty="0" smtClean="0"/>
              <a:t>Упаковка с накладками/</a:t>
            </a:r>
            <a:r>
              <a:rPr lang="ru-RU" sz="2400" dirty="0" err="1" smtClean="0"/>
              <a:t>Байпак</a:t>
            </a:r>
            <a:endParaRPr lang="ru-RU" sz="2400" dirty="0"/>
          </a:p>
        </p:txBody>
      </p:sp>
      <p:sp>
        <p:nvSpPr>
          <p:cNvPr id="7" name="Rectangle 3"/>
          <p:cNvSpPr txBox="1">
            <a:spLocks noChangeArrowheads="1"/>
          </p:cNvSpPr>
          <p:nvPr/>
        </p:nvSpPr>
        <p:spPr bwMode="auto">
          <a:xfrm>
            <a:off x="347663" y="1219200"/>
            <a:ext cx="7680721" cy="510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18000" tIns="0" rIns="0" bIns="0" numCol="1" anchor="t" anchorCtr="0" compatLnSpc="1">
            <a:prstTxWarp prst="textNoShape">
              <a:avLst/>
            </a:prstTxWarp>
          </a:bodyPr>
          <a:lstStyle/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Pct val="80000"/>
              <a:buFontTx/>
              <a:buBlip>
                <a:blip r:embed="rId2"/>
              </a:buBlip>
              <a:tabLst>
                <a:tab pos="1274763" algn="l"/>
              </a:tabLst>
              <a:defRPr/>
            </a:pPr>
            <a:r>
              <a:rPr kumimoji="0" lang="ru-RU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</a:rPr>
              <a:t>2003-2015 </a:t>
            </a:r>
            <a:r>
              <a:rPr kumimoji="0" lang="ru-RU" b="0" i="0" u="none" strike="noStrike" kern="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</a:rPr>
              <a:t>гг</a:t>
            </a:r>
            <a:r>
              <a:rPr kumimoji="0" lang="ru-RU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</a:rPr>
              <a:t> (например,  </a:t>
            </a:r>
            <a:r>
              <a:rPr kumimoji="0" lang="en-US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</a:rPr>
              <a:t>GZL M08 1059D)</a:t>
            </a:r>
            <a:r>
              <a:rPr kumimoji="0" lang="ru-RU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</a:rPr>
              <a:t> - </a:t>
            </a:r>
            <a:r>
              <a:rPr kumimoji="0" lang="ru-RU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hlinkClick r:id="rId3" action="ppaction://hlinksldjump"/>
              </a:rPr>
              <a:t>Алюминий</a:t>
            </a:r>
            <a:endParaRPr kumimoji="0" lang="ru-RU" b="0" i="0" u="none" strike="noStrike" kern="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</a:endParaRPr>
          </a:p>
          <a:p>
            <a:pPr marL="342900" indent="-342900" eaLnBrk="1" hangingPunct="1">
              <a:buSzPct val="80000"/>
              <a:buBlip>
                <a:blip r:embed="rId2"/>
              </a:buBlip>
              <a:tabLst>
                <a:tab pos="1274763" algn="l"/>
              </a:tabLst>
              <a:defRPr/>
            </a:pPr>
            <a:endParaRPr lang="ru-RU" kern="0" dirty="0"/>
          </a:p>
          <a:p>
            <a:pPr marL="342900" indent="-342900" eaLnBrk="1" hangingPunct="1">
              <a:buSzPct val="80000"/>
              <a:buBlip>
                <a:blip r:embed="rId2"/>
              </a:buBlip>
              <a:tabLst>
                <a:tab pos="1274763" algn="l"/>
              </a:tabLst>
              <a:defRPr/>
            </a:pPr>
            <a:r>
              <a:rPr lang="ru-RU" kern="0" dirty="0"/>
              <a:t>2003-2015 </a:t>
            </a:r>
            <a:r>
              <a:rPr lang="ru-RU" kern="0" dirty="0" err="1"/>
              <a:t>гг</a:t>
            </a:r>
            <a:r>
              <a:rPr lang="en-US" kern="0" dirty="0" smtClean="0"/>
              <a:t> </a:t>
            </a:r>
            <a:r>
              <a:rPr lang="ru-RU" kern="0" dirty="0" smtClean="0"/>
              <a:t>с уплотнителями «Снег+» </a:t>
            </a:r>
            <a:br>
              <a:rPr lang="ru-RU" kern="0" dirty="0" smtClean="0"/>
            </a:br>
            <a:r>
              <a:rPr lang="en-US" kern="0" dirty="0" smtClean="0"/>
              <a:t>(</a:t>
            </a:r>
            <a:r>
              <a:rPr lang="ru-RU" kern="0" dirty="0"/>
              <a:t>с 2003 г, например,  </a:t>
            </a:r>
            <a:r>
              <a:rPr lang="en-US" kern="0" dirty="0" smtClean="0"/>
              <a:t>G</a:t>
            </a:r>
            <a:r>
              <a:rPr lang="en-US" kern="0" dirty="0"/>
              <a:t>Z</a:t>
            </a:r>
            <a:r>
              <a:rPr lang="en-US" kern="0" dirty="0" smtClean="0"/>
              <a:t>L </a:t>
            </a:r>
            <a:r>
              <a:rPr lang="en-US" kern="0" dirty="0"/>
              <a:t>M08 </a:t>
            </a:r>
            <a:r>
              <a:rPr lang="en-US" kern="0" dirty="0" smtClean="0"/>
              <a:t>1073GDB</a:t>
            </a:r>
            <a:r>
              <a:rPr lang="en-US" kern="0" dirty="0" smtClean="0">
                <a:solidFill>
                  <a:srgbClr val="FF0000"/>
                </a:solidFill>
              </a:rPr>
              <a:t>IS</a:t>
            </a:r>
            <a:r>
              <a:rPr lang="en-US" kern="0" dirty="0" smtClean="0"/>
              <a:t>)</a:t>
            </a:r>
            <a:r>
              <a:rPr lang="ru-RU" kern="0" dirty="0" smtClean="0"/>
              <a:t> </a:t>
            </a:r>
            <a:r>
              <a:rPr lang="ru-RU" kern="0" dirty="0"/>
              <a:t>- </a:t>
            </a:r>
            <a:r>
              <a:rPr lang="ru-RU" kern="0" dirty="0">
                <a:hlinkClick r:id="rId4" action="ppaction://hlinksldjump"/>
              </a:rPr>
              <a:t>Алюминий</a:t>
            </a:r>
            <a:endParaRPr lang="ru-RU" kern="0" dirty="0"/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Pct val="80000"/>
              <a:buFontTx/>
              <a:buBlip>
                <a:blip r:embed="rId2"/>
              </a:buBlip>
              <a:tabLst>
                <a:tab pos="1274763" algn="l"/>
              </a:tabLst>
              <a:defRPr/>
            </a:pPr>
            <a:endParaRPr kumimoji="0" lang="ru-RU" b="0" i="0" u="none" strike="noStrike" kern="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</a:endParaRPr>
          </a:p>
          <a:p>
            <a:pPr marL="342900" lvl="0" indent="-342900" eaLnBrk="1" hangingPunct="1">
              <a:buSzPct val="80000"/>
              <a:buBlip>
                <a:blip r:embed="rId2"/>
              </a:buBlip>
              <a:tabLst>
                <a:tab pos="1274763" algn="l"/>
              </a:tabLst>
              <a:defRPr/>
            </a:pPr>
            <a:r>
              <a:rPr lang="ru-RU" kern="0" dirty="0"/>
              <a:t>2003-2015 </a:t>
            </a:r>
            <a:r>
              <a:rPr lang="ru-RU" kern="0" dirty="0" err="1"/>
              <a:t>гг</a:t>
            </a:r>
            <a:r>
              <a:rPr lang="ru-RU" kern="0" dirty="0"/>
              <a:t> (например</a:t>
            </a:r>
            <a:r>
              <a:rPr kumimoji="0" lang="ru-RU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</a:rPr>
              <a:t>,  </a:t>
            </a:r>
            <a:r>
              <a:rPr kumimoji="0" lang="en-US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</a:rPr>
              <a:t>GGL M08 3</a:t>
            </a:r>
            <a:r>
              <a:rPr kumimoji="0" lang="ru-RU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</a:rPr>
              <a:t>173</a:t>
            </a:r>
            <a:r>
              <a:rPr kumimoji="0" lang="en-US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</a:rPr>
              <a:t>G)</a:t>
            </a:r>
            <a:r>
              <a:rPr kumimoji="0" lang="ru-RU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</a:rPr>
              <a:t> – </a:t>
            </a:r>
            <a:r>
              <a:rPr kumimoji="0" lang="ru-RU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hlinkClick r:id="rId5" action="ppaction://hlinksldjump"/>
              </a:rPr>
              <a:t>Медь</a:t>
            </a:r>
            <a:endParaRPr kumimoji="0" lang="ru-RU" b="0" i="0" u="none" strike="noStrike" kern="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</a:endParaRPr>
          </a:p>
          <a:p>
            <a:pPr marL="342900" indent="-342900" eaLnBrk="1" hangingPunct="1">
              <a:buSzPct val="80000"/>
              <a:buBlip>
                <a:blip r:embed="rId2"/>
              </a:buBlip>
              <a:tabLst>
                <a:tab pos="1274763" algn="l"/>
              </a:tabLst>
              <a:defRPr/>
            </a:pPr>
            <a:endParaRPr lang="ru-RU" sz="1600" dirty="0" smtClean="0"/>
          </a:p>
          <a:p>
            <a:pPr marR="0" lvl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Pct val="80000"/>
              <a:tabLst>
                <a:tab pos="1274763" algn="l"/>
              </a:tabLst>
              <a:defRPr/>
            </a:pPr>
            <a:endParaRPr kumimoji="0" lang="ru-RU" sz="1800" b="0" i="0" u="none" strike="noStrike" kern="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grpSp>
        <p:nvGrpSpPr>
          <p:cNvPr id="9" name="Group 8"/>
          <p:cNvGrpSpPr/>
          <p:nvPr/>
        </p:nvGrpSpPr>
        <p:grpSpPr>
          <a:xfrm>
            <a:off x="1142976" y="3664404"/>
            <a:ext cx="4309678" cy="2428892"/>
            <a:chOff x="1000100" y="3714752"/>
            <a:chExt cx="4309678" cy="2428892"/>
          </a:xfrm>
        </p:grpSpPr>
        <p:pic>
          <p:nvPicPr>
            <p:cNvPr id="11" name="Picture 2" descr="упаковка с накладками и крепежами"/>
            <p:cNvPicPr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1000100" y="3714752"/>
              <a:ext cx="2428892" cy="2428892"/>
            </a:xfrm>
            <a:prstGeom prst="rect">
              <a:avLst/>
            </a:prstGeom>
            <a:noFill/>
          </p:spPr>
        </p:pic>
        <p:pic>
          <p:nvPicPr>
            <p:cNvPr id="12" name="Picture 1"/>
            <p:cNvPicPr>
              <a:picLocks noChangeAspect="1" noChangeArrowheads="1"/>
            </p:cNvPicPr>
            <p:nvPr/>
          </p:nvPicPr>
          <p:blipFill>
            <a:blip r:embed="rId7" cstate="print"/>
            <a:srcRect/>
            <a:stretch>
              <a:fillRect/>
            </a:stretch>
          </p:blipFill>
          <p:spPr bwMode="auto">
            <a:xfrm>
              <a:off x="3500430" y="3714752"/>
              <a:ext cx="1809348" cy="2428892"/>
            </a:xfrm>
            <a:prstGeom prst="rect">
              <a:avLst/>
            </a:prstGeom>
            <a:noFill/>
          </p:spPr>
        </p:pic>
      </p:grpSp>
      <p:sp>
        <p:nvSpPr>
          <p:cNvPr id="13" name="Flowchart: Alternate Process 12"/>
          <p:cNvSpPr/>
          <p:nvPr/>
        </p:nvSpPr>
        <p:spPr bwMode="auto">
          <a:xfrm>
            <a:off x="7286644" y="5786454"/>
            <a:ext cx="1357322" cy="500066"/>
          </a:xfrm>
          <a:prstGeom prst="flowChartAlternateProcess">
            <a:avLst/>
          </a:prstGeom>
          <a:solidFill>
            <a:schemeClr val="accent3"/>
          </a:solidFill>
          <a:ln w="9525" cap="flat" cmpd="sng" algn="ctr">
            <a:solidFill>
              <a:srgbClr val="ACACAC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80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Verdana" pitchFamily="34" charset="0"/>
                <a:hlinkClick r:id="rId8" action="ppaction://hlinksldjump"/>
              </a:rPr>
              <a:t>В начало</a:t>
            </a:r>
            <a:endParaRPr kumimoji="0" lang="ru-RU" sz="1800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Verdana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Замена стеклопакетов на окнах</a:t>
            </a:r>
            <a:br>
              <a:rPr lang="ru-RU" dirty="0" smtClean="0"/>
            </a:br>
            <a:r>
              <a:rPr lang="ru-RU" sz="2400" dirty="0" smtClean="0">
                <a:solidFill>
                  <a:srgbClr val="FF0000"/>
                </a:solidFill>
              </a:rPr>
              <a:t>VELUX </a:t>
            </a:r>
            <a:r>
              <a:rPr lang="en-US" sz="2400" dirty="0" smtClean="0">
                <a:solidFill>
                  <a:srgbClr val="FF0000"/>
                </a:solidFill>
              </a:rPr>
              <a:t>PREMIUM</a:t>
            </a:r>
            <a:endParaRPr lang="ru-RU" sz="2400" dirty="0">
              <a:solidFill>
                <a:srgbClr val="FF0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47663" y="1196752"/>
            <a:ext cx="8439150" cy="3672775"/>
          </a:xfrm>
        </p:spPr>
        <p:txBody>
          <a:bodyPr/>
          <a:lstStyle/>
          <a:p>
            <a:pPr marL="0" indent="0">
              <a:buNone/>
            </a:pPr>
            <a:r>
              <a:rPr lang="ru-RU" sz="1600" dirty="0" smtClean="0"/>
              <a:t>Внимание! При замене с/на стеклопакеты 60, 66 уточняйте необходимый набор запчастей.</a:t>
            </a:r>
          </a:p>
          <a:p>
            <a:pPr marL="0" indent="0">
              <a:buNone/>
            </a:pPr>
            <a:endParaRPr lang="ru-RU" sz="1600" dirty="0" smtClean="0"/>
          </a:p>
          <a:p>
            <a:pPr marL="0" indent="0">
              <a:buNone/>
            </a:pPr>
            <a:r>
              <a:rPr lang="ru-RU" sz="1600" dirty="0" smtClean="0"/>
              <a:t>Для окон со стеклопакетом 70:</a:t>
            </a:r>
            <a:endParaRPr lang="en-US" sz="1600" dirty="0" smtClean="0"/>
          </a:p>
          <a:p>
            <a:r>
              <a:rPr lang="ru-RU" sz="1400" dirty="0" smtClean="0">
                <a:solidFill>
                  <a:srgbClr val="0070C0"/>
                </a:solidFill>
              </a:rPr>
              <a:t>C</a:t>
            </a:r>
            <a:r>
              <a:rPr lang="en-US" sz="1400" dirty="0" smtClean="0">
                <a:solidFill>
                  <a:srgbClr val="0070C0"/>
                </a:solidFill>
              </a:rPr>
              <a:t>K</a:t>
            </a:r>
            <a:r>
              <a:rPr lang="ru-RU" sz="1400" dirty="0" smtClean="0">
                <a:solidFill>
                  <a:srgbClr val="0070C0"/>
                </a:solidFill>
              </a:rPr>
              <a:t>02				IP</a:t>
            </a:r>
            <a:r>
              <a:rPr lang="en-US" sz="1400" dirty="0" smtClean="0">
                <a:solidFill>
                  <a:srgbClr val="0070C0"/>
                </a:solidFill>
              </a:rPr>
              <a:t>L</a:t>
            </a:r>
            <a:r>
              <a:rPr lang="ru-RU" sz="1400" dirty="0" smtClean="0">
                <a:solidFill>
                  <a:srgbClr val="0070C0"/>
                </a:solidFill>
              </a:rPr>
              <a:t> C</a:t>
            </a:r>
            <a:r>
              <a:rPr lang="en-US" sz="1400" dirty="0" smtClean="0">
                <a:solidFill>
                  <a:srgbClr val="0070C0"/>
                </a:solidFill>
              </a:rPr>
              <a:t>K</a:t>
            </a:r>
            <a:r>
              <a:rPr lang="ru-RU" sz="1400" dirty="0" smtClean="0">
                <a:solidFill>
                  <a:srgbClr val="0070C0"/>
                </a:solidFill>
              </a:rPr>
              <a:t>02 007</a:t>
            </a:r>
            <a:r>
              <a:rPr lang="en-US" sz="1400" dirty="0" smtClean="0">
                <a:solidFill>
                  <a:srgbClr val="0070C0"/>
                </a:solidFill>
              </a:rPr>
              <a:t>0</a:t>
            </a:r>
            <a:endParaRPr lang="ru-RU" sz="1400" dirty="0" smtClean="0">
              <a:solidFill>
                <a:srgbClr val="0070C0"/>
              </a:solidFill>
            </a:endParaRPr>
          </a:p>
          <a:p>
            <a:r>
              <a:rPr lang="ru-RU" sz="1400" dirty="0" smtClean="0">
                <a:solidFill>
                  <a:srgbClr val="0070C0"/>
                </a:solidFill>
              </a:rPr>
              <a:t>C</a:t>
            </a:r>
            <a:r>
              <a:rPr lang="en-US" sz="1400" dirty="0" smtClean="0">
                <a:solidFill>
                  <a:srgbClr val="0070C0"/>
                </a:solidFill>
              </a:rPr>
              <a:t>K</a:t>
            </a:r>
            <a:r>
              <a:rPr lang="ru-RU" sz="1400" dirty="0" smtClean="0">
                <a:solidFill>
                  <a:srgbClr val="0070C0"/>
                </a:solidFill>
              </a:rPr>
              <a:t>04			</a:t>
            </a:r>
            <a:r>
              <a:rPr lang="ru-RU" sz="1400" dirty="0">
                <a:solidFill>
                  <a:srgbClr val="0070C0"/>
                </a:solidFill>
              </a:rPr>
              <a:t>	IP</a:t>
            </a:r>
            <a:r>
              <a:rPr lang="en-US" sz="1400" dirty="0">
                <a:solidFill>
                  <a:srgbClr val="0070C0"/>
                </a:solidFill>
              </a:rPr>
              <a:t>L</a:t>
            </a:r>
            <a:r>
              <a:rPr lang="ru-RU" sz="1400" dirty="0">
                <a:solidFill>
                  <a:srgbClr val="0070C0"/>
                </a:solidFill>
              </a:rPr>
              <a:t> C</a:t>
            </a:r>
            <a:r>
              <a:rPr lang="en-US" sz="1400" dirty="0">
                <a:solidFill>
                  <a:srgbClr val="0070C0"/>
                </a:solidFill>
              </a:rPr>
              <a:t>K</a:t>
            </a:r>
            <a:r>
              <a:rPr lang="ru-RU" sz="1400" dirty="0" smtClean="0">
                <a:solidFill>
                  <a:srgbClr val="0070C0"/>
                </a:solidFill>
              </a:rPr>
              <a:t>0</a:t>
            </a:r>
            <a:r>
              <a:rPr lang="en-US" sz="1400" dirty="0" smtClean="0">
                <a:solidFill>
                  <a:srgbClr val="0070C0"/>
                </a:solidFill>
              </a:rPr>
              <a:t>4</a:t>
            </a:r>
            <a:r>
              <a:rPr lang="ru-RU" sz="1400" dirty="0" smtClean="0">
                <a:solidFill>
                  <a:srgbClr val="0070C0"/>
                </a:solidFill>
              </a:rPr>
              <a:t> </a:t>
            </a:r>
            <a:r>
              <a:rPr lang="ru-RU" sz="1400" dirty="0">
                <a:solidFill>
                  <a:srgbClr val="0070C0"/>
                </a:solidFill>
              </a:rPr>
              <a:t>007</a:t>
            </a:r>
            <a:r>
              <a:rPr lang="en-US" sz="1400" dirty="0">
                <a:solidFill>
                  <a:srgbClr val="0070C0"/>
                </a:solidFill>
              </a:rPr>
              <a:t>0</a:t>
            </a:r>
            <a:endParaRPr lang="ru-RU" sz="1400" dirty="0">
              <a:solidFill>
                <a:srgbClr val="0070C0"/>
              </a:solidFill>
            </a:endParaRPr>
          </a:p>
          <a:p>
            <a:r>
              <a:rPr lang="en-US" sz="1400" dirty="0" smtClean="0">
                <a:solidFill>
                  <a:srgbClr val="0070C0"/>
                </a:solidFill>
              </a:rPr>
              <a:t>FK04				</a:t>
            </a:r>
            <a:r>
              <a:rPr lang="ru-RU" sz="1400" dirty="0">
                <a:solidFill>
                  <a:srgbClr val="0070C0"/>
                </a:solidFill>
              </a:rPr>
              <a:t>IP</a:t>
            </a:r>
            <a:r>
              <a:rPr lang="en-US" sz="1400" dirty="0">
                <a:solidFill>
                  <a:srgbClr val="0070C0"/>
                </a:solidFill>
              </a:rPr>
              <a:t>L</a:t>
            </a:r>
            <a:r>
              <a:rPr lang="ru-RU" sz="1400" dirty="0">
                <a:solidFill>
                  <a:srgbClr val="0070C0"/>
                </a:solidFill>
              </a:rPr>
              <a:t> </a:t>
            </a:r>
            <a:r>
              <a:rPr lang="en-US" sz="1400" dirty="0" smtClean="0">
                <a:solidFill>
                  <a:srgbClr val="0070C0"/>
                </a:solidFill>
              </a:rPr>
              <a:t>FK</a:t>
            </a:r>
            <a:r>
              <a:rPr lang="ru-RU" sz="1400" dirty="0" smtClean="0">
                <a:solidFill>
                  <a:srgbClr val="0070C0"/>
                </a:solidFill>
              </a:rPr>
              <a:t>0</a:t>
            </a:r>
            <a:r>
              <a:rPr lang="en-US" sz="1400" dirty="0" smtClean="0">
                <a:solidFill>
                  <a:srgbClr val="0070C0"/>
                </a:solidFill>
              </a:rPr>
              <a:t>4</a:t>
            </a:r>
            <a:r>
              <a:rPr lang="ru-RU" sz="1400" dirty="0" smtClean="0">
                <a:solidFill>
                  <a:srgbClr val="0070C0"/>
                </a:solidFill>
              </a:rPr>
              <a:t> </a:t>
            </a:r>
            <a:r>
              <a:rPr lang="ru-RU" sz="1400" dirty="0">
                <a:solidFill>
                  <a:srgbClr val="0070C0"/>
                </a:solidFill>
              </a:rPr>
              <a:t>007</a:t>
            </a:r>
            <a:r>
              <a:rPr lang="en-US" sz="1400" dirty="0">
                <a:solidFill>
                  <a:srgbClr val="0070C0"/>
                </a:solidFill>
              </a:rPr>
              <a:t>0</a:t>
            </a:r>
            <a:endParaRPr lang="ru-RU" sz="1400" dirty="0">
              <a:solidFill>
                <a:srgbClr val="0070C0"/>
              </a:solidFill>
            </a:endParaRPr>
          </a:p>
          <a:p>
            <a:r>
              <a:rPr lang="ru-RU" sz="1400" dirty="0" smtClean="0">
                <a:solidFill>
                  <a:srgbClr val="0070C0"/>
                </a:solidFill>
              </a:rPr>
              <a:t>F</a:t>
            </a:r>
            <a:r>
              <a:rPr lang="en-US" sz="1400" dirty="0">
                <a:solidFill>
                  <a:srgbClr val="0070C0"/>
                </a:solidFill>
              </a:rPr>
              <a:t>K</a:t>
            </a:r>
            <a:r>
              <a:rPr lang="ru-RU" sz="1400" dirty="0" smtClean="0">
                <a:solidFill>
                  <a:srgbClr val="0070C0"/>
                </a:solidFill>
              </a:rPr>
              <a:t>06			</a:t>
            </a:r>
            <a:r>
              <a:rPr lang="ru-RU" sz="1400" dirty="0">
                <a:solidFill>
                  <a:srgbClr val="0070C0"/>
                </a:solidFill>
              </a:rPr>
              <a:t>	IP</a:t>
            </a:r>
            <a:r>
              <a:rPr lang="en-US" sz="1400" dirty="0">
                <a:solidFill>
                  <a:srgbClr val="0070C0"/>
                </a:solidFill>
              </a:rPr>
              <a:t>L</a:t>
            </a:r>
            <a:r>
              <a:rPr lang="ru-RU" sz="1400" dirty="0">
                <a:solidFill>
                  <a:srgbClr val="0070C0"/>
                </a:solidFill>
              </a:rPr>
              <a:t> </a:t>
            </a:r>
            <a:r>
              <a:rPr lang="en-US" sz="1400" dirty="0" smtClean="0">
                <a:solidFill>
                  <a:srgbClr val="0070C0"/>
                </a:solidFill>
              </a:rPr>
              <a:t>FK</a:t>
            </a:r>
            <a:r>
              <a:rPr lang="ru-RU" sz="1400" dirty="0" smtClean="0">
                <a:solidFill>
                  <a:srgbClr val="0070C0"/>
                </a:solidFill>
              </a:rPr>
              <a:t>0</a:t>
            </a:r>
            <a:r>
              <a:rPr lang="en-US" sz="1400" dirty="0" smtClean="0">
                <a:solidFill>
                  <a:srgbClr val="0070C0"/>
                </a:solidFill>
              </a:rPr>
              <a:t>6</a:t>
            </a:r>
            <a:r>
              <a:rPr lang="ru-RU" sz="1400" dirty="0" smtClean="0">
                <a:solidFill>
                  <a:srgbClr val="0070C0"/>
                </a:solidFill>
              </a:rPr>
              <a:t> </a:t>
            </a:r>
            <a:r>
              <a:rPr lang="ru-RU" sz="1400" dirty="0">
                <a:solidFill>
                  <a:srgbClr val="0070C0"/>
                </a:solidFill>
              </a:rPr>
              <a:t>007</a:t>
            </a:r>
            <a:r>
              <a:rPr lang="en-US" sz="1400" dirty="0">
                <a:solidFill>
                  <a:srgbClr val="0070C0"/>
                </a:solidFill>
              </a:rPr>
              <a:t>0</a:t>
            </a:r>
            <a:endParaRPr lang="ru-RU" sz="1400" dirty="0">
              <a:solidFill>
                <a:srgbClr val="0070C0"/>
              </a:solidFill>
            </a:endParaRPr>
          </a:p>
          <a:p>
            <a:r>
              <a:rPr lang="ru-RU" sz="1400" dirty="0" smtClean="0">
                <a:solidFill>
                  <a:srgbClr val="0070C0"/>
                </a:solidFill>
              </a:rPr>
              <a:t>M</a:t>
            </a:r>
            <a:r>
              <a:rPr lang="en-US" sz="1400" dirty="0" smtClean="0">
                <a:solidFill>
                  <a:srgbClr val="0070C0"/>
                </a:solidFill>
              </a:rPr>
              <a:t>K</a:t>
            </a:r>
            <a:r>
              <a:rPr lang="ru-RU" sz="1400" dirty="0" smtClean="0">
                <a:solidFill>
                  <a:srgbClr val="0070C0"/>
                </a:solidFill>
              </a:rPr>
              <a:t>04			</a:t>
            </a:r>
            <a:r>
              <a:rPr lang="ru-RU" sz="1400" dirty="0">
                <a:solidFill>
                  <a:srgbClr val="0070C0"/>
                </a:solidFill>
              </a:rPr>
              <a:t>	IP</a:t>
            </a:r>
            <a:r>
              <a:rPr lang="en-US" sz="1400" dirty="0" smtClean="0">
                <a:solidFill>
                  <a:srgbClr val="0070C0"/>
                </a:solidFill>
              </a:rPr>
              <a:t>L MK</a:t>
            </a:r>
            <a:r>
              <a:rPr lang="ru-RU" sz="1400" dirty="0" smtClean="0">
                <a:solidFill>
                  <a:srgbClr val="0070C0"/>
                </a:solidFill>
              </a:rPr>
              <a:t>0</a:t>
            </a:r>
            <a:r>
              <a:rPr lang="en-US" sz="1400" dirty="0" smtClean="0">
                <a:solidFill>
                  <a:srgbClr val="0070C0"/>
                </a:solidFill>
              </a:rPr>
              <a:t>4</a:t>
            </a:r>
            <a:r>
              <a:rPr lang="ru-RU" sz="1400" dirty="0" smtClean="0">
                <a:solidFill>
                  <a:srgbClr val="0070C0"/>
                </a:solidFill>
              </a:rPr>
              <a:t> </a:t>
            </a:r>
            <a:r>
              <a:rPr lang="ru-RU" sz="1400" dirty="0">
                <a:solidFill>
                  <a:srgbClr val="0070C0"/>
                </a:solidFill>
              </a:rPr>
              <a:t>007</a:t>
            </a:r>
            <a:r>
              <a:rPr lang="en-US" sz="1400" dirty="0">
                <a:solidFill>
                  <a:srgbClr val="0070C0"/>
                </a:solidFill>
              </a:rPr>
              <a:t>0</a:t>
            </a:r>
            <a:endParaRPr lang="ru-RU" sz="1400" dirty="0">
              <a:solidFill>
                <a:srgbClr val="0070C0"/>
              </a:solidFill>
            </a:endParaRPr>
          </a:p>
          <a:p>
            <a:r>
              <a:rPr lang="ru-RU" sz="1400" dirty="0" smtClean="0">
                <a:solidFill>
                  <a:srgbClr val="0070C0"/>
                </a:solidFill>
              </a:rPr>
              <a:t>M</a:t>
            </a:r>
            <a:r>
              <a:rPr lang="en-US" sz="1400" dirty="0" smtClean="0">
                <a:solidFill>
                  <a:srgbClr val="0070C0"/>
                </a:solidFill>
              </a:rPr>
              <a:t>K</a:t>
            </a:r>
            <a:r>
              <a:rPr lang="ru-RU" sz="1400" dirty="0" smtClean="0">
                <a:solidFill>
                  <a:srgbClr val="0070C0"/>
                </a:solidFill>
              </a:rPr>
              <a:t>06			</a:t>
            </a:r>
            <a:r>
              <a:rPr lang="ru-RU" sz="1400" dirty="0">
                <a:solidFill>
                  <a:srgbClr val="0070C0"/>
                </a:solidFill>
              </a:rPr>
              <a:t>	IP</a:t>
            </a:r>
            <a:r>
              <a:rPr lang="en-US" sz="1400" dirty="0">
                <a:solidFill>
                  <a:srgbClr val="0070C0"/>
                </a:solidFill>
              </a:rPr>
              <a:t>L</a:t>
            </a:r>
            <a:r>
              <a:rPr lang="ru-RU" sz="1400" dirty="0">
                <a:solidFill>
                  <a:srgbClr val="0070C0"/>
                </a:solidFill>
              </a:rPr>
              <a:t> </a:t>
            </a:r>
            <a:r>
              <a:rPr lang="en-US" sz="1400" dirty="0" smtClean="0">
                <a:solidFill>
                  <a:srgbClr val="0070C0"/>
                </a:solidFill>
              </a:rPr>
              <a:t>MK06 </a:t>
            </a:r>
            <a:r>
              <a:rPr lang="ru-RU" sz="1400" dirty="0" smtClean="0">
                <a:solidFill>
                  <a:srgbClr val="0070C0"/>
                </a:solidFill>
              </a:rPr>
              <a:t>007</a:t>
            </a:r>
            <a:r>
              <a:rPr lang="en-US" sz="1400" dirty="0">
                <a:solidFill>
                  <a:srgbClr val="0070C0"/>
                </a:solidFill>
              </a:rPr>
              <a:t>0</a:t>
            </a:r>
            <a:endParaRPr lang="ru-RU" sz="1400" dirty="0">
              <a:solidFill>
                <a:srgbClr val="0070C0"/>
              </a:solidFill>
            </a:endParaRPr>
          </a:p>
          <a:p>
            <a:r>
              <a:rPr lang="ru-RU" sz="1400" dirty="0" smtClean="0">
                <a:solidFill>
                  <a:srgbClr val="0070C0"/>
                </a:solidFill>
              </a:rPr>
              <a:t>M</a:t>
            </a:r>
            <a:r>
              <a:rPr lang="en-US" sz="1400" dirty="0" smtClean="0">
                <a:solidFill>
                  <a:srgbClr val="0070C0"/>
                </a:solidFill>
              </a:rPr>
              <a:t>K</a:t>
            </a:r>
            <a:r>
              <a:rPr lang="ru-RU" sz="1400" dirty="0" smtClean="0">
                <a:solidFill>
                  <a:srgbClr val="0070C0"/>
                </a:solidFill>
              </a:rPr>
              <a:t>08			</a:t>
            </a:r>
            <a:r>
              <a:rPr lang="ru-RU" sz="1400" dirty="0">
                <a:solidFill>
                  <a:srgbClr val="0070C0"/>
                </a:solidFill>
              </a:rPr>
              <a:t>	IP</a:t>
            </a:r>
            <a:r>
              <a:rPr lang="en-US" sz="1400" dirty="0">
                <a:solidFill>
                  <a:srgbClr val="0070C0"/>
                </a:solidFill>
              </a:rPr>
              <a:t>L</a:t>
            </a:r>
            <a:r>
              <a:rPr lang="ru-RU" sz="1400" dirty="0">
                <a:solidFill>
                  <a:srgbClr val="0070C0"/>
                </a:solidFill>
              </a:rPr>
              <a:t> </a:t>
            </a:r>
            <a:r>
              <a:rPr lang="en-US" sz="1400" dirty="0" smtClean="0">
                <a:solidFill>
                  <a:srgbClr val="0070C0"/>
                </a:solidFill>
              </a:rPr>
              <a:t>MK08 </a:t>
            </a:r>
            <a:r>
              <a:rPr lang="ru-RU" sz="1400" dirty="0" smtClean="0">
                <a:solidFill>
                  <a:srgbClr val="0070C0"/>
                </a:solidFill>
              </a:rPr>
              <a:t>007</a:t>
            </a:r>
            <a:r>
              <a:rPr lang="en-US" sz="1400" dirty="0">
                <a:solidFill>
                  <a:srgbClr val="0070C0"/>
                </a:solidFill>
              </a:rPr>
              <a:t>0</a:t>
            </a:r>
            <a:endParaRPr lang="ru-RU" sz="1400" dirty="0">
              <a:solidFill>
                <a:srgbClr val="0070C0"/>
              </a:solidFill>
            </a:endParaRPr>
          </a:p>
          <a:p>
            <a:r>
              <a:rPr lang="ru-RU" sz="1400" dirty="0" smtClean="0">
                <a:solidFill>
                  <a:srgbClr val="0070C0"/>
                </a:solidFill>
              </a:rPr>
              <a:t>M</a:t>
            </a:r>
            <a:r>
              <a:rPr lang="en-US" sz="1400" dirty="0" smtClean="0">
                <a:solidFill>
                  <a:srgbClr val="0070C0"/>
                </a:solidFill>
              </a:rPr>
              <a:t>K</a:t>
            </a:r>
            <a:r>
              <a:rPr lang="ru-RU" sz="1400" dirty="0" smtClean="0">
                <a:solidFill>
                  <a:srgbClr val="0070C0"/>
                </a:solidFill>
              </a:rPr>
              <a:t>10			</a:t>
            </a:r>
            <a:r>
              <a:rPr lang="ru-RU" sz="1400" dirty="0">
                <a:solidFill>
                  <a:srgbClr val="0070C0"/>
                </a:solidFill>
              </a:rPr>
              <a:t>	IP</a:t>
            </a:r>
            <a:r>
              <a:rPr lang="en-US" sz="1400" dirty="0">
                <a:solidFill>
                  <a:srgbClr val="0070C0"/>
                </a:solidFill>
              </a:rPr>
              <a:t>L</a:t>
            </a:r>
            <a:r>
              <a:rPr lang="ru-RU" sz="1400" dirty="0">
                <a:solidFill>
                  <a:srgbClr val="0070C0"/>
                </a:solidFill>
              </a:rPr>
              <a:t> </a:t>
            </a:r>
            <a:r>
              <a:rPr lang="en-US" sz="1400" dirty="0" smtClean="0">
                <a:solidFill>
                  <a:srgbClr val="0070C0"/>
                </a:solidFill>
              </a:rPr>
              <a:t>MK10 </a:t>
            </a:r>
            <a:r>
              <a:rPr lang="ru-RU" sz="1400" dirty="0" smtClean="0">
                <a:solidFill>
                  <a:srgbClr val="0070C0"/>
                </a:solidFill>
              </a:rPr>
              <a:t>007</a:t>
            </a:r>
            <a:r>
              <a:rPr lang="en-US" sz="1400" dirty="0">
                <a:solidFill>
                  <a:srgbClr val="0070C0"/>
                </a:solidFill>
              </a:rPr>
              <a:t>0</a:t>
            </a:r>
            <a:endParaRPr lang="ru-RU" sz="1400" dirty="0">
              <a:solidFill>
                <a:srgbClr val="0070C0"/>
              </a:solidFill>
            </a:endParaRPr>
          </a:p>
          <a:p>
            <a:r>
              <a:rPr lang="ru-RU" sz="1400" dirty="0" smtClean="0">
                <a:solidFill>
                  <a:srgbClr val="0070C0"/>
                </a:solidFill>
              </a:rPr>
              <a:t>P</a:t>
            </a:r>
            <a:r>
              <a:rPr lang="en-US" sz="1400" dirty="0" smtClean="0">
                <a:solidFill>
                  <a:srgbClr val="0070C0"/>
                </a:solidFill>
              </a:rPr>
              <a:t>K</a:t>
            </a:r>
            <a:r>
              <a:rPr lang="ru-RU" sz="1400" dirty="0" smtClean="0">
                <a:solidFill>
                  <a:srgbClr val="0070C0"/>
                </a:solidFill>
              </a:rPr>
              <a:t>06			</a:t>
            </a:r>
            <a:r>
              <a:rPr lang="ru-RU" sz="1400" dirty="0">
                <a:solidFill>
                  <a:srgbClr val="0070C0"/>
                </a:solidFill>
              </a:rPr>
              <a:t>	IP</a:t>
            </a:r>
            <a:r>
              <a:rPr lang="en-US" sz="1400" dirty="0">
                <a:solidFill>
                  <a:srgbClr val="0070C0"/>
                </a:solidFill>
              </a:rPr>
              <a:t>L</a:t>
            </a:r>
            <a:r>
              <a:rPr lang="ru-RU" sz="1400" dirty="0">
                <a:solidFill>
                  <a:srgbClr val="0070C0"/>
                </a:solidFill>
              </a:rPr>
              <a:t> </a:t>
            </a:r>
            <a:r>
              <a:rPr lang="en-US" sz="1400" dirty="0" smtClean="0">
                <a:solidFill>
                  <a:srgbClr val="0070C0"/>
                </a:solidFill>
              </a:rPr>
              <a:t>PK06 </a:t>
            </a:r>
            <a:r>
              <a:rPr lang="ru-RU" sz="1400" dirty="0" smtClean="0">
                <a:solidFill>
                  <a:srgbClr val="0070C0"/>
                </a:solidFill>
              </a:rPr>
              <a:t>007</a:t>
            </a:r>
            <a:r>
              <a:rPr lang="en-US" sz="1400" dirty="0">
                <a:solidFill>
                  <a:srgbClr val="0070C0"/>
                </a:solidFill>
              </a:rPr>
              <a:t>0</a:t>
            </a:r>
            <a:endParaRPr lang="ru-RU" sz="1400" dirty="0">
              <a:solidFill>
                <a:srgbClr val="0070C0"/>
              </a:solidFill>
            </a:endParaRPr>
          </a:p>
          <a:p>
            <a:r>
              <a:rPr lang="ru-RU" sz="1400" dirty="0" smtClean="0">
                <a:solidFill>
                  <a:srgbClr val="0070C0"/>
                </a:solidFill>
              </a:rPr>
              <a:t>P</a:t>
            </a:r>
            <a:r>
              <a:rPr lang="en-US" sz="1400" dirty="0" smtClean="0">
                <a:solidFill>
                  <a:srgbClr val="0070C0"/>
                </a:solidFill>
              </a:rPr>
              <a:t>K</a:t>
            </a:r>
            <a:r>
              <a:rPr lang="ru-RU" sz="1400" dirty="0" smtClean="0">
                <a:solidFill>
                  <a:srgbClr val="0070C0"/>
                </a:solidFill>
              </a:rPr>
              <a:t>08			</a:t>
            </a:r>
            <a:r>
              <a:rPr lang="ru-RU" sz="1400" dirty="0">
                <a:solidFill>
                  <a:srgbClr val="0070C0"/>
                </a:solidFill>
              </a:rPr>
              <a:t>	IP</a:t>
            </a:r>
            <a:r>
              <a:rPr lang="en-US" sz="1400" dirty="0">
                <a:solidFill>
                  <a:srgbClr val="0070C0"/>
                </a:solidFill>
              </a:rPr>
              <a:t>L</a:t>
            </a:r>
            <a:r>
              <a:rPr lang="ru-RU" sz="1400" dirty="0">
                <a:solidFill>
                  <a:srgbClr val="0070C0"/>
                </a:solidFill>
              </a:rPr>
              <a:t> </a:t>
            </a:r>
            <a:r>
              <a:rPr lang="en-US" sz="1400" dirty="0" smtClean="0">
                <a:solidFill>
                  <a:srgbClr val="0070C0"/>
                </a:solidFill>
              </a:rPr>
              <a:t>PK</a:t>
            </a:r>
            <a:r>
              <a:rPr lang="ru-RU" sz="1400" dirty="0" smtClean="0">
                <a:solidFill>
                  <a:srgbClr val="0070C0"/>
                </a:solidFill>
              </a:rPr>
              <a:t>0</a:t>
            </a:r>
            <a:r>
              <a:rPr lang="en-US" sz="1400" dirty="0" smtClean="0">
                <a:solidFill>
                  <a:srgbClr val="0070C0"/>
                </a:solidFill>
              </a:rPr>
              <a:t>8</a:t>
            </a:r>
            <a:r>
              <a:rPr lang="ru-RU" sz="1400" dirty="0" smtClean="0">
                <a:solidFill>
                  <a:srgbClr val="0070C0"/>
                </a:solidFill>
              </a:rPr>
              <a:t> </a:t>
            </a:r>
            <a:r>
              <a:rPr lang="ru-RU" sz="1400" dirty="0">
                <a:solidFill>
                  <a:srgbClr val="0070C0"/>
                </a:solidFill>
              </a:rPr>
              <a:t>007</a:t>
            </a:r>
            <a:r>
              <a:rPr lang="en-US" sz="1400" dirty="0">
                <a:solidFill>
                  <a:srgbClr val="0070C0"/>
                </a:solidFill>
              </a:rPr>
              <a:t>0</a:t>
            </a:r>
            <a:endParaRPr lang="ru-RU" sz="1400" dirty="0">
              <a:solidFill>
                <a:srgbClr val="0070C0"/>
              </a:solidFill>
            </a:endParaRPr>
          </a:p>
          <a:p>
            <a:r>
              <a:rPr lang="en-US" sz="1400" dirty="0" smtClean="0">
                <a:solidFill>
                  <a:srgbClr val="0070C0"/>
                </a:solidFill>
              </a:rPr>
              <a:t>SK</a:t>
            </a:r>
            <a:r>
              <a:rPr lang="ru-RU" sz="1400" dirty="0" smtClean="0">
                <a:solidFill>
                  <a:srgbClr val="0070C0"/>
                </a:solidFill>
              </a:rPr>
              <a:t>06			</a:t>
            </a:r>
            <a:r>
              <a:rPr lang="ru-RU" sz="1400" dirty="0">
                <a:solidFill>
                  <a:srgbClr val="0070C0"/>
                </a:solidFill>
              </a:rPr>
              <a:t>	IP</a:t>
            </a:r>
            <a:r>
              <a:rPr lang="en-US" sz="1400" dirty="0">
                <a:solidFill>
                  <a:srgbClr val="0070C0"/>
                </a:solidFill>
              </a:rPr>
              <a:t>L</a:t>
            </a:r>
            <a:r>
              <a:rPr lang="ru-RU" sz="1400" dirty="0">
                <a:solidFill>
                  <a:srgbClr val="0070C0"/>
                </a:solidFill>
              </a:rPr>
              <a:t> </a:t>
            </a:r>
            <a:r>
              <a:rPr lang="en-US" sz="1400" dirty="0" smtClean="0">
                <a:solidFill>
                  <a:srgbClr val="0070C0"/>
                </a:solidFill>
              </a:rPr>
              <a:t>SK</a:t>
            </a:r>
            <a:r>
              <a:rPr lang="ru-RU" sz="1400" dirty="0" smtClean="0">
                <a:solidFill>
                  <a:srgbClr val="0070C0"/>
                </a:solidFill>
              </a:rPr>
              <a:t>0</a:t>
            </a:r>
            <a:r>
              <a:rPr lang="en-US" sz="1400" dirty="0" smtClean="0">
                <a:solidFill>
                  <a:srgbClr val="0070C0"/>
                </a:solidFill>
              </a:rPr>
              <a:t>6</a:t>
            </a:r>
            <a:r>
              <a:rPr lang="ru-RU" sz="1400" dirty="0" smtClean="0">
                <a:solidFill>
                  <a:srgbClr val="0070C0"/>
                </a:solidFill>
              </a:rPr>
              <a:t> </a:t>
            </a:r>
            <a:r>
              <a:rPr lang="ru-RU" sz="1400" dirty="0">
                <a:solidFill>
                  <a:srgbClr val="0070C0"/>
                </a:solidFill>
              </a:rPr>
              <a:t>007</a:t>
            </a:r>
            <a:r>
              <a:rPr lang="en-US" sz="1400" dirty="0">
                <a:solidFill>
                  <a:srgbClr val="0070C0"/>
                </a:solidFill>
              </a:rPr>
              <a:t>0</a:t>
            </a:r>
            <a:endParaRPr lang="ru-RU" sz="1400" dirty="0">
              <a:solidFill>
                <a:srgbClr val="0070C0"/>
              </a:solidFill>
            </a:endParaRPr>
          </a:p>
          <a:p>
            <a:r>
              <a:rPr lang="ru-RU" sz="1400" dirty="0" smtClean="0">
                <a:solidFill>
                  <a:srgbClr val="0070C0"/>
                </a:solidFill>
              </a:rPr>
              <a:t>S</a:t>
            </a:r>
            <a:r>
              <a:rPr lang="en-US" sz="1400" dirty="0" smtClean="0">
                <a:solidFill>
                  <a:srgbClr val="0070C0"/>
                </a:solidFill>
              </a:rPr>
              <a:t>K</a:t>
            </a:r>
            <a:r>
              <a:rPr lang="ru-RU" sz="1400" dirty="0" smtClean="0">
                <a:solidFill>
                  <a:srgbClr val="0070C0"/>
                </a:solidFill>
              </a:rPr>
              <a:t>08			</a:t>
            </a:r>
            <a:r>
              <a:rPr lang="ru-RU" sz="1400" dirty="0">
                <a:solidFill>
                  <a:srgbClr val="0070C0"/>
                </a:solidFill>
              </a:rPr>
              <a:t>	IP</a:t>
            </a:r>
            <a:r>
              <a:rPr lang="en-US" sz="1400" dirty="0">
                <a:solidFill>
                  <a:srgbClr val="0070C0"/>
                </a:solidFill>
              </a:rPr>
              <a:t>L</a:t>
            </a:r>
            <a:r>
              <a:rPr lang="ru-RU" sz="1400" dirty="0">
                <a:solidFill>
                  <a:srgbClr val="0070C0"/>
                </a:solidFill>
              </a:rPr>
              <a:t> </a:t>
            </a:r>
            <a:r>
              <a:rPr lang="en-US" sz="1400" dirty="0" smtClean="0">
                <a:solidFill>
                  <a:srgbClr val="0070C0"/>
                </a:solidFill>
              </a:rPr>
              <a:t>SK</a:t>
            </a:r>
            <a:r>
              <a:rPr lang="ru-RU" sz="1400" dirty="0" smtClean="0">
                <a:solidFill>
                  <a:srgbClr val="0070C0"/>
                </a:solidFill>
              </a:rPr>
              <a:t>0</a:t>
            </a:r>
            <a:r>
              <a:rPr lang="en-US" sz="1400" dirty="0" smtClean="0">
                <a:solidFill>
                  <a:srgbClr val="0070C0"/>
                </a:solidFill>
              </a:rPr>
              <a:t>8</a:t>
            </a:r>
            <a:r>
              <a:rPr lang="ru-RU" sz="1400" dirty="0" smtClean="0">
                <a:solidFill>
                  <a:srgbClr val="0070C0"/>
                </a:solidFill>
              </a:rPr>
              <a:t> </a:t>
            </a:r>
            <a:r>
              <a:rPr lang="ru-RU" sz="1400" dirty="0">
                <a:solidFill>
                  <a:srgbClr val="0070C0"/>
                </a:solidFill>
              </a:rPr>
              <a:t>007</a:t>
            </a:r>
            <a:r>
              <a:rPr lang="en-US" sz="1400" dirty="0">
                <a:solidFill>
                  <a:srgbClr val="0070C0"/>
                </a:solidFill>
              </a:rPr>
              <a:t>0</a:t>
            </a:r>
            <a:endParaRPr lang="ru-RU" sz="1400" dirty="0">
              <a:solidFill>
                <a:srgbClr val="0070C0"/>
              </a:solidFill>
            </a:endParaRPr>
          </a:p>
          <a:p>
            <a:endParaRPr lang="ru-RU" sz="1400" dirty="0" smtClean="0">
              <a:solidFill>
                <a:srgbClr val="0070C0"/>
              </a:solidFill>
            </a:endParaRPr>
          </a:p>
          <a:p>
            <a:endParaRPr lang="ru-RU" sz="1600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B5E496-C20A-4259-82D6-EE90691934EF}" type="slidenum">
              <a:rPr lang="ru-RU" smtClean="0"/>
              <a:pPr/>
              <a:t>180</a:t>
            </a:fld>
            <a:endParaRPr lang="ru-RU" dirty="0"/>
          </a:p>
        </p:txBody>
      </p:sp>
      <p:sp>
        <p:nvSpPr>
          <p:cNvPr id="5" name="TextBox 4"/>
          <p:cNvSpPr txBox="1"/>
          <p:nvPr/>
        </p:nvSpPr>
        <p:spPr>
          <a:xfrm>
            <a:off x="500034" y="5715016"/>
            <a:ext cx="40005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hlinkClick r:id="rId3" action="ppaction://hlinksldjump"/>
              </a:rPr>
              <a:t>Вернуться к стеклопакетам</a:t>
            </a:r>
            <a:endParaRPr lang="ru-RU" dirty="0"/>
          </a:p>
        </p:txBody>
      </p:sp>
      <p:sp>
        <p:nvSpPr>
          <p:cNvPr id="7" name="Flowchart: Alternate Process 6"/>
          <p:cNvSpPr/>
          <p:nvPr/>
        </p:nvSpPr>
        <p:spPr bwMode="auto">
          <a:xfrm>
            <a:off x="7286644" y="5786454"/>
            <a:ext cx="1357322" cy="500066"/>
          </a:xfrm>
          <a:prstGeom prst="flowChartAlternateProcess">
            <a:avLst/>
          </a:prstGeom>
          <a:solidFill>
            <a:schemeClr val="accent3"/>
          </a:solidFill>
          <a:ln w="9525" cap="flat" cmpd="sng" algn="ctr">
            <a:solidFill>
              <a:srgbClr val="ACACAC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80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Verdana" pitchFamily="34" charset="0"/>
                <a:hlinkClick r:id="rId4" action="ppaction://hlinksldjump"/>
              </a:rPr>
              <a:t>В начало</a:t>
            </a:r>
            <a:endParaRPr kumimoji="0" lang="ru-RU" sz="1800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Verdan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939451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Замена стеклопакетов на окнах 1992-2015 </a:t>
            </a:r>
            <a:r>
              <a:rPr lang="ru-RU" dirty="0" err="1" smtClean="0"/>
              <a:t>гг</a:t>
            </a:r>
            <a:r>
              <a:rPr lang="ru-RU" dirty="0" smtClean="0"/>
              <a:t> производства</a:t>
            </a:r>
            <a:endParaRPr lang="da-DK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B5E496-C20A-4259-82D6-EE90691934EF}" type="slidenum">
              <a:rPr lang="da-DK" smtClean="0"/>
              <a:pPr/>
              <a:t>181</a:t>
            </a:fld>
            <a:endParaRPr lang="da-DK" dirty="0"/>
          </a:p>
        </p:txBody>
      </p:sp>
      <p:sp>
        <p:nvSpPr>
          <p:cNvPr id="7" name="TextBox 6"/>
          <p:cNvSpPr txBox="1"/>
          <p:nvPr/>
        </p:nvSpPr>
        <p:spPr>
          <a:xfrm>
            <a:off x="347663" y="1907540"/>
            <a:ext cx="421484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hlinkClick r:id="rId3" action="ppaction://hlinksldjump"/>
              </a:rPr>
              <a:t>Определить год производства</a:t>
            </a:r>
            <a:endParaRPr lang="ru-RU" dirty="0"/>
          </a:p>
        </p:txBody>
      </p:sp>
      <p:sp>
        <p:nvSpPr>
          <p:cNvPr id="8" name="TextBox 7"/>
          <p:cNvSpPr txBox="1"/>
          <p:nvPr/>
        </p:nvSpPr>
        <p:spPr>
          <a:xfrm>
            <a:off x="347663" y="2495943"/>
            <a:ext cx="421484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hlinkClick r:id="rId4" action="ppaction://hlinksldjump"/>
              </a:rPr>
              <a:t>Нужна ли прижимная рамка</a:t>
            </a:r>
            <a:endParaRPr lang="ru-RU" dirty="0"/>
          </a:p>
        </p:txBody>
      </p:sp>
      <p:sp>
        <p:nvSpPr>
          <p:cNvPr id="9" name="TextBox 8"/>
          <p:cNvSpPr txBox="1"/>
          <p:nvPr/>
        </p:nvSpPr>
        <p:spPr>
          <a:xfrm>
            <a:off x="347663" y="3084346"/>
            <a:ext cx="421484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hlinkClick r:id="rId5" action="ppaction://hlinksldjump"/>
              </a:rPr>
              <a:t>Код прижимной рамки</a:t>
            </a:r>
            <a:endParaRPr lang="ru-RU" dirty="0"/>
          </a:p>
        </p:txBody>
      </p:sp>
      <p:sp>
        <p:nvSpPr>
          <p:cNvPr id="10" name="TextBox 9"/>
          <p:cNvSpPr txBox="1"/>
          <p:nvPr/>
        </p:nvSpPr>
        <p:spPr>
          <a:xfrm>
            <a:off x="347663" y="5013176"/>
            <a:ext cx="829630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 smtClean="0">
                <a:solidFill>
                  <a:srgbClr val="FF0000"/>
                </a:solidFill>
              </a:rPr>
              <a:t>Внимание для окон </a:t>
            </a:r>
            <a:r>
              <a:rPr lang="en-US" sz="1400" dirty="0" smtClean="0">
                <a:solidFill>
                  <a:srgbClr val="FF0000"/>
                </a:solidFill>
              </a:rPr>
              <a:t>102, 206 </a:t>
            </a:r>
            <a:r>
              <a:rPr lang="ru-RU" sz="1400" dirty="0" smtClean="0">
                <a:solidFill>
                  <a:srgbClr val="FF0000"/>
                </a:solidFill>
              </a:rPr>
              <a:t>стеклопакеты С02 и </a:t>
            </a:r>
            <a:r>
              <a:rPr lang="en-US" sz="1400" dirty="0" smtClean="0">
                <a:solidFill>
                  <a:srgbClr val="FF0000"/>
                </a:solidFill>
              </a:rPr>
              <a:t>F06 </a:t>
            </a:r>
            <a:r>
              <a:rPr lang="ru-RU" sz="1400" dirty="0" smtClean="0">
                <a:solidFill>
                  <a:srgbClr val="FF0000"/>
                </a:solidFill>
              </a:rPr>
              <a:t>не подходят. Необходимо заказывать </a:t>
            </a:r>
            <a:r>
              <a:rPr lang="en-US" sz="1400" dirty="0" smtClean="0">
                <a:solidFill>
                  <a:srgbClr val="FF0000"/>
                </a:solidFill>
              </a:rPr>
              <a:t>IPL 102 </a:t>
            </a:r>
            <a:r>
              <a:rPr lang="ru-RU" sz="1400" dirty="0" smtClean="0">
                <a:solidFill>
                  <a:srgbClr val="FF0000"/>
                </a:solidFill>
              </a:rPr>
              <a:t>или 206</a:t>
            </a:r>
            <a:endParaRPr lang="ru-RU" sz="1400" dirty="0">
              <a:solidFill>
                <a:srgbClr val="FF0000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347663" y="3672749"/>
            <a:ext cx="61436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hlinkClick r:id="rId6" action="ppaction://hlinksldjump"/>
              </a:rPr>
              <a:t>Список запчастей при замене на стеклопакет 65</a:t>
            </a:r>
            <a:endParaRPr lang="ru-RU" dirty="0"/>
          </a:p>
        </p:txBody>
      </p:sp>
      <p:sp>
        <p:nvSpPr>
          <p:cNvPr id="12" name="TextBox 11"/>
          <p:cNvSpPr txBox="1"/>
          <p:nvPr/>
        </p:nvSpPr>
        <p:spPr>
          <a:xfrm>
            <a:off x="347663" y="1318531"/>
            <a:ext cx="450059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hlinkClick r:id="rId7" action="ppaction://hlinksldjump"/>
              </a:rPr>
              <a:t>Посмотреть как выглядит табличка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6513638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Нужна ли прижимная рамка</a:t>
            </a:r>
            <a:r>
              <a:rPr lang="en-US" dirty="0" smtClean="0"/>
              <a:t>?</a:t>
            </a:r>
            <a:endParaRPr lang="en-US" dirty="0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B5E496-C20A-4259-82D6-EE90691934EF}" type="slidenum">
              <a:rPr lang="da-DK" smtClean="0"/>
              <a:pPr/>
              <a:t>182</a:t>
            </a:fld>
            <a:endParaRPr lang="da-DK"/>
          </a:p>
        </p:txBody>
      </p:sp>
      <p:graphicFrame>
        <p:nvGraphicFramePr>
          <p:cNvPr id="10" name="Table 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42712551"/>
              </p:ext>
            </p:extLst>
          </p:nvPr>
        </p:nvGraphicFramePr>
        <p:xfrm>
          <a:off x="500034" y="1142984"/>
          <a:ext cx="8072494" cy="4664198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1659765"/>
                <a:gridCol w="1949116"/>
                <a:gridCol w="2393256"/>
                <a:gridCol w="2070357"/>
              </a:tblGrid>
              <a:tr h="558392">
                <a:tc>
                  <a:txBody>
                    <a:bodyPr/>
                    <a:lstStyle/>
                    <a:p>
                      <a:r>
                        <a:rPr lang="ru-RU" sz="1400" dirty="0" smtClean="0"/>
                        <a:t>Стеклопакет</a:t>
                      </a:r>
                      <a:endParaRPr lang="ru-RU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400" dirty="0" smtClean="0"/>
                        <a:t>Толщина</a:t>
                      </a:r>
                      <a:endParaRPr lang="ru-RU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400" dirty="0" smtClean="0"/>
                        <a:t>Год производства</a:t>
                      </a:r>
                      <a:endParaRPr lang="ru-RU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600" dirty="0" smtClean="0"/>
                        <a:t>Замена</a:t>
                      </a:r>
                      <a:r>
                        <a:rPr lang="ru-RU" sz="1600" baseline="0" dirty="0" smtClean="0"/>
                        <a:t> на стеклопакет</a:t>
                      </a:r>
                      <a:endParaRPr lang="ru-RU" sz="1600" dirty="0"/>
                    </a:p>
                  </a:txBody>
                  <a:tcPr/>
                </a:tc>
              </a:tr>
              <a:tr h="793504">
                <a:tc>
                  <a:txBody>
                    <a:bodyPr/>
                    <a:lstStyle/>
                    <a:p>
                      <a:r>
                        <a:rPr lang="ru-RU" sz="1400" dirty="0" smtClean="0"/>
                        <a:t>--00</a:t>
                      </a:r>
                      <a:endParaRPr lang="ru-RU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400" dirty="0" smtClean="0"/>
                        <a:t>16</a:t>
                      </a:r>
                      <a:r>
                        <a:rPr lang="ru-RU" sz="1400" baseline="0" dirty="0" smtClean="0"/>
                        <a:t> мм</a:t>
                      </a:r>
                      <a:endParaRPr lang="ru-RU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400" dirty="0" smtClean="0"/>
                        <a:t>1991-2000</a:t>
                      </a:r>
                      <a:endParaRPr lang="ru-RU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IPL</a:t>
                      </a:r>
                      <a:r>
                        <a:rPr lang="en-US" sz="1400" baseline="0" dirty="0" smtClean="0"/>
                        <a:t> 0073G+</a:t>
                      </a:r>
                      <a:r>
                        <a:rPr lang="en-US" sz="1400" baseline="0" dirty="0" smtClean="0">
                          <a:solidFill>
                            <a:srgbClr val="FF0000"/>
                          </a:solidFill>
                        </a:rPr>
                        <a:t>IGR</a:t>
                      </a:r>
                      <a:r>
                        <a:rPr lang="ru-RU" sz="1400" baseline="0" dirty="0" smtClean="0"/>
                        <a:t> или</a:t>
                      </a:r>
                    </a:p>
                    <a:p>
                      <a:r>
                        <a:rPr lang="en-US" sz="1400" dirty="0" smtClean="0"/>
                        <a:t>IPL</a:t>
                      </a:r>
                      <a:r>
                        <a:rPr lang="en-US" sz="1400" baseline="0" dirty="0" smtClean="0"/>
                        <a:t> 00</a:t>
                      </a:r>
                      <a:r>
                        <a:rPr lang="ru-RU" sz="1400" baseline="0" dirty="0" smtClean="0"/>
                        <a:t>59</a:t>
                      </a:r>
                      <a:r>
                        <a:rPr lang="en-US" sz="1400" baseline="0" dirty="0" smtClean="0"/>
                        <a:t>+</a:t>
                      </a:r>
                      <a:r>
                        <a:rPr lang="en-US" sz="1400" baseline="0" dirty="0" smtClean="0">
                          <a:solidFill>
                            <a:srgbClr val="FF0000"/>
                          </a:solidFill>
                        </a:rPr>
                        <a:t>IGR</a:t>
                      </a:r>
                      <a:r>
                        <a:rPr lang="ru-RU" sz="1400" baseline="0" dirty="0" smtClean="0">
                          <a:solidFill>
                            <a:srgbClr val="FF0000"/>
                          </a:solidFill>
                        </a:rPr>
                        <a:t> </a:t>
                      </a:r>
                      <a:endParaRPr lang="ru-RU" sz="1400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</a:tr>
              <a:tr h="793504">
                <a:tc>
                  <a:txBody>
                    <a:bodyPr/>
                    <a:lstStyle/>
                    <a:p>
                      <a:r>
                        <a:rPr lang="ru-RU" sz="1400" dirty="0" smtClean="0"/>
                        <a:t>--54</a:t>
                      </a:r>
                      <a:endParaRPr lang="ru-RU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400" dirty="0" smtClean="0"/>
                        <a:t>16 мм</a:t>
                      </a:r>
                      <a:endParaRPr lang="ru-RU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dirty="0" smtClean="0"/>
                        <a:t>1991-2000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IPL</a:t>
                      </a:r>
                      <a:r>
                        <a:rPr lang="en-US" sz="1400" baseline="0" dirty="0" smtClean="0"/>
                        <a:t> 0073G+</a:t>
                      </a:r>
                      <a:r>
                        <a:rPr lang="en-US" sz="1400" baseline="0" dirty="0" smtClean="0">
                          <a:solidFill>
                            <a:srgbClr val="FF0000"/>
                          </a:solidFill>
                        </a:rPr>
                        <a:t>IGR</a:t>
                      </a:r>
                      <a:r>
                        <a:rPr lang="ru-RU" sz="1400" baseline="0" dirty="0" smtClean="0">
                          <a:solidFill>
                            <a:srgbClr val="FF0000"/>
                          </a:solidFill>
                        </a:rPr>
                        <a:t> </a:t>
                      </a:r>
                      <a:r>
                        <a:rPr lang="ru-RU" sz="1400" baseline="0" dirty="0" smtClean="0"/>
                        <a:t>или</a:t>
                      </a:r>
                    </a:p>
                    <a:p>
                      <a:r>
                        <a:rPr lang="en-US" sz="1400" dirty="0" smtClean="0"/>
                        <a:t>IPL</a:t>
                      </a:r>
                      <a:r>
                        <a:rPr lang="en-US" sz="1400" baseline="0" dirty="0" smtClean="0"/>
                        <a:t> 00</a:t>
                      </a:r>
                      <a:r>
                        <a:rPr lang="ru-RU" sz="1400" baseline="0" dirty="0" smtClean="0"/>
                        <a:t>59</a:t>
                      </a:r>
                      <a:r>
                        <a:rPr lang="en-US" sz="1400" baseline="0" dirty="0" smtClean="0"/>
                        <a:t>+</a:t>
                      </a:r>
                      <a:r>
                        <a:rPr lang="en-US" sz="1400" baseline="0" dirty="0" smtClean="0">
                          <a:solidFill>
                            <a:srgbClr val="FF0000"/>
                          </a:solidFill>
                        </a:rPr>
                        <a:t>IGR</a:t>
                      </a:r>
                      <a:r>
                        <a:rPr lang="ru-RU" sz="1400" baseline="0" dirty="0" smtClean="0">
                          <a:solidFill>
                            <a:srgbClr val="FF0000"/>
                          </a:solidFill>
                        </a:rPr>
                        <a:t> </a:t>
                      </a:r>
                      <a:endParaRPr lang="ru-RU" sz="1400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</a:tr>
              <a:tr h="499614">
                <a:tc>
                  <a:txBody>
                    <a:bodyPr/>
                    <a:lstStyle/>
                    <a:p>
                      <a:r>
                        <a:rPr lang="ru-RU" sz="1200" dirty="0" smtClean="0">
                          <a:solidFill>
                            <a:srgbClr val="0070C0"/>
                          </a:solidFill>
                        </a:rPr>
                        <a:t>--54</a:t>
                      </a:r>
                      <a:endParaRPr lang="ru-RU" sz="1200" dirty="0">
                        <a:solidFill>
                          <a:srgbClr val="0070C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200" dirty="0" smtClean="0">
                          <a:solidFill>
                            <a:srgbClr val="0070C0"/>
                          </a:solidFill>
                        </a:rPr>
                        <a:t>24 мм</a:t>
                      </a:r>
                      <a:endParaRPr lang="ru-RU" sz="1200" dirty="0">
                        <a:solidFill>
                          <a:srgbClr val="0070C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200" dirty="0" smtClean="0">
                          <a:solidFill>
                            <a:srgbClr val="0070C0"/>
                          </a:solidFill>
                        </a:rPr>
                        <a:t>2001-2015</a:t>
                      </a:r>
                      <a:endParaRPr lang="ru-RU" sz="1200" dirty="0">
                        <a:solidFill>
                          <a:srgbClr val="0070C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>
                          <a:solidFill>
                            <a:srgbClr val="0070C0"/>
                          </a:solidFill>
                        </a:rPr>
                        <a:t>IPL 0073G </a:t>
                      </a:r>
                      <a:r>
                        <a:rPr lang="ru-RU" sz="1200" dirty="0" smtClean="0">
                          <a:solidFill>
                            <a:srgbClr val="0070C0"/>
                          </a:solidFill>
                        </a:rPr>
                        <a:t>или</a:t>
                      </a:r>
                      <a:endParaRPr lang="en-US" sz="1200" dirty="0" smtClean="0">
                        <a:solidFill>
                          <a:srgbClr val="0070C0"/>
                        </a:solidFill>
                      </a:endParaRPr>
                    </a:p>
                    <a:p>
                      <a:r>
                        <a:rPr lang="en-US" sz="1200" dirty="0" smtClean="0">
                          <a:solidFill>
                            <a:srgbClr val="0070C0"/>
                          </a:solidFill>
                        </a:rPr>
                        <a:t>IPL 0059</a:t>
                      </a:r>
                      <a:endParaRPr lang="ru-RU" sz="1200" dirty="0">
                        <a:solidFill>
                          <a:srgbClr val="0070C0"/>
                        </a:solidFill>
                      </a:endParaRPr>
                    </a:p>
                  </a:txBody>
                  <a:tcPr/>
                </a:tc>
              </a:tr>
              <a:tr h="499614">
                <a:tc>
                  <a:txBody>
                    <a:bodyPr/>
                    <a:lstStyle/>
                    <a:p>
                      <a:r>
                        <a:rPr lang="ru-RU" sz="1200" dirty="0" smtClean="0">
                          <a:solidFill>
                            <a:srgbClr val="0070C0"/>
                          </a:solidFill>
                        </a:rPr>
                        <a:t>--54</a:t>
                      </a:r>
                      <a:r>
                        <a:rPr lang="en-US" sz="1200" dirty="0" smtClean="0">
                          <a:solidFill>
                            <a:srgbClr val="0070C0"/>
                          </a:solidFill>
                        </a:rPr>
                        <a:t>R</a:t>
                      </a:r>
                      <a:endParaRPr lang="ru-RU" sz="1200" dirty="0">
                        <a:solidFill>
                          <a:srgbClr val="0070C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200" dirty="0" smtClean="0">
                          <a:solidFill>
                            <a:srgbClr val="0070C0"/>
                          </a:solidFill>
                        </a:rPr>
                        <a:t>24 мм</a:t>
                      </a:r>
                      <a:endParaRPr lang="ru-RU" sz="1200" dirty="0">
                        <a:solidFill>
                          <a:srgbClr val="0070C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200" dirty="0" smtClean="0">
                          <a:solidFill>
                            <a:srgbClr val="0070C0"/>
                          </a:solidFill>
                        </a:rPr>
                        <a:t>2001-2015</a:t>
                      </a:r>
                      <a:endParaRPr lang="ru-RU" sz="1200" dirty="0">
                        <a:solidFill>
                          <a:srgbClr val="0070C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>
                          <a:solidFill>
                            <a:srgbClr val="0070C0"/>
                          </a:solidFill>
                        </a:rPr>
                        <a:t>IPL 0073G </a:t>
                      </a:r>
                      <a:r>
                        <a:rPr lang="ru-RU" sz="1200" dirty="0" smtClean="0">
                          <a:solidFill>
                            <a:srgbClr val="0070C0"/>
                          </a:solidFill>
                        </a:rPr>
                        <a:t>или</a:t>
                      </a:r>
                      <a:endParaRPr lang="en-US" sz="1200" dirty="0" smtClean="0">
                        <a:solidFill>
                          <a:srgbClr val="0070C0"/>
                        </a:solidFill>
                      </a:endParaRPr>
                    </a:p>
                    <a:p>
                      <a:r>
                        <a:rPr lang="en-US" sz="1200" dirty="0" smtClean="0">
                          <a:solidFill>
                            <a:srgbClr val="0070C0"/>
                          </a:solidFill>
                        </a:rPr>
                        <a:t>IPL 0059</a:t>
                      </a:r>
                      <a:endParaRPr lang="ru-RU" sz="1200" dirty="0" smtClean="0">
                        <a:solidFill>
                          <a:srgbClr val="0070C0"/>
                        </a:solidFill>
                      </a:endParaRPr>
                    </a:p>
                  </a:txBody>
                  <a:tcPr/>
                </a:tc>
              </a:tr>
              <a:tr h="499614">
                <a:tc>
                  <a:txBody>
                    <a:bodyPr/>
                    <a:lstStyle/>
                    <a:p>
                      <a:r>
                        <a:rPr lang="en-US" sz="1200" dirty="0" smtClean="0">
                          <a:solidFill>
                            <a:srgbClr val="0070C0"/>
                          </a:solidFill>
                        </a:rPr>
                        <a:t>--59</a:t>
                      </a:r>
                      <a:endParaRPr lang="ru-RU" sz="1200" dirty="0">
                        <a:solidFill>
                          <a:srgbClr val="0070C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200" dirty="0" smtClean="0">
                          <a:solidFill>
                            <a:srgbClr val="0070C0"/>
                          </a:solidFill>
                        </a:rPr>
                        <a:t>24 мм</a:t>
                      </a:r>
                      <a:endParaRPr lang="ru-RU" sz="1200" dirty="0">
                        <a:solidFill>
                          <a:srgbClr val="0070C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200" dirty="0" smtClean="0">
                          <a:solidFill>
                            <a:srgbClr val="0070C0"/>
                          </a:solidFill>
                        </a:rPr>
                        <a:t>1991-2000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>
                          <a:solidFill>
                            <a:srgbClr val="0070C0"/>
                          </a:solidFill>
                        </a:rPr>
                        <a:t>IPL 0073G </a:t>
                      </a:r>
                      <a:r>
                        <a:rPr lang="ru-RU" sz="1200" dirty="0" smtClean="0">
                          <a:solidFill>
                            <a:srgbClr val="0070C0"/>
                          </a:solidFill>
                        </a:rPr>
                        <a:t>или</a:t>
                      </a:r>
                      <a:endParaRPr lang="en-US" sz="1200" dirty="0" smtClean="0">
                        <a:solidFill>
                          <a:srgbClr val="0070C0"/>
                        </a:solidFill>
                      </a:endParaRPr>
                    </a:p>
                    <a:p>
                      <a:r>
                        <a:rPr lang="en-US" sz="1200" dirty="0" smtClean="0">
                          <a:solidFill>
                            <a:srgbClr val="0070C0"/>
                          </a:solidFill>
                        </a:rPr>
                        <a:t>IPL 0059</a:t>
                      </a:r>
                      <a:endParaRPr lang="ru-RU" sz="1200" dirty="0" smtClean="0">
                        <a:solidFill>
                          <a:srgbClr val="0070C0"/>
                        </a:solidFill>
                      </a:endParaRPr>
                    </a:p>
                  </a:txBody>
                  <a:tcPr/>
                </a:tc>
              </a:tr>
              <a:tr h="499614">
                <a:tc>
                  <a:txBody>
                    <a:bodyPr/>
                    <a:lstStyle/>
                    <a:p>
                      <a:r>
                        <a:rPr lang="en-US" sz="1200" dirty="0" smtClean="0">
                          <a:solidFill>
                            <a:srgbClr val="0070C0"/>
                          </a:solidFill>
                        </a:rPr>
                        <a:t>--59</a:t>
                      </a:r>
                      <a:endParaRPr lang="ru-RU" sz="1200" dirty="0">
                        <a:solidFill>
                          <a:srgbClr val="0070C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200" dirty="0" smtClean="0">
                          <a:solidFill>
                            <a:srgbClr val="0070C0"/>
                          </a:solidFill>
                        </a:rPr>
                        <a:t>24 мм</a:t>
                      </a:r>
                      <a:endParaRPr lang="ru-RU" sz="1200" dirty="0">
                        <a:solidFill>
                          <a:srgbClr val="0070C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200" dirty="0" smtClean="0">
                          <a:solidFill>
                            <a:srgbClr val="0070C0"/>
                          </a:solidFill>
                        </a:rPr>
                        <a:t>2001-2015</a:t>
                      </a:r>
                      <a:endParaRPr lang="ru-RU" sz="1200" dirty="0">
                        <a:solidFill>
                          <a:srgbClr val="0070C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>
                          <a:solidFill>
                            <a:srgbClr val="0070C0"/>
                          </a:solidFill>
                        </a:rPr>
                        <a:t>IPL 0073G </a:t>
                      </a:r>
                      <a:r>
                        <a:rPr lang="ru-RU" sz="1200" dirty="0" smtClean="0">
                          <a:solidFill>
                            <a:srgbClr val="0070C0"/>
                          </a:solidFill>
                        </a:rPr>
                        <a:t>или</a:t>
                      </a:r>
                      <a:endParaRPr lang="en-US" sz="1200" dirty="0" smtClean="0">
                        <a:solidFill>
                          <a:srgbClr val="0070C0"/>
                        </a:solidFill>
                      </a:endParaRPr>
                    </a:p>
                    <a:p>
                      <a:r>
                        <a:rPr lang="en-US" sz="1200" dirty="0" smtClean="0">
                          <a:solidFill>
                            <a:srgbClr val="0070C0"/>
                          </a:solidFill>
                        </a:rPr>
                        <a:t>IPL 0059</a:t>
                      </a:r>
                      <a:endParaRPr lang="ru-RU" sz="1200" dirty="0" smtClean="0">
                        <a:solidFill>
                          <a:srgbClr val="0070C0"/>
                        </a:solidFill>
                      </a:endParaRPr>
                    </a:p>
                  </a:txBody>
                  <a:tcPr/>
                </a:tc>
              </a:tr>
              <a:tr h="499614">
                <a:tc>
                  <a:txBody>
                    <a:bodyPr/>
                    <a:lstStyle/>
                    <a:p>
                      <a:r>
                        <a:rPr lang="ru-RU" sz="1200" dirty="0" smtClean="0">
                          <a:solidFill>
                            <a:srgbClr val="0070C0"/>
                          </a:solidFill>
                        </a:rPr>
                        <a:t>Другие</a:t>
                      </a:r>
                      <a:r>
                        <a:rPr lang="ru-RU" sz="1200" baseline="0" dirty="0" smtClean="0">
                          <a:solidFill>
                            <a:srgbClr val="0070C0"/>
                          </a:solidFill>
                        </a:rPr>
                        <a:t> стеклопакеты</a:t>
                      </a:r>
                      <a:endParaRPr lang="ru-RU" sz="1200" dirty="0">
                        <a:solidFill>
                          <a:srgbClr val="0070C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dirty="0" smtClean="0">
                          <a:solidFill>
                            <a:srgbClr val="0070C0"/>
                          </a:solidFill>
                        </a:rPr>
                        <a:t>24 мм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200" dirty="0" smtClean="0">
                          <a:solidFill>
                            <a:srgbClr val="0070C0"/>
                          </a:solidFill>
                        </a:rPr>
                        <a:t>1991-2015</a:t>
                      </a:r>
                      <a:endParaRPr lang="ru-RU" sz="1200" dirty="0">
                        <a:solidFill>
                          <a:srgbClr val="0070C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>
                          <a:solidFill>
                            <a:srgbClr val="0070C0"/>
                          </a:solidFill>
                        </a:rPr>
                        <a:t>IPL 0073G </a:t>
                      </a:r>
                      <a:r>
                        <a:rPr lang="ru-RU" sz="1200" dirty="0" smtClean="0">
                          <a:solidFill>
                            <a:srgbClr val="0070C0"/>
                          </a:solidFill>
                        </a:rPr>
                        <a:t>или</a:t>
                      </a:r>
                      <a:endParaRPr lang="en-US" sz="1200" dirty="0" smtClean="0">
                        <a:solidFill>
                          <a:srgbClr val="0070C0"/>
                        </a:solidFill>
                      </a:endParaRPr>
                    </a:p>
                    <a:p>
                      <a:r>
                        <a:rPr lang="en-US" sz="1200" dirty="0" smtClean="0">
                          <a:solidFill>
                            <a:srgbClr val="0070C0"/>
                          </a:solidFill>
                        </a:rPr>
                        <a:t>IPL 0059</a:t>
                      </a:r>
                      <a:endParaRPr lang="ru-RU" sz="1200" dirty="0" smtClean="0">
                        <a:solidFill>
                          <a:srgbClr val="0070C0"/>
                        </a:solidFill>
                      </a:endParaRPr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11" name="Flowchart: Alternate Process 10"/>
          <p:cNvSpPr/>
          <p:nvPr/>
        </p:nvSpPr>
        <p:spPr bwMode="auto">
          <a:xfrm>
            <a:off x="7286644" y="5786454"/>
            <a:ext cx="1357322" cy="500066"/>
          </a:xfrm>
          <a:prstGeom prst="flowChartAlternateProcess">
            <a:avLst/>
          </a:prstGeom>
          <a:solidFill>
            <a:schemeClr val="accent3"/>
          </a:solidFill>
          <a:ln w="9525" cap="flat" cmpd="sng" algn="ctr">
            <a:solidFill>
              <a:srgbClr val="ACACAC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80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Verdana" pitchFamily="34" charset="0"/>
                <a:hlinkClick r:id="rId2" action="ppaction://hlinksldjump"/>
              </a:rPr>
              <a:t>В начало</a:t>
            </a:r>
            <a:endParaRPr kumimoji="0" lang="ru-RU" sz="1800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Verdana" pitchFamily="34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500034" y="5845750"/>
            <a:ext cx="4000528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ru-RU" dirty="0" smtClean="0">
                <a:hlinkClick r:id="rId3" action="ppaction://hlinksldjump"/>
              </a:rPr>
              <a:t>Вернуться к стеклопакетам</a:t>
            </a: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Прижимная рамка </a:t>
            </a:r>
            <a:r>
              <a:rPr lang="en-US" dirty="0" smtClean="0"/>
              <a:t>IGR</a:t>
            </a:r>
            <a:endParaRPr lang="en-US" dirty="0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B5E496-C20A-4259-82D6-EE90691934EF}" type="slidenum">
              <a:rPr lang="da-DK" smtClean="0"/>
              <a:pPr/>
              <a:t>183</a:t>
            </a:fld>
            <a:endParaRPr lang="da-DK"/>
          </a:p>
        </p:txBody>
      </p:sp>
      <p:graphicFrame>
        <p:nvGraphicFramePr>
          <p:cNvPr id="11" name="Table 1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41373344"/>
              </p:ext>
            </p:extLst>
          </p:nvPr>
        </p:nvGraphicFramePr>
        <p:xfrm>
          <a:off x="857223" y="1397000"/>
          <a:ext cx="7429554" cy="3977640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2476518"/>
                <a:gridCol w="2952771"/>
                <a:gridCol w="2000265"/>
              </a:tblGrid>
              <a:tr h="370840">
                <a:tc>
                  <a:txBody>
                    <a:bodyPr/>
                    <a:lstStyle/>
                    <a:p>
                      <a:r>
                        <a:rPr lang="ru-RU" dirty="0" smtClean="0"/>
                        <a:t>Размер</a:t>
                      </a:r>
                      <a:r>
                        <a:rPr lang="ru-RU" baseline="0" dirty="0" smtClean="0"/>
                        <a:t> окна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Алюминиевые</a:t>
                      </a:r>
                      <a:r>
                        <a:rPr lang="ru-RU" baseline="0" dirty="0" smtClean="0"/>
                        <a:t> накладки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200" dirty="0" smtClean="0"/>
                        <a:t>Медные накладки</a:t>
                      </a:r>
                      <a:endParaRPr lang="ru-RU" sz="12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102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IGR</a:t>
                      </a:r>
                      <a:r>
                        <a:rPr lang="en-US" baseline="0" dirty="0" smtClean="0"/>
                        <a:t> 102 3000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 smtClean="0"/>
                        <a:t>IGR</a:t>
                      </a:r>
                      <a:r>
                        <a:rPr lang="en-US" sz="1200" baseline="0" dirty="0" smtClean="0"/>
                        <a:t> 102 3100</a:t>
                      </a:r>
                      <a:endParaRPr lang="ru-RU" sz="1200" dirty="0" smtClean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206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/>
                        <a:t>IGR</a:t>
                      </a:r>
                      <a:r>
                        <a:rPr lang="en-US" baseline="0" dirty="0" smtClean="0"/>
                        <a:t> 206 3000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 smtClean="0"/>
                        <a:t>IGR</a:t>
                      </a:r>
                      <a:r>
                        <a:rPr lang="en-US" sz="1200" baseline="0" dirty="0" smtClean="0"/>
                        <a:t> 206 3100</a:t>
                      </a:r>
                      <a:endParaRPr lang="ru-RU" sz="1200" dirty="0" smtClean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304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IGR</a:t>
                      </a:r>
                      <a:r>
                        <a:rPr lang="en-US" baseline="0" dirty="0" smtClean="0"/>
                        <a:t> 304 3000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 smtClean="0"/>
                        <a:t>IGR</a:t>
                      </a:r>
                      <a:r>
                        <a:rPr lang="en-US" sz="1200" baseline="0" dirty="0" smtClean="0"/>
                        <a:t> 304 3100</a:t>
                      </a:r>
                      <a:endParaRPr lang="ru-RU" sz="1200" dirty="0" smtClean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306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IGR</a:t>
                      </a:r>
                      <a:r>
                        <a:rPr lang="en-US" baseline="0" dirty="0" smtClean="0"/>
                        <a:t> 306 3000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 smtClean="0"/>
                        <a:t>IGR</a:t>
                      </a:r>
                      <a:r>
                        <a:rPr lang="en-US" sz="1200" baseline="0" dirty="0" smtClean="0"/>
                        <a:t> 306 3100</a:t>
                      </a:r>
                      <a:endParaRPr lang="ru-RU" sz="1200" dirty="0" smtClean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308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IGR</a:t>
                      </a:r>
                      <a:r>
                        <a:rPr lang="en-US" baseline="0" dirty="0" smtClean="0"/>
                        <a:t> 308 3000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 smtClean="0"/>
                        <a:t>IGR</a:t>
                      </a:r>
                      <a:r>
                        <a:rPr lang="en-US" sz="1200" baseline="0" dirty="0" smtClean="0"/>
                        <a:t> 308 3100</a:t>
                      </a:r>
                      <a:endParaRPr lang="ru-RU" sz="1200" dirty="0" smtClean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310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IGR</a:t>
                      </a:r>
                      <a:r>
                        <a:rPr lang="en-US" baseline="0" dirty="0" smtClean="0"/>
                        <a:t> 310 3000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 smtClean="0"/>
                        <a:t>IGR</a:t>
                      </a:r>
                      <a:r>
                        <a:rPr lang="en-US" sz="1200" baseline="0" dirty="0" smtClean="0"/>
                        <a:t> 310 3100</a:t>
                      </a:r>
                      <a:endParaRPr lang="ru-RU" sz="1200" dirty="0" smtClean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408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IGR</a:t>
                      </a:r>
                      <a:r>
                        <a:rPr lang="en-US" baseline="0" dirty="0" smtClean="0"/>
                        <a:t> 408 3000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 smtClean="0"/>
                        <a:t>IGR</a:t>
                      </a:r>
                      <a:r>
                        <a:rPr lang="en-US" sz="1200" baseline="0" dirty="0" smtClean="0"/>
                        <a:t> 408 3100</a:t>
                      </a:r>
                      <a:endParaRPr lang="ru-RU" sz="1200" dirty="0" smtClean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606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IGR</a:t>
                      </a:r>
                      <a:r>
                        <a:rPr lang="en-US" baseline="0" dirty="0" smtClean="0"/>
                        <a:t> 606 3000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 smtClean="0"/>
                        <a:t>IGR</a:t>
                      </a:r>
                      <a:r>
                        <a:rPr lang="en-US" sz="1200" baseline="0" dirty="0" smtClean="0"/>
                        <a:t> 606 3100</a:t>
                      </a:r>
                      <a:endParaRPr lang="ru-RU" sz="1200" dirty="0" smtClean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6</a:t>
                      </a:r>
                      <a:r>
                        <a:rPr lang="en-US" smtClean="0"/>
                        <a:t>08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IGR</a:t>
                      </a:r>
                      <a:r>
                        <a:rPr lang="en-US" baseline="0" dirty="0" smtClean="0"/>
                        <a:t> 608 3000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 smtClean="0"/>
                        <a:t>IGR</a:t>
                      </a:r>
                      <a:r>
                        <a:rPr lang="en-US" sz="1200" baseline="0" dirty="0" smtClean="0"/>
                        <a:t> 608 3100</a:t>
                      </a:r>
                      <a:endParaRPr lang="ru-RU" sz="1200" dirty="0" smtClean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10" name="Flowchart: Alternate Process 9"/>
          <p:cNvSpPr/>
          <p:nvPr/>
        </p:nvSpPr>
        <p:spPr bwMode="auto">
          <a:xfrm>
            <a:off x="7286644" y="5786454"/>
            <a:ext cx="1357322" cy="500066"/>
          </a:xfrm>
          <a:prstGeom prst="flowChartAlternateProcess">
            <a:avLst/>
          </a:prstGeom>
          <a:solidFill>
            <a:schemeClr val="accent3"/>
          </a:solidFill>
          <a:ln w="9525" cap="flat" cmpd="sng" algn="ctr">
            <a:solidFill>
              <a:srgbClr val="ACACAC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80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Verdana" pitchFamily="34" charset="0"/>
                <a:hlinkClick r:id="rId2" action="ppaction://hlinksldjump"/>
              </a:rPr>
              <a:t>В начало</a:t>
            </a:r>
            <a:endParaRPr kumimoji="0" lang="ru-RU" sz="1800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Verdana" pitchFamily="34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500034" y="5715016"/>
            <a:ext cx="40005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hlinkClick r:id="rId3" action="ppaction://hlinksldjump"/>
              </a:rPr>
              <a:t>Вернуться к стеклопакетам</a:t>
            </a: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Список запчастей для замены на стеклопакет 65</a:t>
            </a:r>
            <a:endParaRPr lang="en-US" dirty="0"/>
          </a:p>
        </p:txBody>
      </p:sp>
      <p:sp>
        <p:nvSpPr>
          <p:cNvPr id="6349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>
                <a:hlinkClick r:id="rId2" action="ppaction://hlinksldjump"/>
              </a:rPr>
              <a:t>Для окон с открыванием по центральной оси</a:t>
            </a:r>
            <a:br>
              <a:rPr lang="ru-RU" dirty="0" smtClean="0">
                <a:hlinkClick r:id="rId2" action="ppaction://hlinksldjump"/>
              </a:rPr>
            </a:br>
            <a:endParaRPr lang="ru-RU" sz="1400" dirty="0" smtClean="0"/>
          </a:p>
          <a:p>
            <a:r>
              <a:rPr lang="ru-RU" dirty="0" smtClean="0">
                <a:hlinkClick r:id="rId3" action="ppaction://hlinksldjump"/>
              </a:rPr>
              <a:t>Для окон с двойным открыванием</a:t>
            </a:r>
            <a:endParaRPr lang="en-US" dirty="0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B5E496-C20A-4259-82D6-EE90691934EF}" type="slidenum">
              <a:rPr lang="da-DK" smtClean="0"/>
              <a:pPr/>
              <a:t>184</a:t>
            </a:fld>
            <a:endParaRPr lang="da-DK"/>
          </a:p>
        </p:txBody>
      </p:sp>
      <p:sp>
        <p:nvSpPr>
          <p:cNvPr id="10" name="Flowchart: Alternate Process 9"/>
          <p:cNvSpPr/>
          <p:nvPr/>
        </p:nvSpPr>
        <p:spPr bwMode="auto">
          <a:xfrm>
            <a:off x="7286644" y="5786454"/>
            <a:ext cx="1357322" cy="500066"/>
          </a:xfrm>
          <a:prstGeom prst="flowChartAlternateProcess">
            <a:avLst/>
          </a:prstGeom>
          <a:solidFill>
            <a:schemeClr val="accent3"/>
          </a:solidFill>
          <a:ln w="9525" cap="flat" cmpd="sng" algn="ctr">
            <a:solidFill>
              <a:srgbClr val="ACACAC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80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Verdana" pitchFamily="34" charset="0"/>
                <a:hlinkClick r:id="rId4" action="ppaction://hlinksldjump"/>
              </a:rPr>
              <a:t>В начало</a:t>
            </a:r>
            <a:endParaRPr kumimoji="0" lang="ru-RU" sz="1800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Verdana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Список запчастей для замены на стеклопакет 65</a:t>
            </a:r>
            <a:endParaRPr lang="en-US" dirty="0"/>
          </a:p>
        </p:txBody>
      </p:sp>
      <p:sp>
        <p:nvSpPr>
          <p:cNvPr id="6349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Для окон с открыванием по центральной оси</a:t>
            </a:r>
            <a:r>
              <a:rPr lang="en-US" smtClean="0"/>
              <a:t> (GGL/GGU/GZL)</a:t>
            </a:r>
            <a:r>
              <a:rPr lang="ru-RU" smtClean="0"/>
              <a:t>:</a:t>
            </a:r>
            <a:r>
              <a:rPr lang="ru-RU" dirty="0" smtClean="0"/>
              <a:t/>
            </a:r>
            <a:br>
              <a:rPr lang="ru-RU" dirty="0" smtClean="0"/>
            </a:br>
            <a:endParaRPr lang="ru-RU" sz="1600" dirty="0">
              <a:solidFill>
                <a:schemeClr val="accent2">
                  <a:lumMod val="50000"/>
                </a:schemeClr>
              </a:solidFill>
            </a:endParaRPr>
          </a:p>
          <a:p>
            <a:pPr lvl="0"/>
            <a:r>
              <a:rPr lang="en-US" sz="1600" dirty="0">
                <a:solidFill>
                  <a:schemeClr val="accent2">
                    <a:lumMod val="50000"/>
                  </a:schemeClr>
                </a:solidFill>
              </a:rPr>
              <a:t>C02			IGR C02 3033</a:t>
            </a:r>
            <a:endParaRPr lang="en-US" sz="1600" dirty="0" smtClean="0">
              <a:solidFill>
                <a:schemeClr val="accent2">
                  <a:lumMod val="50000"/>
                </a:schemeClr>
              </a:solidFill>
            </a:endParaRPr>
          </a:p>
          <a:p>
            <a:pPr lvl="0"/>
            <a:r>
              <a:rPr lang="en-US" sz="1600" dirty="0" smtClean="0">
                <a:solidFill>
                  <a:schemeClr val="accent2">
                    <a:lumMod val="50000"/>
                  </a:schemeClr>
                </a:solidFill>
              </a:rPr>
              <a:t>C04</a:t>
            </a:r>
            <a:r>
              <a:rPr lang="en-US" sz="1600" dirty="0">
                <a:solidFill>
                  <a:schemeClr val="accent2">
                    <a:lumMod val="50000"/>
                  </a:schemeClr>
                </a:solidFill>
              </a:rPr>
              <a:t>	</a:t>
            </a:r>
            <a:r>
              <a:rPr lang="ru-RU" sz="1600" dirty="0">
                <a:solidFill>
                  <a:schemeClr val="accent2">
                    <a:lumMod val="50000"/>
                  </a:schemeClr>
                </a:solidFill>
              </a:rPr>
              <a:t>		</a:t>
            </a:r>
            <a:r>
              <a:rPr lang="en-US" sz="1600" dirty="0">
                <a:solidFill>
                  <a:schemeClr val="accent2">
                    <a:lumMod val="50000"/>
                  </a:schemeClr>
                </a:solidFill>
              </a:rPr>
              <a:t>IGR </a:t>
            </a:r>
            <a:r>
              <a:rPr lang="en-US" sz="1600" dirty="0" smtClean="0">
                <a:solidFill>
                  <a:schemeClr val="accent2">
                    <a:lumMod val="50000"/>
                  </a:schemeClr>
                </a:solidFill>
              </a:rPr>
              <a:t>C04 </a:t>
            </a:r>
            <a:r>
              <a:rPr lang="en-US" sz="1600" dirty="0">
                <a:solidFill>
                  <a:schemeClr val="accent2">
                    <a:lumMod val="50000"/>
                  </a:schemeClr>
                </a:solidFill>
              </a:rPr>
              <a:t>3033</a:t>
            </a:r>
          </a:p>
          <a:p>
            <a:pPr lvl="0"/>
            <a:r>
              <a:rPr lang="en-US" sz="1600" dirty="0" smtClean="0">
                <a:solidFill>
                  <a:schemeClr val="accent2">
                    <a:lumMod val="50000"/>
                  </a:schemeClr>
                </a:solidFill>
              </a:rPr>
              <a:t>F04 			IGR F04 </a:t>
            </a:r>
            <a:r>
              <a:rPr lang="en-US" sz="1600" dirty="0">
                <a:solidFill>
                  <a:schemeClr val="accent2">
                    <a:lumMod val="50000"/>
                  </a:schemeClr>
                </a:solidFill>
              </a:rPr>
              <a:t>3033</a:t>
            </a:r>
            <a:endParaRPr lang="en-US" sz="1600" dirty="0" smtClean="0">
              <a:solidFill>
                <a:schemeClr val="accent2">
                  <a:lumMod val="50000"/>
                </a:schemeClr>
              </a:solidFill>
            </a:endParaRPr>
          </a:p>
          <a:p>
            <a:pPr lvl="0"/>
            <a:r>
              <a:rPr lang="en-US" sz="1600" dirty="0" smtClean="0">
                <a:solidFill>
                  <a:schemeClr val="accent2">
                    <a:lumMod val="50000"/>
                  </a:schemeClr>
                </a:solidFill>
              </a:rPr>
              <a:t>F06</a:t>
            </a:r>
            <a:r>
              <a:rPr lang="en-US" sz="1600" dirty="0">
                <a:solidFill>
                  <a:schemeClr val="accent2">
                    <a:lumMod val="50000"/>
                  </a:schemeClr>
                </a:solidFill>
              </a:rPr>
              <a:t>			IGR </a:t>
            </a:r>
            <a:r>
              <a:rPr lang="en-US" sz="1600" dirty="0" smtClean="0">
                <a:solidFill>
                  <a:schemeClr val="accent2">
                    <a:lumMod val="50000"/>
                  </a:schemeClr>
                </a:solidFill>
              </a:rPr>
              <a:t>F06 </a:t>
            </a:r>
            <a:r>
              <a:rPr lang="en-US" sz="1600" dirty="0">
                <a:solidFill>
                  <a:schemeClr val="accent2">
                    <a:lumMod val="50000"/>
                  </a:schemeClr>
                </a:solidFill>
              </a:rPr>
              <a:t>3033</a:t>
            </a:r>
          </a:p>
          <a:p>
            <a:r>
              <a:rPr lang="en-US" sz="1600" dirty="0" smtClean="0">
                <a:solidFill>
                  <a:schemeClr val="accent2">
                    <a:lumMod val="50000"/>
                  </a:schemeClr>
                </a:solidFill>
              </a:rPr>
              <a:t>M04			IGR M04 </a:t>
            </a:r>
            <a:r>
              <a:rPr lang="en-US" sz="1600" dirty="0">
                <a:solidFill>
                  <a:schemeClr val="accent2">
                    <a:lumMod val="50000"/>
                  </a:schemeClr>
                </a:solidFill>
              </a:rPr>
              <a:t>3033</a:t>
            </a:r>
          </a:p>
          <a:p>
            <a:r>
              <a:rPr lang="en-US" sz="1600" dirty="0" smtClean="0">
                <a:solidFill>
                  <a:schemeClr val="accent2">
                    <a:lumMod val="50000"/>
                  </a:schemeClr>
                </a:solidFill>
              </a:rPr>
              <a:t>M06			</a:t>
            </a:r>
            <a:r>
              <a:rPr lang="en-US" sz="1600" dirty="0">
                <a:solidFill>
                  <a:schemeClr val="accent2">
                    <a:lumMod val="50000"/>
                  </a:schemeClr>
                </a:solidFill>
              </a:rPr>
              <a:t>IGR </a:t>
            </a:r>
            <a:r>
              <a:rPr lang="en-US" sz="1600" dirty="0" smtClean="0">
                <a:solidFill>
                  <a:schemeClr val="accent2">
                    <a:lumMod val="50000"/>
                  </a:schemeClr>
                </a:solidFill>
              </a:rPr>
              <a:t>M06 </a:t>
            </a:r>
            <a:r>
              <a:rPr lang="en-US" sz="1600" dirty="0">
                <a:solidFill>
                  <a:schemeClr val="accent2">
                    <a:lumMod val="50000"/>
                  </a:schemeClr>
                </a:solidFill>
              </a:rPr>
              <a:t>3033</a:t>
            </a:r>
          </a:p>
          <a:p>
            <a:r>
              <a:rPr lang="en-US" sz="1600" dirty="0" smtClean="0">
                <a:solidFill>
                  <a:schemeClr val="accent2">
                    <a:lumMod val="50000"/>
                  </a:schemeClr>
                </a:solidFill>
              </a:rPr>
              <a:t>M08			</a:t>
            </a:r>
            <a:r>
              <a:rPr lang="en-US" sz="1600" dirty="0">
                <a:solidFill>
                  <a:schemeClr val="accent2">
                    <a:lumMod val="50000"/>
                  </a:schemeClr>
                </a:solidFill>
              </a:rPr>
              <a:t>IGR </a:t>
            </a:r>
            <a:r>
              <a:rPr lang="en-US" sz="1600" dirty="0" smtClean="0">
                <a:solidFill>
                  <a:schemeClr val="accent2">
                    <a:lumMod val="50000"/>
                  </a:schemeClr>
                </a:solidFill>
              </a:rPr>
              <a:t>M08 3033</a:t>
            </a:r>
          </a:p>
          <a:p>
            <a:r>
              <a:rPr lang="en-US" sz="1600" dirty="0" smtClean="0">
                <a:solidFill>
                  <a:schemeClr val="accent2">
                    <a:lumMod val="50000"/>
                  </a:schemeClr>
                </a:solidFill>
              </a:rPr>
              <a:t>M10			IGR M10 3033</a:t>
            </a:r>
            <a:r>
              <a:rPr lang="en-US" sz="1600" dirty="0">
                <a:solidFill>
                  <a:schemeClr val="accent2">
                    <a:lumMod val="50000"/>
                  </a:schemeClr>
                </a:solidFill>
              </a:rPr>
              <a:t>	</a:t>
            </a:r>
          </a:p>
          <a:p>
            <a:pPr lvl="0"/>
            <a:r>
              <a:rPr lang="en-US" sz="1600" dirty="0" smtClean="0">
                <a:solidFill>
                  <a:schemeClr val="accent2">
                    <a:lumMod val="50000"/>
                  </a:schemeClr>
                </a:solidFill>
              </a:rPr>
              <a:t>P06			IGR P06 </a:t>
            </a:r>
            <a:r>
              <a:rPr lang="en-US" sz="1600" dirty="0">
                <a:solidFill>
                  <a:schemeClr val="accent2">
                    <a:lumMod val="50000"/>
                  </a:schemeClr>
                </a:solidFill>
              </a:rPr>
              <a:t>3033</a:t>
            </a:r>
            <a:endParaRPr lang="en-US" sz="1600" dirty="0" smtClean="0">
              <a:solidFill>
                <a:schemeClr val="accent2">
                  <a:lumMod val="50000"/>
                </a:schemeClr>
              </a:solidFill>
            </a:endParaRPr>
          </a:p>
          <a:p>
            <a:pPr lvl="0"/>
            <a:r>
              <a:rPr lang="en-US" sz="1600" dirty="0" smtClean="0">
                <a:solidFill>
                  <a:schemeClr val="accent2">
                    <a:lumMod val="50000"/>
                  </a:schemeClr>
                </a:solidFill>
              </a:rPr>
              <a:t>P08</a:t>
            </a:r>
            <a:r>
              <a:rPr lang="en-US" sz="1600" dirty="0">
                <a:solidFill>
                  <a:schemeClr val="accent2">
                    <a:lumMod val="50000"/>
                  </a:schemeClr>
                </a:solidFill>
              </a:rPr>
              <a:t>	</a:t>
            </a:r>
            <a:r>
              <a:rPr lang="en-US" sz="1600" dirty="0" smtClean="0">
                <a:solidFill>
                  <a:schemeClr val="accent2">
                    <a:lumMod val="50000"/>
                  </a:schemeClr>
                </a:solidFill>
              </a:rPr>
              <a:t>		IGR P08 </a:t>
            </a:r>
            <a:r>
              <a:rPr lang="en-US" sz="1600" dirty="0">
                <a:solidFill>
                  <a:schemeClr val="accent2">
                    <a:lumMod val="50000"/>
                  </a:schemeClr>
                </a:solidFill>
              </a:rPr>
              <a:t>3033	</a:t>
            </a:r>
          </a:p>
          <a:p>
            <a:r>
              <a:rPr lang="en-US" sz="1600" dirty="0" smtClean="0">
                <a:solidFill>
                  <a:schemeClr val="accent2">
                    <a:lumMod val="50000"/>
                  </a:schemeClr>
                </a:solidFill>
              </a:rPr>
              <a:t>S06 			IGR S06 </a:t>
            </a:r>
            <a:r>
              <a:rPr lang="en-US" sz="1600" dirty="0">
                <a:solidFill>
                  <a:schemeClr val="accent2">
                    <a:lumMod val="50000"/>
                  </a:schemeClr>
                </a:solidFill>
              </a:rPr>
              <a:t>3033</a:t>
            </a:r>
          </a:p>
          <a:p>
            <a:pPr lvl="0"/>
            <a:r>
              <a:rPr lang="en-US" sz="1600" dirty="0" smtClean="0">
                <a:solidFill>
                  <a:schemeClr val="accent2">
                    <a:lumMod val="50000"/>
                  </a:schemeClr>
                </a:solidFill>
              </a:rPr>
              <a:t>S08</a:t>
            </a:r>
            <a:r>
              <a:rPr lang="en-US" sz="1600" dirty="0">
                <a:solidFill>
                  <a:schemeClr val="accent2">
                    <a:lumMod val="50000"/>
                  </a:schemeClr>
                </a:solidFill>
              </a:rPr>
              <a:t>		</a:t>
            </a:r>
            <a:r>
              <a:rPr lang="en-US" sz="1600" dirty="0" smtClean="0">
                <a:solidFill>
                  <a:schemeClr val="accent2">
                    <a:lumMod val="50000"/>
                  </a:schemeClr>
                </a:solidFill>
              </a:rPr>
              <a:t>	IGR S08 </a:t>
            </a:r>
            <a:r>
              <a:rPr lang="en-US" sz="1600" dirty="0">
                <a:solidFill>
                  <a:schemeClr val="accent2">
                    <a:lumMod val="50000"/>
                  </a:schemeClr>
                </a:solidFill>
              </a:rPr>
              <a:t>3033</a:t>
            </a: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B5E496-C20A-4259-82D6-EE90691934EF}" type="slidenum">
              <a:rPr lang="da-DK" smtClean="0"/>
              <a:pPr/>
              <a:t>185</a:t>
            </a:fld>
            <a:endParaRPr lang="da-DK"/>
          </a:p>
        </p:txBody>
      </p:sp>
      <p:sp>
        <p:nvSpPr>
          <p:cNvPr id="10" name="Flowchart: Alternate Process 9"/>
          <p:cNvSpPr/>
          <p:nvPr/>
        </p:nvSpPr>
        <p:spPr bwMode="auto">
          <a:xfrm>
            <a:off x="7286644" y="5786454"/>
            <a:ext cx="1357322" cy="500066"/>
          </a:xfrm>
          <a:prstGeom prst="flowChartAlternateProcess">
            <a:avLst/>
          </a:prstGeom>
          <a:solidFill>
            <a:schemeClr val="accent3"/>
          </a:solidFill>
          <a:ln w="9525" cap="flat" cmpd="sng" algn="ctr">
            <a:solidFill>
              <a:srgbClr val="ACACAC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80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Verdana" pitchFamily="34" charset="0"/>
                <a:hlinkClick r:id="rId2" action="ppaction://hlinksldjump"/>
              </a:rPr>
              <a:t>В начало</a:t>
            </a:r>
            <a:endParaRPr kumimoji="0" lang="ru-RU" sz="1800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Verdana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500034" y="5715016"/>
            <a:ext cx="40005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hlinkClick r:id="rId3" action="ppaction://hlinksldjump"/>
              </a:rPr>
              <a:t>Вернуться к стеклопакетам</a:t>
            </a: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 err="1" smtClean="0"/>
              <a:t>Список</a:t>
            </a:r>
            <a:r>
              <a:rPr lang="da-DK" dirty="0" smtClean="0"/>
              <a:t> </a:t>
            </a:r>
            <a:r>
              <a:rPr lang="da-DK" dirty="0" err="1" smtClean="0"/>
              <a:t>запчастей</a:t>
            </a:r>
            <a:r>
              <a:rPr lang="da-DK" dirty="0" smtClean="0"/>
              <a:t> </a:t>
            </a:r>
            <a:r>
              <a:rPr lang="da-DK" dirty="0" err="1" smtClean="0"/>
              <a:t>для</a:t>
            </a:r>
            <a:r>
              <a:rPr lang="da-DK" dirty="0" smtClean="0"/>
              <a:t> </a:t>
            </a:r>
            <a:r>
              <a:rPr lang="da-DK" dirty="0" err="1" smtClean="0"/>
              <a:t>замены</a:t>
            </a:r>
            <a:r>
              <a:rPr lang="da-DK" dirty="0" smtClean="0"/>
              <a:t> </a:t>
            </a:r>
            <a:r>
              <a:rPr lang="da-DK" dirty="0" err="1" smtClean="0"/>
              <a:t>на</a:t>
            </a:r>
            <a:r>
              <a:rPr lang="da-DK" dirty="0" smtClean="0"/>
              <a:t> </a:t>
            </a:r>
            <a:r>
              <a:rPr lang="da-DK" dirty="0" err="1" smtClean="0"/>
              <a:t>стеклопакет</a:t>
            </a:r>
            <a:r>
              <a:rPr lang="da-DK" dirty="0" smtClean="0"/>
              <a:t> 65</a:t>
            </a:r>
            <a:endParaRPr lang="da-DK" dirty="0"/>
          </a:p>
        </p:txBody>
      </p:sp>
      <p:sp>
        <p:nvSpPr>
          <p:cNvPr id="6349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da-DK" dirty="0" err="1" smtClean="0"/>
              <a:t>Для</a:t>
            </a:r>
            <a:r>
              <a:rPr lang="da-DK" dirty="0" smtClean="0"/>
              <a:t> </a:t>
            </a:r>
            <a:r>
              <a:rPr lang="da-DK" dirty="0" err="1" smtClean="0"/>
              <a:t>окон</a:t>
            </a:r>
            <a:r>
              <a:rPr lang="da-DK" dirty="0" smtClean="0"/>
              <a:t> с </a:t>
            </a:r>
            <a:r>
              <a:rPr lang="da-DK" dirty="0" err="1" smtClean="0"/>
              <a:t>открыванием</a:t>
            </a:r>
            <a:r>
              <a:rPr lang="da-DK" dirty="0" smtClean="0"/>
              <a:t> </a:t>
            </a:r>
            <a:r>
              <a:rPr lang="da-DK" dirty="0" err="1" smtClean="0"/>
              <a:t>по</a:t>
            </a:r>
            <a:r>
              <a:rPr lang="da-DK" dirty="0" smtClean="0"/>
              <a:t> </a:t>
            </a:r>
            <a:r>
              <a:rPr lang="da-DK" dirty="0" err="1" smtClean="0"/>
              <a:t>центральной</a:t>
            </a:r>
            <a:r>
              <a:rPr lang="da-DK" dirty="0" smtClean="0"/>
              <a:t> </a:t>
            </a:r>
            <a:r>
              <a:rPr lang="da-DK" dirty="0" err="1" smtClean="0"/>
              <a:t>оси</a:t>
            </a:r>
            <a:r>
              <a:rPr lang="da-DK" dirty="0" smtClean="0"/>
              <a:t>:</a:t>
            </a:r>
            <a:br>
              <a:rPr lang="da-DK" dirty="0" smtClean="0"/>
            </a:br>
            <a:r>
              <a:rPr lang="da-DK" dirty="0" smtClean="0"/>
              <a:t/>
            </a:r>
            <a:br>
              <a:rPr lang="da-DK" dirty="0" smtClean="0"/>
            </a:br>
            <a:r>
              <a:rPr lang="da-DK" sz="2000" dirty="0" smtClean="0">
                <a:solidFill>
                  <a:srgbClr val="7030A0"/>
                </a:solidFill>
              </a:rPr>
              <a:t>061031	</a:t>
            </a:r>
            <a:r>
              <a:rPr lang="da-DK" dirty="0" smtClean="0"/>
              <a:t>- </a:t>
            </a:r>
            <a:r>
              <a:rPr lang="da-DK" sz="1400" dirty="0" err="1" smtClean="0"/>
              <a:t>Понадобится</a:t>
            </a:r>
            <a:r>
              <a:rPr lang="da-DK" sz="1400" dirty="0" smtClean="0"/>
              <a:t> 2 </a:t>
            </a:r>
            <a:r>
              <a:rPr lang="da-DK" sz="1400" dirty="0" err="1" smtClean="0"/>
              <a:t>шт</a:t>
            </a:r>
            <a:r>
              <a:rPr lang="da-DK" sz="1400" dirty="0" smtClean="0"/>
              <a:t>. </a:t>
            </a:r>
            <a:r>
              <a:rPr lang="da-DK" sz="1400" dirty="0" err="1" smtClean="0"/>
              <a:t>Опора</a:t>
            </a:r>
            <a:r>
              <a:rPr lang="da-DK" sz="1400" dirty="0" smtClean="0"/>
              <a:t> </a:t>
            </a:r>
            <a:r>
              <a:rPr lang="da-DK" sz="1400" dirty="0" err="1" smtClean="0"/>
              <a:t>стеклопакета</a:t>
            </a:r>
            <a:r>
              <a:rPr lang="da-DK" sz="1400" dirty="0" smtClean="0"/>
              <a:t> </a:t>
            </a:r>
            <a:r>
              <a:rPr lang="da-DK" sz="1400" dirty="0" err="1" smtClean="0"/>
              <a:t>на</a:t>
            </a:r>
            <a:r>
              <a:rPr lang="da-DK" sz="1400" dirty="0" smtClean="0"/>
              <a:t> 32 </a:t>
            </a:r>
            <a:r>
              <a:rPr lang="da-DK" sz="1400" dirty="0" err="1" smtClean="0"/>
              <a:t>мм</a:t>
            </a:r>
            <a:r>
              <a:rPr lang="da-DK" sz="1400" dirty="0" smtClean="0"/>
              <a:t>, </a:t>
            </a:r>
            <a:r>
              <a:rPr lang="da-DK" sz="1400" dirty="0" err="1" smtClean="0"/>
              <a:t>устанавливается</a:t>
            </a:r>
            <a:r>
              <a:rPr lang="da-DK" sz="1400" dirty="0" smtClean="0"/>
              <a:t> </a:t>
            </a:r>
            <a:r>
              <a:rPr lang="da-DK" sz="1400" dirty="0" err="1" smtClean="0"/>
              <a:t>на</a:t>
            </a:r>
            <a:r>
              <a:rPr lang="da-DK" sz="1400" dirty="0" smtClean="0"/>
              <a:t> </a:t>
            </a:r>
            <a:r>
              <a:rPr lang="da-DK" sz="1400" dirty="0" err="1" smtClean="0"/>
              <a:t>существующую</a:t>
            </a:r>
            <a:r>
              <a:rPr lang="da-DK" sz="1400" dirty="0" smtClean="0"/>
              <a:t> </a:t>
            </a:r>
            <a:r>
              <a:rPr lang="da-DK" sz="1400" dirty="0" err="1" smtClean="0"/>
              <a:t>опору</a:t>
            </a:r>
            <a:r>
              <a:rPr lang="da-DK" sz="1400" dirty="0" smtClean="0"/>
              <a:t> 24 </a:t>
            </a:r>
            <a:r>
              <a:rPr lang="da-DK" sz="1400" dirty="0" err="1" smtClean="0"/>
              <a:t>мм</a:t>
            </a:r>
            <a:r>
              <a:rPr lang="da-DK" sz="1400" dirty="0" smtClean="0"/>
              <a:t/>
            </a:r>
            <a:br>
              <a:rPr lang="da-DK" sz="1400" dirty="0" smtClean="0"/>
            </a:br>
            <a:r>
              <a:rPr lang="da-DK" sz="1400" dirty="0" smtClean="0"/>
              <a:t/>
            </a:r>
            <a:br>
              <a:rPr lang="da-DK" sz="1400" dirty="0" smtClean="0"/>
            </a:br>
            <a:r>
              <a:rPr lang="da-DK" sz="2000" dirty="0" smtClean="0">
                <a:solidFill>
                  <a:srgbClr val="7030A0"/>
                </a:solidFill>
              </a:rPr>
              <a:t>601902----</a:t>
            </a:r>
            <a:r>
              <a:rPr lang="da-DK" dirty="0" smtClean="0"/>
              <a:t>	- </a:t>
            </a:r>
            <a:r>
              <a:rPr lang="da-DK" sz="1400" dirty="0" smtClean="0"/>
              <a:t>Например, 601902M080. П-</a:t>
            </a:r>
            <a:r>
              <a:rPr lang="da-DK" sz="1400" dirty="0" err="1" smtClean="0"/>
              <a:t>образный</a:t>
            </a:r>
            <a:r>
              <a:rPr lang="da-DK" sz="1400" dirty="0" smtClean="0"/>
              <a:t> </a:t>
            </a:r>
            <a:r>
              <a:rPr lang="da-DK" sz="1400" dirty="0" err="1" smtClean="0"/>
              <a:t>профиль</a:t>
            </a:r>
            <a:r>
              <a:rPr lang="da-DK" sz="1400" dirty="0" smtClean="0"/>
              <a:t> (</a:t>
            </a:r>
            <a:r>
              <a:rPr lang="da-DK" sz="1400" dirty="0" err="1" smtClean="0"/>
              <a:t>зависит</a:t>
            </a:r>
            <a:r>
              <a:rPr lang="da-DK" sz="1400" dirty="0" smtClean="0"/>
              <a:t> </a:t>
            </a:r>
            <a:r>
              <a:rPr lang="da-DK" sz="1400" dirty="0" err="1" smtClean="0"/>
              <a:t>от</a:t>
            </a:r>
            <a:r>
              <a:rPr lang="da-DK" sz="1400" dirty="0" smtClean="0"/>
              <a:t> </a:t>
            </a:r>
            <a:r>
              <a:rPr lang="da-DK" sz="1400" dirty="0" err="1" smtClean="0"/>
              <a:t>размера</a:t>
            </a:r>
            <a:r>
              <a:rPr lang="da-DK" sz="1400" dirty="0" smtClean="0"/>
              <a:t>, и </a:t>
            </a:r>
            <a:r>
              <a:rPr lang="da-DK" sz="1400" dirty="0" err="1" smtClean="0"/>
              <a:t>материала</a:t>
            </a:r>
            <a:r>
              <a:rPr lang="da-DK" sz="1400" dirty="0" smtClean="0"/>
              <a:t>: </a:t>
            </a:r>
            <a:r>
              <a:rPr lang="da-DK" sz="1400" dirty="0" err="1" smtClean="0"/>
              <a:t>алюминий</a:t>
            </a:r>
            <a:r>
              <a:rPr lang="da-DK" sz="1400" dirty="0" smtClean="0"/>
              <a:t>/</a:t>
            </a:r>
            <a:r>
              <a:rPr lang="da-DK" sz="1400" dirty="0" err="1" smtClean="0"/>
              <a:t>медь</a:t>
            </a:r>
            <a:r>
              <a:rPr lang="da-DK" sz="1400" dirty="0" smtClean="0"/>
              <a:t>)</a:t>
            </a:r>
            <a:br>
              <a:rPr lang="da-DK" sz="1400" dirty="0" smtClean="0"/>
            </a:br>
            <a:r>
              <a:rPr lang="da-DK" sz="1400" dirty="0" smtClean="0"/>
              <a:t/>
            </a:r>
            <a:br>
              <a:rPr lang="da-DK" sz="1400" dirty="0" smtClean="0"/>
            </a:br>
            <a:r>
              <a:rPr lang="da-DK" sz="2000" dirty="0" smtClean="0">
                <a:solidFill>
                  <a:srgbClr val="7030A0"/>
                </a:solidFill>
              </a:rPr>
              <a:t>231406	</a:t>
            </a:r>
            <a:r>
              <a:rPr lang="da-DK" sz="1400" dirty="0" smtClean="0"/>
              <a:t>- </a:t>
            </a:r>
            <a:r>
              <a:rPr lang="da-DK" sz="1400" dirty="0" err="1" smtClean="0"/>
              <a:t>Понадобится</a:t>
            </a:r>
            <a:r>
              <a:rPr lang="da-DK" sz="1400" dirty="0" smtClean="0"/>
              <a:t> 2 </a:t>
            </a:r>
            <a:r>
              <a:rPr lang="da-DK" sz="1400" dirty="0" err="1" smtClean="0"/>
              <a:t>шт</a:t>
            </a:r>
            <a:r>
              <a:rPr lang="da-DK" sz="1400" dirty="0" smtClean="0"/>
              <a:t>. </a:t>
            </a:r>
            <a:r>
              <a:rPr lang="da-DK" sz="1400" dirty="0" err="1" smtClean="0"/>
              <a:t>Вспененный</a:t>
            </a:r>
            <a:r>
              <a:rPr lang="da-DK" sz="1400" dirty="0" smtClean="0"/>
              <a:t> </a:t>
            </a:r>
            <a:r>
              <a:rPr lang="da-DK" sz="1400" dirty="0" err="1" smtClean="0"/>
              <a:t>блок</a:t>
            </a:r>
            <a:r>
              <a:rPr lang="da-DK" sz="1400" dirty="0" smtClean="0"/>
              <a:t> </a:t>
            </a:r>
            <a:r>
              <a:rPr lang="da-DK" sz="1400" dirty="0" err="1" smtClean="0"/>
              <a:t>на</a:t>
            </a:r>
            <a:r>
              <a:rPr lang="da-DK" sz="1400" dirty="0" smtClean="0"/>
              <a:t> </a:t>
            </a:r>
            <a:r>
              <a:rPr lang="da-DK" sz="1400" dirty="0" err="1" smtClean="0"/>
              <a:t>рамку</a:t>
            </a:r>
            <a:r>
              <a:rPr lang="da-DK" sz="1400" dirty="0" smtClean="0"/>
              <a:t>.</a:t>
            </a:r>
            <a:br>
              <a:rPr lang="da-DK" sz="1400" dirty="0" smtClean="0"/>
            </a:br>
            <a:r>
              <a:rPr lang="da-DK" sz="1400" dirty="0" smtClean="0"/>
              <a:t/>
            </a:r>
            <a:br>
              <a:rPr lang="da-DK" sz="1400" dirty="0" smtClean="0"/>
            </a:br>
            <a:r>
              <a:rPr lang="da-DK" sz="2000" dirty="0" smtClean="0">
                <a:solidFill>
                  <a:srgbClr val="7030A0"/>
                </a:solidFill>
              </a:rPr>
              <a:t>760827--</a:t>
            </a:r>
            <a:r>
              <a:rPr lang="da-DK" dirty="0" smtClean="0"/>
              <a:t>	- </a:t>
            </a:r>
            <a:r>
              <a:rPr lang="da-DK" sz="1400" dirty="0" smtClean="0"/>
              <a:t>Например, 760827M0. </a:t>
            </a:r>
            <a:r>
              <a:rPr lang="da-DK" sz="1400" dirty="0" err="1" smtClean="0"/>
              <a:t>Нижняя</a:t>
            </a:r>
            <a:r>
              <a:rPr lang="da-DK" sz="1400" dirty="0" smtClean="0"/>
              <a:t> </a:t>
            </a:r>
            <a:r>
              <a:rPr lang="da-DK" sz="1400" dirty="0" err="1" smtClean="0"/>
              <a:t>накладка</a:t>
            </a:r>
            <a:r>
              <a:rPr lang="da-DK" sz="1400" dirty="0" smtClean="0"/>
              <a:t> </a:t>
            </a:r>
            <a:r>
              <a:rPr lang="da-DK" sz="1400" dirty="0" err="1" smtClean="0"/>
              <a:t>рамы</a:t>
            </a:r>
            <a:r>
              <a:rPr lang="da-DK" sz="1400" dirty="0" smtClean="0"/>
              <a:t> </a:t>
            </a:r>
            <a:r>
              <a:rPr lang="da-DK" sz="1400" dirty="0" err="1" smtClean="0"/>
              <a:t>над</a:t>
            </a:r>
            <a:r>
              <a:rPr lang="da-DK" sz="1400" dirty="0" smtClean="0"/>
              <a:t> </a:t>
            </a:r>
            <a:r>
              <a:rPr lang="da-DK" sz="1400" dirty="0" err="1" smtClean="0"/>
              <a:t>стеклопакетом</a:t>
            </a:r>
            <a:r>
              <a:rPr lang="da-DK" sz="1400" dirty="0" smtClean="0"/>
              <a:t> (</a:t>
            </a:r>
            <a:r>
              <a:rPr lang="da-DK" sz="1400" dirty="0" err="1" smtClean="0"/>
              <a:t>зависит</a:t>
            </a:r>
            <a:r>
              <a:rPr lang="da-DK" sz="1400" dirty="0" smtClean="0"/>
              <a:t> </a:t>
            </a:r>
            <a:r>
              <a:rPr lang="da-DK" sz="1400" dirty="0" err="1" smtClean="0"/>
              <a:t>от</a:t>
            </a:r>
            <a:r>
              <a:rPr lang="da-DK" sz="1400" dirty="0" smtClean="0"/>
              <a:t> </a:t>
            </a:r>
            <a:r>
              <a:rPr lang="da-DK" sz="1400" dirty="0" err="1" smtClean="0"/>
              <a:t>ширины</a:t>
            </a:r>
            <a:r>
              <a:rPr lang="da-DK" sz="1400" dirty="0" smtClean="0"/>
              <a:t> </a:t>
            </a:r>
            <a:r>
              <a:rPr lang="da-DK" sz="1400" dirty="0" err="1" smtClean="0"/>
              <a:t>окна</a:t>
            </a:r>
            <a:r>
              <a:rPr lang="da-DK" sz="1400" dirty="0" smtClean="0"/>
              <a:t>, и </a:t>
            </a:r>
            <a:r>
              <a:rPr lang="da-DK" sz="1400" dirty="0" err="1" smtClean="0"/>
              <a:t>материала</a:t>
            </a:r>
            <a:r>
              <a:rPr lang="da-DK" sz="1400" dirty="0" smtClean="0"/>
              <a:t>: </a:t>
            </a:r>
            <a:r>
              <a:rPr lang="da-DK" sz="1400" dirty="0" err="1" smtClean="0"/>
              <a:t>алюминий</a:t>
            </a:r>
            <a:r>
              <a:rPr lang="da-DK" sz="1400" dirty="0" smtClean="0"/>
              <a:t>/</a:t>
            </a:r>
            <a:r>
              <a:rPr lang="da-DK" sz="1400" dirty="0" err="1" smtClean="0"/>
              <a:t>медь</a:t>
            </a:r>
            <a:r>
              <a:rPr lang="da-DK" sz="1400" dirty="0" smtClean="0"/>
              <a:t>)</a:t>
            </a:r>
            <a:br>
              <a:rPr lang="da-DK" sz="1400" dirty="0" smtClean="0"/>
            </a:br>
            <a:r>
              <a:rPr lang="da-DK" sz="1400" dirty="0" smtClean="0"/>
              <a:t/>
            </a:r>
            <a:br>
              <a:rPr lang="da-DK" sz="1400" dirty="0" smtClean="0"/>
            </a:br>
            <a:r>
              <a:rPr lang="da-DK" sz="2000" dirty="0" smtClean="0">
                <a:solidFill>
                  <a:srgbClr val="7030A0"/>
                </a:solidFill>
              </a:rPr>
              <a:t>760849--</a:t>
            </a:r>
            <a:r>
              <a:rPr lang="da-DK" dirty="0" smtClean="0"/>
              <a:t>	- </a:t>
            </a:r>
            <a:r>
              <a:rPr lang="da-DK" sz="1400" dirty="0" smtClean="0"/>
              <a:t>Например, 760849M0. </a:t>
            </a:r>
            <a:r>
              <a:rPr lang="da-DK" sz="1400" dirty="0" err="1" smtClean="0"/>
              <a:t>Верхняя</a:t>
            </a:r>
            <a:r>
              <a:rPr lang="da-DK" sz="1400" dirty="0" smtClean="0"/>
              <a:t> </a:t>
            </a:r>
            <a:r>
              <a:rPr lang="da-DK" sz="1400" dirty="0" err="1" smtClean="0"/>
              <a:t>накладка</a:t>
            </a:r>
            <a:r>
              <a:rPr lang="da-DK" sz="1400" dirty="0" smtClean="0"/>
              <a:t> (</a:t>
            </a:r>
            <a:r>
              <a:rPr lang="da-DK" sz="1400" dirty="0" err="1" smtClean="0"/>
              <a:t>зависит</a:t>
            </a:r>
            <a:r>
              <a:rPr lang="da-DK" sz="1400" dirty="0" smtClean="0"/>
              <a:t> </a:t>
            </a:r>
            <a:r>
              <a:rPr lang="da-DK" sz="1400" dirty="0" err="1" smtClean="0"/>
              <a:t>от</a:t>
            </a:r>
            <a:r>
              <a:rPr lang="da-DK" sz="1400" dirty="0" smtClean="0"/>
              <a:t> </a:t>
            </a:r>
            <a:r>
              <a:rPr lang="da-DK" sz="1400" dirty="0" err="1" smtClean="0"/>
              <a:t>ширины</a:t>
            </a:r>
            <a:r>
              <a:rPr lang="da-DK" sz="1400" dirty="0" smtClean="0"/>
              <a:t> </a:t>
            </a:r>
            <a:r>
              <a:rPr lang="da-DK" sz="1400" dirty="0" err="1" smtClean="0"/>
              <a:t>окна</a:t>
            </a:r>
            <a:r>
              <a:rPr lang="da-DK" sz="1400" dirty="0" smtClean="0"/>
              <a:t>, и </a:t>
            </a:r>
            <a:r>
              <a:rPr lang="da-DK" sz="1400" dirty="0" err="1" smtClean="0"/>
              <a:t>материала</a:t>
            </a:r>
            <a:r>
              <a:rPr lang="da-DK" sz="1400" dirty="0" smtClean="0"/>
              <a:t>: </a:t>
            </a:r>
            <a:r>
              <a:rPr lang="da-DK" sz="1400" dirty="0" err="1" smtClean="0"/>
              <a:t>алюминий</a:t>
            </a:r>
            <a:r>
              <a:rPr lang="da-DK" sz="1400" dirty="0" smtClean="0"/>
              <a:t>/</a:t>
            </a:r>
            <a:r>
              <a:rPr lang="da-DK" sz="1400" dirty="0" err="1" smtClean="0"/>
              <a:t>медь</a:t>
            </a:r>
            <a:r>
              <a:rPr lang="da-DK" sz="1400" dirty="0" smtClean="0"/>
              <a:t>) </a:t>
            </a:r>
            <a:br>
              <a:rPr lang="da-DK" sz="1400" dirty="0" smtClean="0"/>
            </a:br>
            <a:endParaRPr lang="da-DK" sz="1400" dirty="0" smtClean="0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B5E496-C20A-4259-82D6-EE90691934EF}" type="slidenum">
              <a:rPr lang="da-DK" smtClean="0"/>
              <a:pPr/>
              <a:t>186</a:t>
            </a:fld>
            <a:endParaRPr lang="da-DK" dirty="0"/>
          </a:p>
        </p:txBody>
      </p:sp>
      <p:sp>
        <p:nvSpPr>
          <p:cNvPr id="10" name="Flowchart: Alternate Process 9"/>
          <p:cNvSpPr/>
          <p:nvPr/>
        </p:nvSpPr>
        <p:spPr bwMode="auto">
          <a:xfrm>
            <a:off x="7286644" y="5786454"/>
            <a:ext cx="1357322" cy="500066"/>
          </a:xfrm>
          <a:prstGeom prst="flowChartAlternateProcess">
            <a:avLst/>
          </a:prstGeom>
          <a:solidFill>
            <a:schemeClr val="accent3"/>
          </a:solidFill>
          <a:ln w="9525" cap="flat" cmpd="sng" algn="ctr">
            <a:solidFill>
              <a:srgbClr val="ACACAC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da-DK" sz="180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Verdana" pitchFamily="34" charset="0"/>
                <a:hlinkClick r:id="rId3" action="ppaction://hlinksldjump"/>
              </a:rPr>
              <a:t>В </a:t>
            </a:r>
            <a:r>
              <a:rPr kumimoji="0" lang="da-DK" sz="1800" i="0" u="none" strike="noStrike" cap="none" normalizeH="0" baseline="0" dirty="0" err="1" smtClean="0">
                <a:ln>
                  <a:noFill/>
                </a:ln>
                <a:solidFill>
                  <a:schemeClr val="bg1"/>
                </a:solidFill>
                <a:effectLst/>
                <a:latin typeface="Verdana" pitchFamily="34" charset="0"/>
                <a:hlinkClick r:id="rId3" action="ppaction://hlinksldjump"/>
              </a:rPr>
              <a:t>начало</a:t>
            </a:r>
            <a:endParaRPr kumimoji="0" lang="da-DK" sz="1800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Verdana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500034" y="5715016"/>
            <a:ext cx="40005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dirty="0" err="1" smtClean="0">
                <a:hlinkClick r:id="rId4" action="ppaction://hlinksldjump"/>
              </a:rPr>
              <a:t>Вернуться</a:t>
            </a:r>
            <a:r>
              <a:rPr lang="da-DK" dirty="0" smtClean="0">
                <a:hlinkClick r:id="rId4" action="ppaction://hlinksldjump"/>
              </a:rPr>
              <a:t> к </a:t>
            </a:r>
            <a:r>
              <a:rPr lang="da-DK" dirty="0" err="1" smtClean="0">
                <a:hlinkClick r:id="rId4" action="ppaction://hlinksldjump"/>
              </a:rPr>
              <a:t>стеклопакетам</a:t>
            </a:r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31743804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Список запчастей для замены на стеклопакет 65</a:t>
            </a:r>
            <a:endParaRPr lang="en-US" dirty="0"/>
          </a:p>
        </p:txBody>
      </p:sp>
      <p:sp>
        <p:nvSpPr>
          <p:cNvPr id="6349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57158" y="1214422"/>
            <a:ext cx="8439150" cy="5105400"/>
          </a:xfrm>
        </p:spPr>
        <p:txBody>
          <a:bodyPr/>
          <a:lstStyle/>
          <a:p>
            <a:r>
              <a:rPr lang="ru-RU" dirty="0" smtClean="0"/>
              <a:t>Для окон с двойным открыванием:</a:t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sz="2000" dirty="0" smtClean="0">
                <a:solidFill>
                  <a:srgbClr val="7030A0"/>
                </a:solidFill>
              </a:rPr>
              <a:t>0610</a:t>
            </a:r>
            <a:r>
              <a:rPr lang="en-US" sz="2000" dirty="0" smtClean="0">
                <a:solidFill>
                  <a:srgbClr val="7030A0"/>
                </a:solidFill>
              </a:rPr>
              <a:t>3</a:t>
            </a:r>
            <a:r>
              <a:rPr lang="ru-RU" sz="2000" dirty="0" smtClean="0">
                <a:solidFill>
                  <a:srgbClr val="7030A0"/>
                </a:solidFill>
              </a:rPr>
              <a:t>1	</a:t>
            </a:r>
            <a:r>
              <a:rPr lang="ru-RU" dirty="0" smtClean="0"/>
              <a:t>- </a:t>
            </a:r>
            <a:r>
              <a:rPr lang="ru-RU" sz="1400" dirty="0" smtClean="0"/>
              <a:t>Понадобится 2 шт. Опора стеклопакета на 32 мм, устанавливается на существующую опору 24 мм</a:t>
            </a:r>
            <a:br>
              <a:rPr lang="ru-RU" sz="1400" dirty="0" smtClean="0"/>
            </a:br>
            <a:r>
              <a:rPr lang="ru-RU" sz="1400" dirty="0" smtClean="0"/>
              <a:t/>
            </a:r>
            <a:br>
              <a:rPr lang="ru-RU" sz="1400" dirty="0" smtClean="0"/>
            </a:br>
            <a:r>
              <a:rPr lang="ru-RU" sz="2000" dirty="0" smtClean="0">
                <a:solidFill>
                  <a:srgbClr val="7030A0"/>
                </a:solidFill>
              </a:rPr>
              <a:t>601902----</a:t>
            </a:r>
            <a:r>
              <a:rPr lang="ru-RU" dirty="0" smtClean="0"/>
              <a:t>	- </a:t>
            </a:r>
            <a:r>
              <a:rPr lang="ru-RU" sz="1400" dirty="0" smtClean="0"/>
              <a:t>Например, 601902</a:t>
            </a:r>
            <a:r>
              <a:rPr lang="en-US" sz="1400" dirty="0" smtClean="0"/>
              <a:t>M080. </a:t>
            </a:r>
            <a:r>
              <a:rPr lang="ru-RU" sz="1400" dirty="0" smtClean="0"/>
              <a:t>П-образный профиль (зависит от размера, и материала: алюминий/медь)</a:t>
            </a:r>
            <a:br>
              <a:rPr lang="ru-RU" sz="1400" dirty="0" smtClean="0"/>
            </a:br>
            <a:r>
              <a:rPr lang="ru-RU" sz="1400" dirty="0" smtClean="0"/>
              <a:t/>
            </a:r>
            <a:br>
              <a:rPr lang="ru-RU" sz="1400" dirty="0" smtClean="0"/>
            </a:br>
            <a:r>
              <a:rPr lang="ru-RU" sz="2000" dirty="0" smtClean="0">
                <a:solidFill>
                  <a:srgbClr val="7030A0"/>
                </a:solidFill>
              </a:rPr>
              <a:t>231406	</a:t>
            </a:r>
            <a:r>
              <a:rPr lang="ru-RU" sz="1400" dirty="0" smtClean="0"/>
              <a:t>- Понадобится 2 шт. Вспененный блок на рамку.</a:t>
            </a:r>
            <a:br>
              <a:rPr lang="ru-RU" sz="1400" dirty="0" smtClean="0"/>
            </a:br>
            <a:r>
              <a:rPr lang="ru-RU" sz="1400" dirty="0" smtClean="0"/>
              <a:t/>
            </a:r>
            <a:br>
              <a:rPr lang="ru-RU" sz="1400" dirty="0" smtClean="0"/>
            </a:br>
            <a:r>
              <a:rPr lang="ru-RU" sz="2000" dirty="0" smtClean="0">
                <a:solidFill>
                  <a:srgbClr val="7030A0"/>
                </a:solidFill>
              </a:rPr>
              <a:t>760827--</a:t>
            </a:r>
            <a:r>
              <a:rPr lang="ru-RU" dirty="0" smtClean="0"/>
              <a:t>	- </a:t>
            </a:r>
            <a:r>
              <a:rPr lang="ru-RU" sz="1400" dirty="0" smtClean="0"/>
              <a:t>Например, 760827</a:t>
            </a:r>
            <a:r>
              <a:rPr lang="en-US" sz="1400" dirty="0" smtClean="0"/>
              <a:t>M0. </a:t>
            </a:r>
            <a:r>
              <a:rPr lang="ru-RU" sz="1400" dirty="0" smtClean="0"/>
              <a:t>Нижняя накладка рамы над стеклопакетом (зависит от ширины окна, и материала: алюминий/медь)</a:t>
            </a:r>
            <a:br>
              <a:rPr lang="ru-RU" sz="1400" dirty="0" smtClean="0"/>
            </a:br>
            <a:r>
              <a:rPr lang="ru-RU" sz="1400" dirty="0" smtClean="0"/>
              <a:t/>
            </a:r>
            <a:br>
              <a:rPr lang="ru-RU" sz="1400" dirty="0" smtClean="0"/>
            </a:br>
            <a:r>
              <a:rPr lang="ru-RU" sz="2000" dirty="0" smtClean="0">
                <a:solidFill>
                  <a:srgbClr val="7030A0"/>
                </a:solidFill>
              </a:rPr>
              <a:t>760850--</a:t>
            </a:r>
            <a:r>
              <a:rPr lang="ru-RU" dirty="0" smtClean="0"/>
              <a:t>	- </a:t>
            </a:r>
            <a:r>
              <a:rPr lang="ru-RU" sz="1400" dirty="0" smtClean="0"/>
              <a:t>Например, 760850</a:t>
            </a:r>
            <a:r>
              <a:rPr lang="en-US" sz="1400" dirty="0" smtClean="0"/>
              <a:t>M0. </a:t>
            </a:r>
            <a:r>
              <a:rPr lang="ru-RU" sz="1400" dirty="0" smtClean="0"/>
              <a:t>Верхняя накладка (зависит от ширины окна, и материала: алюминий/медь) </a:t>
            </a:r>
            <a:br>
              <a:rPr lang="ru-RU" sz="1400" dirty="0" smtClean="0"/>
            </a:br>
            <a:endParaRPr lang="ru-RU" sz="1400" dirty="0" smtClean="0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B5E496-C20A-4259-82D6-EE90691934EF}" type="slidenum">
              <a:rPr lang="da-DK" smtClean="0"/>
              <a:pPr/>
              <a:t>187</a:t>
            </a:fld>
            <a:endParaRPr lang="da-DK"/>
          </a:p>
        </p:txBody>
      </p:sp>
      <p:sp>
        <p:nvSpPr>
          <p:cNvPr id="10" name="Flowchart: Alternate Process 9"/>
          <p:cNvSpPr/>
          <p:nvPr/>
        </p:nvSpPr>
        <p:spPr bwMode="auto">
          <a:xfrm>
            <a:off x="7286644" y="5786454"/>
            <a:ext cx="1357322" cy="500066"/>
          </a:xfrm>
          <a:prstGeom prst="flowChartAlternateProcess">
            <a:avLst/>
          </a:prstGeom>
          <a:solidFill>
            <a:schemeClr val="accent3"/>
          </a:solidFill>
          <a:ln w="9525" cap="flat" cmpd="sng" algn="ctr">
            <a:solidFill>
              <a:srgbClr val="ACACAC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80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Verdana" pitchFamily="34" charset="0"/>
                <a:hlinkClick r:id="rId2" action="ppaction://hlinksldjump"/>
              </a:rPr>
              <a:t>В начало</a:t>
            </a:r>
            <a:endParaRPr kumimoji="0" lang="ru-RU" sz="1800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Verdana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500034" y="5715016"/>
            <a:ext cx="40005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hlinkClick r:id="rId3" action="ppaction://hlinksldjump"/>
              </a:rPr>
              <a:t>Вернуться к стеклопакетам</a:t>
            </a: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ru-RU" sz="2400" dirty="0" smtClean="0"/>
              <a:t>Запасные части для окна. Уплотнители</a:t>
            </a:r>
            <a:endParaRPr lang="en-US" sz="2400" dirty="0"/>
          </a:p>
        </p:txBody>
      </p:sp>
      <p:sp>
        <p:nvSpPr>
          <p:cNvPr id="6349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>
                <a:hlinkClick r:id="rId2" action="ppaction://hlinksldjump"/>
              </a:rPr>
              <a:t>Дополнительные уплотнители серого цвета</a:t>
            </a:r>
            <a:endParaRPr lang="ru-RU" dirty="0" smtClean="0"/>
          </a:p>
          <a:p>
            <a:r>
              <a:rPr lang="ru-RU" dirty="0" smtClean="0">
                <a:hlinkClick r:id="rId3" action="ppaction://hlinksldjump"/>
              </a:rPr>
              <a:t>Уплотнитель черного цвета</a:t>
            </a:r>
            <a:endParaRPr lang="ru-RU" dirty="0" smtClean="0"/>
          </a:p>
          <a:p>
            <a:r>
              <a:rPr lang="ru-RU" dirty="0" smtClean="0">
                <a:hlinkClick r:id="rId4" action="ppaction://hlinksldjump"/>
              </a:rPr>
              <a:t>Уплотнитель вентиляционного клапана</a:t>
            </a:r>
            <a:endParaRPr lang="ru-RU" dirty="0" smtClean="0"/>
          </a:p>
          <a:p>
            <a:r>
              <a:rPr lang="ru-RU" dirty="0" smtClean="0">
                <a:hlinkClick r:id="rId5" action="ppaction://hlinksldjump"/>
              </a:rPr>
              <a:t>Моющийся фильтр</a:t>
            </a:r>
            <a:endParaRPr lang="ru-RU" dirty="0" smtClean="0"/>
          </a:p>
          <a:p>
            <a:pPr>
              <a:buNone/>
            </a:pPr>
            <a:endParaRPr lang="en-US" dirty="0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B5E496-C20A-4259-82D6-EE90691934EF}" type="slidenum">
              <a:rPr lang="da-DK" smtClean="0"/>
              <a:pPr/>
              <a:t>188</a:t>
            </a:fld>
            <a:endParaRPr lang="da-DK"/>
          </a:p>
        </p:txBody>
      </p:sp>
      <p:sp>
        <p:nvSpPr>
          <p:cNvPr id="10" name="Flowchart: Alternate Process 9"/>
          <p:cNvSpPr/>
          <p:nvPr/>
        </p:nvSpPr>
        <p:spPr bwMode="auto">
          <a:xfrm>
            <a:off x="7286644" y="5786454"/>
            <a:ext cx="1357322" cy="500066"/>
          </a:xfrm>
          <a:prstGeom prst="flowChartAlternateProcess">
            <a:avLst/>
          </a:prstGeom>
          <a:solidFill>
            <a:schemeClr val="accent3"/>
          </a:solidFill>
          <a:ln w="9525" cap="flat" cmpd="sng" algn="ctr">
            <a:solidFill>
              <a:srgbClr val="ACACAC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80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Verdana" pitchFamily="34" charset="0"/>
                <a:hlinkClick r:id="rId6" action="ppaction://hlinksldjump"/>
              </a:rPr>
              <a:t>В начало</a:t>
            </a:r>
            <a:endParaRPr kumimoji="0" lang="ru-RU" sz="1800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Verdana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642910" y="5786454"/>
            <a:ext cx="507209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hlinkClick r:id="rId7" action="ppaction://hlinksldjump"/>
              </a:rPr>
              <a:t>Расчет длины уплотнителей</a:t>
            </a: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47663" y="1219200"/>
            <a:ext cx="8439150" cy="3433936"/>
          </a:xfrm>
        </p:spPr>
        <p:txBody>
          <a:bodyPr/>
          <a:lstStyle/>
          <a:p>
            <a:r>
              <a:rPr lang="en-US" dirty="0" smtClean="0">
                <a:hlinkClick r:id="rId3" action="ppaction://hlinksldjump"/>
              </a:rPr>
              <a:t>VELUX OPTIMA (</a:t>
            </a:r>
            <a:r>
              <a:rPr lang="ru-RU" dirty="0" smtClean="0">
                <a:hlinkClick r:id="rId3" action="ppaction://hlinksldjump"/>
              </a:rPr>
              <a:t>например, </a:t>
            </a:r>
            <a:r>
              <a:rPr lang="en-US" dirty="0" smtClean="0">
                <a:hlinkClick r:id="rId3" action="ppaction://hlinksldjump"/>
              </a:rPr>
              <a:t>GLR MR08 3073IS)</a:t>
            </a:r>
            <a:endParaRPr lang="en-US" dirty="0" smtClean="0"/>
          </a:p>
          <a:p>
            <a:endParaRPr lang="en-US" dirty="0" smtClean="0"/>
          </a:p>
          <a:p>
            <a:r>
              <a:rPr lang="en-US" dirty="0" smtClean="0">
                <a:hlinkClick r:id="rId4" action="ppaction://hlinksldjump"/>
              </a:rPr>
              <a:t>VELUX PREMIUM</a:t>
            </a:r>
            <a:r>
              <a:rPr lang="ru-RU" dirty="0">
                <a:hlinkClick r:id="rId4" action="ppaction://hlinksldjump"/>
              </a:rPr>
              <a:t> </a:t>
            </a:r>
            <a:r>
              <a:rPr lang="ru-RU" dirty="0" smtClean="0">
                <a:hlinkClick r:id="rId4" action="ppaction://hlinksldjump"/>
              </a:rPr>
              <a:t>(например, </a:t>
            </a:r>
            <a:r>
              <a:rPr lang="en-US" dirty="0" smtClean="0">
                <a:hlinkClick r:id="rId4" action="ppaction://hlinksldjump"/>
              </a:rPr>
              <a:t>GGL M</a:t>
            </a:r>
            <a:r>
              <a:rPr lang="en-US" dirty="0" smtClean="0">
                <a:solidFill>
                  <a:srgbClr val="FF0000"/>
                </a:solidFill>
                <a:hlinkClick r:id="rId4" action="ppaction://hlinksldjump"/>
              </a:rPr>
              <a:t>K</a:t>
            </a:r>
            <a:r>
              <a:rPr lang="en-US" dirty="0" smtClean="0">
                <a:hlinkClick r:id="rId4" action="ppaction://hlinksldjump"/>
              </a:rPr>
              <a:t>08 3070</a:t>
            </a:r>
            <a:r>
              <a:rPr lang="en-US" dirty="0" smtClean="0"/>
              <a:t>)</a:t>
            </a:r>
            <a:br>
              <a:rPr lang="en-US" dirty="0" smtClean="0"/>
            </a:br>
            <a:endParaRPr lang="en-US" dirty="0" smtClean="0"/>
          </a:p>
          <a:p>
            <a:r>
              <a:rPr lang="en-US" dirty="0" smtClean="0">
                <a:hlinkClick r:id="rId3" action="ppaction://hlinksldjump"/>
              </a:rPr>
              <a:t>1992-2015 </a:t>
            </a:r>
            <a:r>
              <a:rPr lang="ru-RU" dirty="0" err="1" smtClean="0">
                <a:hlinkClick r:id="rId3" action="ppaction://hlinksldjump"/>
              </a:rPr>
              <a:t>гг</a:t>
            </a:r>
            <a:r>
              <a:rPr lang="en-US" dirty="0" smtClean="0">
                <a:hlinkClick r:id="rId3" action="ppaction://hlinksldjump"/>
              </a:rPr>
              <a:t> (</a:t>
            </a:r>
            <a:r>
              <a:rPr lang="ru-RU" dirty="0" smtClean="0">
                <a:hlinkClick r:id="rId3" action="ppaction://hlinksldjump"/>
              </a:rPr>
              <a:t>например, </a:t>
            </a:r>
            <a:r>
              <a:rPr lang="en-US" dirty="0" smtClean="0">
                <a:hlinkClick r:id="rId3" action="ppaction://hlinksldjump"/>
              </a:rPr>
              <a:t>GGL M08 3073G </a:t>
            </a:r>
            <a:r>
              <a:rPr lang="ru-RU" dirty="0" smtClean="0">
                <a:hlinkClick r:id="rId3" action="ppaction://hlinksldjump"/>
              </a:rPr>
              <a:t>или </a:t>
            </a:r>
            <a:r>
              <a:rPr lang="en-US" dirty="0" smtClean="0">
                <a:hlinkClick r:id="rId3" action="ppaction://hlinksldjump"/>
              </a:rPr>
              <a:t>GZL 308 1054)</a:t>
            </a:r>
            <a:endParaRPr lang="da-DK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B5E496-C20A-4259-82D6-EE90691934EF}" type="slidenum">
              <a:rPr lang="da-DK" smtClean="0"/>
              <a:pPr/>
              <a:t>189</a:t>
            </a:fld>
            <a:endParaRPr lang="da-DK" dirty="0"/>
          </a:p>
        </p:txBody>
      </p:sp>
      <p:sp>
        <p:nvSpPr>
          <p:cNvPr id="7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1600" dirty="0"/>
              <a:t>Запасные части для окна. Уплотнители</a:t>
            </a:r>
            <a:br>
              <a:rPr lang="ru-RU" sz="1600" dirty="0"/>
            </a:br>
            <a:r>
              <a:rPr lang="ru-RU" sz="2400" dirty="0"/>
              <a:t>Дополнительный уплотнитель серого цвета</a:t>
            </a:r>
            <a:endParaRPr lang="da-DK" sz="2400" dirty="0"/>
          </a:p>
        </p:txBody>
      </p:sp>
      <p:sp>
        <p:nvSpPr>
          <p:cNvPr id="8" name="Flowchart: Alternate Process 7"/>
          <p:cNvSpPr/>
          <p:nvPr/>
        </p:nvSpPr>
        <p:spPr bwMode="auto">
          <a:xfrm>
            <a:off x="7286644" y="5786454"/>
            <a:ext cx="1357322" cy="500066"/>
          </a:xfrm>
          <a:prstGeom prst="flowChartAlternateProcess">
            <a:avLst/>
          </a:prstGeom>
          <a:solidFill>
            <a:schemeClr val="accent3"/>
          </a:solidFill>
          <a:ln w="9525" cap="flat" cmpd="sng" algn="ctr">
            <a:solidFill>
              <a:srgbClr val="ACACAC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80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Verdana" pitchFamily="34" charset="0"/>
                <a:hlinkClick r:id="rId5" action="ppaction://hlinksldjump"/>
              </a:rPr>
              <a:t>В начало</a:t>
            </a:r>
            <a:endParaRPr kumimoji="0" lang="ru-RU" sz="1800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Verdana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642910" y="5786454"/>
            <a:ext cx="507209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hlinkClick r:id="rId6" action="ppaction://hlinksldjump"/>
              </a:rPr>
              <a:t>Вернуться к списку уплотнителей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3561529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B5E496-C20A-4259-82D6-EE90691934EF}" type="slidenum">
              <a:rPr lang="da-DK" smtClean="0"/>
              <a:pPr/>
              <a:t>19</a:t>
            </a:fld>
            <a:endParaRPr lang="da-DK"/>
          </a:p>
        </p:txBody>
      </p:sp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347663" y="168275"/>
            <a:ext cx="7032625" cy="936625"/>
          </a:xfrm>
        </p:spPr>
        <p:txBody>
          <a:bodyPr/>
          <a:lstStyle/>
          <a:p>
            <a:pPr lvl="0"/>
            <a:r>
              <a:rPr lang="ru-RU" sz="1600" dirty="0" smtClean="0"/>
              <a:t>Накладки для окна</a:t>
            </a:r>
            <a:r>
              <a:rPr lang="ru-RU" dirty="0" smtClean="0"/>
              <a:t/>
            </a:r>
            <a:br>
              <a:rPr lang="ru-RU" dirty="0" smtClean="0"/>
            </a:br>
            <a:r>
              <a:rPr lang="ru-RU" sz="2000" dirty="0" smtClean="0"/>
              <a:t>Упаковка с накладками/</a:t>
            </a:r>
            <a:r>
              <a:rPr lang="ru-RU" sz="2000" dirty="0" err="1" smtClean="0"/>
              <a:t>Байпак</a:t>
            </a:r>
            <a:r>
              <a:rPr lang="ru-RU" sz="2400" dirty="0" smtClean="0"/>
              <a:t/>
            </a:r>
            <a:br>
              <a:rPr lang="ru-RU" sz="2400" dirty="0" smtClean="0"/>
            </a:br>
            <a:r>
              <a:rPr lang="en-US" sz="1600" dirty="0" smtClean="0"/>
              <a:t>2003-2015 </a:t>
            </a:r>
            <a:r>
              <a:rPr lang="ru-RU" sz="1600" dirty="0" err="1" smtClean="0"/>
              <a:t>гг</a:t>
            </a:r>
            <a:r>
              <a:rPr lang="ru-RU" sz="1600" dirty="0" smtClean="0"/>
              <a:t> (например,  </a:t>
            </a:r>
            <a:r>
              <a:rPr lang="en-US" sz="1600" dirty="0" smtClean="0"/>
              <a:t>GGL M08 3073G)</a:t>
            </a:r>
            <a:r>
              <a:rPr lang="ru-RU" sz="1600" dirty="0" smtClean="0"/>
              <a:t> - Алюминий</a:t>
            </a:r>
            <a:endParaRPr lang="ru-RU" sz="1600" dirty="0"/>
          </a:p>
        </p:txBody>
      </p:sp>
      <p:sp>
        <p:nvSpPr>
          <p:cNvPr id="12" name="Rectangle 3"/>
          <p:cNvSpPr txBox="1">
            <a:spLocks noChangeArrowheads="1"/>
          </p:cNvSpPr>
          <p:nvPr/>
        </p:nvSpPr>
        <p:spPr bwMode="auto">
          <a:xfrm>
            <a:off x="347663" y="1219200"/>
            <a:ext cx="6744617" cy="510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18000" tIns="0" rIns="0" bIns="0" numCol="1" anchor="t" anchorCtr="0" compatLnSpc="1">
            <a:prstTxWarp prst="textNoShape">
              <a:avLst/>
            </a:prstTxWarp>
          </a:bodyPr>
          <a:lstStyle/>
          <a:p>
            <a:pPr marL="2171700" lvl="4" indent="-342900" eaLnBrk="1" hangingPunct="1">
              <a:buSzPct val="80000"/>
              <a:buFontTx/>
              <a:buBlip>
                <a:blip r:embed="rId2"/>
              </a:buBlip>
              <a:tabLst>
                <a:tab pos="1274763" algn="l"/>
              </a:tabLst>
              <a:defRPr/>
            </a:pPr>
            <a:r>
              <a:rPr kumimoji="0" lang="en-US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GZL, GGL, GGU:</a:t>
            </a:r>
            <a:r>
              <a:rPr kumimoji="0" lang="ru-RU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		</a:t>
            </a:r>
            <a:r>
              <a:rPr kumimoji="0" lang="en-US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GPL:</a:t>
            </a:r>
          </a:p>
          <a:p>
            <a:pPr marL="342900" lvl="0" indent="-342900" eaLnBrk="1" hangingPunct="1">
              <a:buSzPct val="80000"/>
              <a:buBlip>
                <a:blip r:embed="rId2"/>
              </a:buBlip>
              <a:tabLst>
                <a:tab pos="1274763" algn="l"/>
              </a:tabLst>
            </a:pPr>
            <a:r>
              <a:rPr kumimoji="0" lang="en-US" sz="1400" b="0" i="0" u="none" strike="noStrike" kern="0" cap="none" spc="0" normalizeH="0" baseline="0" noProof="0" dirty="0" smtClean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C02	</a:t>
            </a:r>
            <a:r>
              <a:rPr lang="en-US" sz="1400" kern="0" dirty="0" smtClean="0">
                <a:solidFill>
                  <a:schemeClr val="accent2">
                    <a:lumMod val="50000"/>
                  </a:schemeClr>
                </a:solidFill>
                <a:latin typeface="+mn-lt"/>
              </a:rPr>
              <a:t>		765122C020			</a:t>
            </a:r>
            <a:endParaRPr kumimoji="0" lang="ru-RU" sz="1400" b="0" i="0" u="none" strike="noStrike" kern="0" cap="none" spc="0" normalizeH="0" baseline="0" noProof="0" dirty="0" smtClean="0">
              <a:ln>
                <a:noFill/>
              </a:ln>
              <a:solidFill>
                <a:schemeClr val="accent2">
                  <a:lumMod val="50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lvl="0" indent="-342900" eaLnBrk="1" hangingPunct="1">
              <a:buSzPct val="80000"/>
              <a:buBlip>
                <a:blip r:embed="rId2"/>
              </a:buBlip>
              <a:tabLst>
                <a:tab pos="1274763" algn="l"/>
              </a:tabLst>
            </a:pPr>
            <a:r>
              <a:rPr kumimoji="0" lang="en-US" sz="1400" b="0" i="0" u="none" strike="noStrike" kern="0" cap="none" spc="0" normalizeH="0" baseline="0" noProof="0" dirty="0" smtClean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C04			</a:t>
            </a:r>
            <a:r>
              <a:rPr lang="en-US" sz="1400" kern="0" dirty="0" smtClean="0">
                <a:solidFill>
                  <a:schemeClr val="accent2">
                    <a:lumMod val="50000"/>
                  </a:schemeClr>
                </a:solidFill>
              </a:rPr>
              <a:t>765122C040			</a:t>
            </a:r>
            <a:endParaRPr kumimoji="0" lang="en-US" sz="1400" b="0" i="0" u="none" strike="noStrike" kern="0" cap="none" spc="0" normalizeH="0" baseline="0" noProof="0" dirty="0" smtClean="0">
              <a:ln>
                <a:noFill/>
              </a:ln>
              <a:solidFill>
                <a:schemeClr val="accent2">
                  <a:lumMod val="50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lvl="0" indent="-342900" eaLnBrk="1" hangingPunct="1">
              <a:buSzPct val="80000"/>
              <a:buBlip>
                <a:blip r:embed="rId2"/>
              </a:buBlip>
              <a:tabLst>
                <a:tab pos="1274763" algn="l"/>
              </a:tabLst>
            </a:pPr>
            <a:r>
              <a:rPr kumimoji="0" lang="en-US" sz="1400" b="0" i="0" u="none" strike="noStrike" kern="0" cap="none" spc="0" normalizeH="0" baseline="0" noProof="0" dirty="0" smtClean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F04			</a:t>
            </a:r>
            <a:r>
              <a:rPr lang="en-US" sz="1400" kern="0" dirty="0" smtClean="0">
                <a:solidFill>
                  <a:schemeClr val="accent2">
                    <a:lumMod val="50000"/>
                  </a:schemeClr>
                </a:solidFill>
              </a:rPr>
              <a:t>765122F040			</a:t>
            </a:r>
            <a:endParaRPr kumimoji="0" lang="ru-RU" sz="1400" b="0" i="0" u="none" strike="noStrike" kern="0" cap="none" spc="0" normalizeH="0" baseline="0" noProof="0" dirty="0" smtClean="0">
              <a:ln>
                <a:noFill/>
              </a:ln>
              <a:solidFill>
                <a:schemeClr val="accent2">
                  <a:lumMod val="50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lvl="0" indent="-342900" eaLnBrk="1" hangingPunct="1">
              <a:buSzPct val="80000"/>
              <a:buBlip>
                <a:blip r:embed="rId2"/>
              </a:buBlip>
              <a:tabLst>
                <a:tab pos="1274763" algn="l"/>
              </a:tabLst>
            </a:pPr>
            <a:r>
              <a:rPr kumimoji="0" lang="en-US" sz="1400" b="0" i="0" u="none" strike="noStrike" kern="0" cap="none" spc="0" normalizeH="0" baseline="0" noProof="0" dirty="0" smtClean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F06		</a:t>
            </a:r>
            <a:r>
              <a:rPr lang="en-US" sz="1400" kern="0" dirty="0" smtClean="0">
                <a:solidFill>
                  <a:schemeClr val="accent2">
                    <a:lumMod val="50000"/>
                  </a:schemeClr>
                </a:solidFill>
              </a:rPr>
              <a:t>	765122F060	</a:t>
            </a:r>
          </a:p>
          <a:p>
            <a:pPr marL="342900" lvl="0" indent="-342900" eaLnBrk="1" hangingPunct="1">
              <a:buSzPct val="80000"/>
              <a:buBlip>
                <a:blip r:embed="rId2"/>
              </a:buBlip>
              <a:tabLst>
                <a:tab pos="1274763" algn="l"/>
              </a:tabLst>
            </a:pPr>
            <a:r>
              <a:rPr kumimoji="0" lang="en-US" sz="1400" b="0" i="0" u="none" strike="noStrike" kern="0" cap="none" spc="0" normalizeH="0" baseline="0" noProof="0" dirty="0" smtClean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M04			</a:t>
            </a:r>
            <a:r>
              <a:rPr lang="en-US" sz="1400" kern="0" dirty="0" smtClean="0">
                <a:solidFill>
                  <a:schemeClr val="accent2">
                    <a:lumMod val="50000"/>
                  </a:schemeClr>
                </a:solidFill>
              </a:rPr>
              <a:t>765122M040			</a:t>
            </a:r>
            <a:r>
              <a:rPr kumimoji="0" lang="en-US" sz="1400" b="0" i="0" u="none" strike="noStrike" kern="0" cap="none" spc="0" normalizeH="0" baseline="0" noProof="0" dirty="0" smtClean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endParaRPr kumimoji="0" lang="ru-RU" sz="1400" b="0" i="0" u="none" strike="noStrike" kern="0" cap="none" spc="0" normalizeH="0" baseline="0" noProof="0" dirty="0" smtClean="0">
              <a:ln>
                <a:noFill/>
              </a:ln>
              <a:solidFill>
                <a:schemeClr val="accent2">
                  <a:lumMod val="50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lvl="0" indent="-342900" eaLnBrk="1" hangingPunct="1">
              <a:buSzPct val="80000"/>
              <a:buBlip>
                <a:blip r:embed="rId2"/>
              </a:buBlip>
              <a:tabLst>
                <a:tab pos="1274763" algn="l"/>
              </a:tabLst>
            </a:pPr>
            <a:r>
              <a:rPr kumimoji="0" lang="en-US" sz="1400" b="0" i="0" u="none" strike="noStrike" kern="0" cap="none" spc="0" normalizeH="0" baseline="0" noProof="0" dirty="0" smtClean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M06			</a:t>
            </a:r>
            <a:r>
              <a:rPr lang="en-US" sz="1400" kern="0" dirty="0" smtClean="0">
                <a:solidFill>
                  <a:schemeClr val="accent2">
                    <a:lumMod val="50000"/>
                  </a:schemeClr>
                </a:solidFill>
              </a:rPr>
              <a:t>765122M060		765134M060	</a:t>
            </a:r>
            <a:endParaRPr kumimoji="0" lang="ru-RU" sz="1400" b="0" i="0" u="none" strike="noStrike" kern="0" cap="none" spc="0" normalizeH="0" baseline="0" noProof="0" dirty="0" smtClean="0">
              <a:ln>
                <a:noFill/>
              </a:ln>
              <a:solidFill>
                <a:schemeClr val="accent2">
                  <a:lumMod val="50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lvl="0" indent="-342900" eaLnBrk="1" hangingPunct="1">
              <a:buSzPct val="80000"/>
              <a:buBlip>
                <a:blip r:embed="rId2"/>
              </a:buBlip>
              <a:tabLst>
                <a:tab pos="1274763" algn="l"/>
              </a:tabLst>
            </a:pPr>
            <a:r>
              <a:rPr kumimoji="0" lang="en-US" sz="1400" b="0" i="0" u="none" strike="noStrike" kern="0" cap="none" spc="0" normalizeH="0" baseline="0" noProof="0" dirty="0" smtClean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M08			</a:t>
            </a:r>
            <a:r>
              <a:rPr lang="en-US" sz="1400" kern="0" dirty="0" smtClean="0">
                <a:solidFill>
                  <a:schemeClr val="accent2">
                    <a:lumMod val="50000"/>
                  </a:schemeClr>
                </a:solidFill>
              </a:rPr>
              <a:t>765122M080		765134M080</a:t>
            </a:r>
            <a:endParaRPr kumimoji="0" lang="ru-RU" sz="1400" b="0" i="0" u="none" strike="noStrike" kern="0" cap="none" spc="0" normalizeH="0" baseline="0" noProof="0" dirty="0" smtClean="0">
              <a:ln>
                <a:noFill/>
              </a:ln>
              <a:solidFill>
                <a:schemeClr val="accent2">
                  <a:lumMod val="50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lvl="0" indent="-342900" eaLnBrk="1" hangingPunct="1">
              <a:buSzPct val="80000"/>
              <a:buBlip>
                <a:blip r:embed="rId2"/>
              </a:buBlip>
              <a:tabLst>
                <a:tab pos="1274763" algn="l"/>
              </a:tabLst>
            </a:pPr>
            <a:r>
              <a:rPr kumimoji="0" lang="en-US" sz="1400" b="0" i="0" u="none" strike="noStrike" kern="0" cap="none" spc="0" normalizeH="0" baseline="0" noProof="0" dirty="0" smtClean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M10			</a:t>
            </a:r>
            <a:r>
              <a:rPr lang="en-US" sz="1400" kern="0" dirty="0" smtClean="0">
                <a:solidFill>
                  <a:schemeClr val="accent2">
                    <a:lumMod val="50000"/>
                  </a:schemeClr>
                </a:solidFill>
              </a:rPr>
              <a:t>765122M100		765134M100</a:t>
            </a:r>
            <a:endParaRPr kumimoji="0" lang="ru-RU" sz="1400" b="0" i="0" u="none" strike="noStrike" kern="0" cap="none" spc="0" normalizeH="0" baseline="0" noProof="0" dirty="0" smtClean="0">
              <a:ln>
                <a:noFill/>
              </a:ln>
              <a:solidFill>
                <a:schemeClr val="accent2">
                  <a:lumMod val="50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lvl="0" indent="-342900" eaLnBrk="1" hangingPunct="1">
              <a:buSzPct val="80000"/>
              <a:buBlip>
                <a:blip r:embed="rId2"/>
              </a:buBlip>
              <a:tabLst>
                <a:tab pos="1274763" algn="l"/>
              </a:tabLst>
            </a:pPr>
            <a:r>
              <a:rPr kumimoji="0" lang="en-US" sz="1400" b="0" i="0" u="none" strike="noStrike" kern="0" cap="none" spc="0" normalizeH="0" baseline="0" noProof="0" dirty="0" smtClean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M12		</a:t>
            </a:r>
            <a:r>
              <a:rPr lang="en-US" sz="1400" kern="0" dirty="0" smtClean="0">
                <a:solidFill>
                  <a:schemeClr val="accent2">
                    <a:lumMod val="50000"/>
                  </a:schemeClr>
                </a:solidFill>
                <a:latin typeface="+mn-lt"/>
              </a:rPr>
              <a:t>	</a:t>
            </a:r>
            <a:r>
              <a:rPr lang="en-US" sz="1400" kern="0" dirty="0" smtClean="0">
                <a:solidFill>
                  <a:schemeClr val="accent2">
                    <a:lumMod val="50000"/>
                  </a:schemeClr>
                </a:solidFill>
              </a:rPr>
              <a:t>765122M120		 </a:t>
            </a:r>
            <a:endParaRPr kumimoji="0" lang="en-US" sz="1400" b="0" i="0" u="none" strike="noStrike" kern="0" cap="none" spc="0" normalizeH="0" baseline="0" noProof="0" dirty="0" smtClean="0">
              <a:ln>
                <a:noFill/>
              </a:ln>
              <a:solidFill>
                <a:schemeClr val="accent2">
                  <a:lumMod val="50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lvl="0" indent="-342900" eaLnBrk="1" hangingPunct="1">
              <a:buSzPct val="80000"/>
              <a:buBlip>
                <a:blip r:embed="rId2"/>
              </a:buBlip>
              <a:tabLst>
                <a:tab pos="1274763" algn="l"/>
              </a:tabLst>
            </a:pPr>
            <a:r>
              <a:rPr kumimoji="0" lang="en-US" sz="1400" b="0" i="0" u="none" strike="noStrike" kern="0" cap="none" spc="0" normalizeH="0" baseline="0" noProof="0" dirty="0" smtClean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P06</a:t>
            </a:r>
            <a:r>
              <a:rPr lang="en-US" sz="1400" kern="0" dirty="0" smtClean="0">
                <a:solidFill>
                  <a:schemeClr val="accent2">
                    <a:lumMod val="50000"/>
                  </a:schemeClr>
                </a:solidFill>
                <a:latin typeface="+mn-lt"/>
              </a:rPr>
              <a:t>			</a:t>
            </a:r>
            <a:r>
              <a:rPr lang="en-US" sz="1400" kern="0" dirty="0" smtClean="0">
                <a:solidFill>
                  <a:schemeClr val="accent2">
                    <a:lumMod val="50000"/>
                  </a:schemeClr>
                </a:solidFill>
              </a:rPr>
              <a:t>765122P060		765134P060</a:t>
            </a:r>
            <a:endParaRPr kumimoji="0" lang="ru-RU" sz="1400" b="0" i="0" u="none" strike="noStrike" kern="0" cap="none" spc="0" normalizeH="0" baseline="0" noProof="0" dirty="0" smtClean="0">
              <a:ln>
                <a:noFill/>
              </a:ln>
              <a:solidFill>
                <a:schemeClr val="accent2">
                  <a:lumMod val="50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lvl="0" indent="-342900" eaLnBrk="1" hangingPunct="1">
              <a:buSzPct val="80000"/>
              <a:buBlip>
                <a:blip r:embed="rId2"/>
              </a:buBlip>
              <a:tabLst>
                <a:tab pos="1274763" algn="l"/>
              </a:tabLst>
            </a:pPr>
            <a:r>
              <a:rPr kumimoji="0" lang="en-US" sz="1400" b="0" i="0" u="none" strike="noStrike" kern="0" cap="none" spc="0" normalizeH="0" baseline="0" noProof="0" dirty="0" smtClean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P08			</a:t>
            </a:r>
            <a:r>
              <a:rPr lang="en-US" sz="1400" kern="0" dirty="0" smtClean="0">
                <a:solidFill>
                  <a:schemeClr val="accent2">
                    <a:lumMod val="50000"/>
                  </a:schemeClr>
                </a:solidFill>
              </a:rPr>
              <a:t>765122P080		765134P080</a:t>
            </a:r>
            <a:endParaRPr kumimoji="0" lang="ru-RU" sz="1400" b="0" i="0" u="none" strike="noStrike" kern="0" cap="none" spc="0" normalizeH="0" baseline="0" noProof="0" dirty="0" smtClean="0">
              <a:ln>
                <a:noFill/>
              </a:ln>
              <a:solidFill>
                <a:schemeClr val="accent2">
                  <a:lumMod val="50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lvl="0" indent="-342900" eaLnBrk="1" hangingPunct="1">
              <a:buSzPct val="80000"/>
              <a:buBlip>
                <a:blip r:embed="rId2"/>
              </a:buBlip>
              <a:tabLst>
                <a:tab pos="1274763" algn="l"/>
              </a:tabLst>
            </a:pPr>
            <a:r>
              <a:rPr kumimoji="0" lang="en-US" sz="1400" b="0" i="0" u="none" strike="noStrike" kern="0" cap="none" spc="0" normalizeH="0" baseline="0" noProof="0" dirty="0" smtClean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P10			</a:t>
            </a:r>
            <a:r>
              <a:rPr lang="en-US" sz="1400" kern="0" dirty="0" smtClean="0">
                <a:solidFill>
                  <a:schemeClr val="accent2">
                    <a:lumMod val="50000"/>
                  </a:schemeClr>
                </a:solidFill>
              </a:rPr>
              <a:t>765122P100		765134P100</a:t>
            </a:r>
            <a:endParaRPr kumimoji="0" lang="en-US" sz="1400" b="0" i="0" u="none" strike="noStrike" kern="0" cap="none" spc="0" normalizeH="0" baseline="0" noProof="0" dirty="0" smtClean="0">
              <a:ln>
                <a:noFill/>
              </a:ln>
              <a:solidFill>
                <a:schemeClr val="accent2">
                  <a:lumMod val="50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lvl="0" indent="-342900" eaLnBrk="1" hangingPunct="1">
              <a:buSzPct val="80000"/>
              <a:buBlip>
                <a:blip r:embed="rId2"/>
              </a:buBlip>
              <a:tabLst>
                <a:tab pos="1274763" algn="l"/>
              </a:tabLst>
            </a:pPr>
            <a:r>
              <a:rPr kumimoji="0" lang="en-US" sz="1400" b="0" i="0" u="none" strike="noStrike" kern="0" cap="none" spc="0" normalizeH="0" baseline="0" noProof="0" dirty="0" smtClean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S06</a:t>
            </a:r>
            <a:r>
              <a:rPr lang="en-US" sz="1400" kern="0" dirty="0" smtClean="0">
                <a:solidFill>
                  <a:schemeClr val="accent2">
                    <a:lumMod val="50000"/>
                  </a:schemeClr>
                </a:solidFill>
                <a:latin typeface="+mn-lt"/>
              </a:rPr>
              <a:t>			</a:t>
            </a:r>
            <a:r>
              <a:rPr lang="en-US" sz="1400" kern="0" dirty="0" smtClean="0">
                <a:solidFill>
                  <a:schemeClr val="accent2">
                    <a:lumMod val="50000"/>
                  </a:schemeClr>
                </a:solidFill>
              </a:rPr>
              <a:t>765122S060		765134S060</a:t>
            </a:r>
            <a:endParaRPr kumimoji="0" lang="ru-RU" sz="1400" b="0" i="0" u="none" strike="noStrike" kern="0" cap="none" spc="0" normalizeH="0" baseline="0" noProof="0" dirty="0" smtClean="0">
              <a:ln>
                <a:noFill/>
              </a:ln>
              <a:solidFill>
                <a:schemeClr val="accent2">
                  <a:lumMod val="50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lvl="0" indent="-342900" eaLnBrk="1" hangingPunct="1">
              <a:buSzPct val="80000"/>
              <a:buBlip>
                <a:blip r:embed="rId2"/>
              </a:buBlip>
              <a:tabLst>
                <a:tab pos="1274763" algn="l"/>
              </a:tabLst>
            </a:pPr>
            <a:r>
              <a:rPr kumimoji="0" lang="en-US" sz="1400" b="0" i="0" u="none" strike="noStrike" kern="0" cap="none" spc="0" normalizeH="0" baseline="0" noProof="0" dirty="0" smtClean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S08			</a:t>
            </a:r>
            <a:r>
              <a:rPr lang="en-US" sz="1400" kern="0" dirty="0" smtClean="0">
                <a:solidFill>
                  <a:schemeClr val="accent2">
                    <a:lumMod val="50000"/>
                  </a:schemeClr>
                </a:solidFill>
              </a:rPr>
              <a:t>765122S080		765134S080</a:t>
            </a:r>
            <a:endParaRPr kumimoji="0" lang="ru-RU" sz="1400" b="0" i="0" u="none" strike="noStrike" kern="0" cap="none" spc="0" normalizeH="0" baseline="0" noProof="0" dirty="0" smtClean="0">
              <a:ln>
                <a:noFill/>
              </a:ln>
              <a:solidFill>
                <a:schemeClr val="accent2">
                  <a:lumMod val="50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lvl="0" indent="-342900" eaLnBrk="1" hangingPunct="1">
              <a:buSzPct val="80000"/>
              <a:buBlip>
                <a:blip r:embed="rId2"/>
              </a:buBlip>
              <a:tabLst>
                <a:tab pos="1274763" algn="l"/>
              </a:tabLst>
            </a:pPr>
            <a:r>
              <a:rPr kumimoji="0" lang="en-US" sz="1400" b="0" i="0" u="none" strike="noStrike" kern="0" cap="none" spc="0" normalizeH="0" baseline="0" noProof="0" dirty="0" smtClean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S10			</a:t>
            </a:r>
            <a:r>
              <a:rPr lang="en-US" sz="1400" kern="0" dirty="0" smtClean="0">
                <a:solidFill>
                  <a:schemeClr val="accent2">
                    <a:lumMod val="50000"/>
                  </a:schemeClr>
                </a:solidFill>
              </a:rPr>
              <a:t>765122S100		765134S100</a:t>
            </a:r>
            <a:endParaRPr kumimoji="0" lang="en-US" sz="1400" b="0" i="0" u="none" strike="noStrike" kern="0" cap="none" spc="0" normalizeH="0" baseline="0" noProof="0" dirty="0" smtClean="0">
              <a:ln>
                <a:noFill/>
              </a:ln>
              <a:solidFill>
                <a:schemeClr val="accent2">
                  <a:lumMod val="50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lvl="0" indent="-342900" eaLnBrk="1" hangingPunct="1">
              <a:buSzPct val="80000"/>
              <a:buBlip>
                <a:blip r:embed="rId2"/>
              </a:buBlip>
              <a:tabLst>
                <a:tab pos="1274763" algn="l"/>
              </a:tabLst>
            </a:pPr>
            <a:r>
              <a:rPr kumimoji="0" lang="en-US" sz="1400" b="0" i="0" u="none" strike="noStrike" kern="0" cap="none" spc="0" normalizeH="0" baseline="0" noProof="0" dirty="0" smtClean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U04</a:t>
            </a:r>
            <a:r>
              <a:rPr lang="en-US" sz="1400" kern="0" dirty="0" smtClean="0">
                <a:solidFill>
                  <a:schemeClr val="accent2">
                    <a:lumMod val="50000"/>
                  </a:schemeClr>
                </a:solidFill>
                <a:latin typeface="+mn-lt"/>
              </a:rPr>
              <a:t>			</a:t>
            </a:r>
            <a:r>
              <a:rPr lang="en-US" sz="1400" kern="0" dirty="0" smtClean="0">
                <a:solidFill>
                  <a:schemeClr val="accent2">
                    <a:lumMod val="50000"/>
                  </a:schemeClr>
                </a:solidFill>
              </a:rPr>
              <a:t>765122U040			</a:t>
            </a:r>
            <a:endParaRPr kumimoji="0" lang="ru-RU" sz="1400" b="0" i="0" u="none" strike="noStrike" kern="0" cap="none" spc="0" normalizeH="0" baseline="0" noProof="0" dirty="0" smtClean="0">
              <a:ln>
                <a:noFill/>
              </a:ln>
              <a:solidFill>
                <a:schemeClr val="accent2">
                  <a:lumMod val="50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lvl="0" indent="-342900" eaLnBrk="1" hangingPunct="1">
              <a:buSzPct val="80000"/>
              <a:buBlip>
                <a:blip r:embed="rId2"/>
              </a:buBlip>
              <a:tabLst>
                <a:tab pos="1274763" algn="l"/>
              </a:tabLst>
            </a:pPr>
            <a:r>
              <a:rPr kumimoji="0" lang="en-US" sz="1400" b="0" i="0" u="none" strike="noStrike" kern="0" cap="none" spc="0" normalizeH="0" baseline="0" noProof="0" dirty="0" smtClean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U08			</a:t>
            </a:r>
            <a:r>
              <a:rPr lang="en-US" sz="1400" kern="0" dirty="0" smtClean="0">
                <a:solidFill>
                  <a:schemeClr val="accent2">
                    <a:lumMod val="50000"/>
                  </a:schemeClr>
                </a:solidFill>
              </a:rPr>
              <a:t>765122U080		765134U080</a:t>
            </a:r>
            <a:endParaRPr kumimoji="0" lang="ru-RU" sz="1400" b="0" i="0" u="none" strike="noStrike" kern="0" cap="none" spc="0" normalizeH="0" baseline="0" noProof="0" dirty="0" smtClean="0">
              <a:ln>
                <a:noFill/>
              </a:ln>
              <a:solidFill>
                <a:schemeClr val="accent2">
                  <a:lumMod val="50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lvl="0" indent="-342900" eaLnBrk="1" hangingPunct="1">
              <a:buSzPct val="80000"/>
              <a:buBlip>
                <a:blip r:embed="rId2"/>
              </a:buBlip>
              <a:tabLst>
                <a:tab pos="1274763" algn="l"/>
              </a:tabLst>
            </a:pPr>
            <a:r>
              <a:rPr kumimoji="0" lang="en-US" sz="1400" b="0" i="0" u="none" strike="noStrike" kern="0" cap="none" spc="0" normalizeH="0" baseline="0" noProof="0" dirty="0" smtClean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U10			</a:t>
            </a:r>
            <a:r>
              <a:rPr lang="en-US" sz="1400" kern="0" dirty="0" smtClean="0">
                <a:solidFill>
                  <a:schemeClr val="accent2">
                    <a:lumMod val="50000"/>
                  </a:schemeClr>
                </a:solidFill>
              </a:rPr>
              <a:t>765122U100			</a:t>
            </a:r>
            <a:endParaRPr kumimoji="0" lang="en-US" sz="1400" b="0" i="0" u="none" strike="noStrike" kern="0" cap="none" spc="0" normalizeH="0" baseline="0" noProof="0" dirty="0" smtClean="0">
              <a:ln>
                <a:noFill/>
              </a:ln>
              <a:solidFill>
                <a:schemeClr val="accent2">
                  <a:lumMod val="50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7" name="Flowchart: Alternate Process 6"/>
          <p:cNvSpPr/>
          <p:nvPr/>
        </p:nvSpPr>
        <p:spPr bwMode="auto">
          <a:xfrm>
            <a:off x="7286644" y="5786454"/>
            <a:ext cx="1357322" cy="500066"/>
          </a:xfrm>
          <a:prstGeom prst="flowChartAlternateProcess">
            <a:avLst/>
          </a:prstGeom>
          <a:solidFill>
            <a:schemeClr val="accent3"/>
          </a:solidFill>
          <a:ln w="9525" cap="flat" cmpd="sng" algn="ctr">
            <a:solidFill>
              <a:srgbClr val="ACACAC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80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Verdana" pitchFamily="34" charset="0"/>
                <a:hlinkClick r:id="rId3" action="ppaction://hlinksldjump"/>
              </a:rPr>
              <a:t>В начало</a:t>
            </a:r>
            <a:endParaRPr kumimoji="0" lang="ru-RU" sz="1800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Verdana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ru-RU" sz="1600" dirty="0" smtClean="0"/>
              <a:t>Запасные части для окна. Уплотнители</a:t>
            </a:r>
            <a:br>
              <a:rPr lang="ru-RU" sz="1600" dirty="0" smtClean="0"/>
            </a:br>
            <a:r>
              <a:rPr lang="ru-RU" sz="2400" dirty="0" smtClean="0"/>
              <a:t>Дополнительный уплотнитель серого цвета</a:t>
            </a:r>
            <a:endParaRPr lang="en-US" sz="2400" dirty="0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B5E496-C20A-4259-82D6-EE90691934EF}" type="slidenum">
              <a:rPr lang="da-DK" smtClean="0"/>
              <a:pPr/>
              <a:t>190</a:t>
            </a:fld>
            <a:endParaRPr lang="da-DK"/>
          </a:p>
        </p:txBody>
      </p:sp>
      <p:sp>
        <p:nvSpPr>
          <p:cNvPr id="10" name="Flowchart: Alternate Process 9"/>
          <p:cNvSpPr/>
          <p:nvPr/>
        </p:nvSpPr>
        <p:spPr bwMode="auto">
          <a:xfrm>
            <a:off x="7286644" y="5786454"/>
            <a:ext cx="1357322" cy="500066"/>
          </a:xfrm>
          <a:prstGeom prst="flowChartAlternateProcess">
            <a:avLst/>
          </a:prstGeom>
          <a:solidFill>
            <a:schemeClr val="accent3"/>
          </a:solidFill>
          <a:ln w="9525" cap="flat" cmpd="sng" algn="ctr">
            <a:solidFill>
              <a:srgbClr val="ACACAC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80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Verdana" pitchFamily="34" charset="0"/>
                <a:hlinkClick r:id="rId2" action="ppaction://hlinksldjump"/>
              </a:rPr>
              <a:t>В начало</a:t>
            </a:r>
            <a:endParaRPr kumimoji="0" lang="ru-RU" sz="1800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Verdana" pitchFamily="34" charset="0"/>
            </a:endParaRPr>
          </a:p>
        </p:txBody>
      </p:sp>
      <p:sp>
        <p:nvSpPr>
          <p:cNvPr id="7" name="Rectangle 3"/>
          <p:cNvSpPr txBox="1">
            <a:spLocks noChangeArrowheads="1"/>
          </p:cNvSpPr>
          <p:nvPr/>
        </p:nvSpPr>
        <p:spPr bwMode="auto">
          <a:xfrm>
            <a:off x="347663" y="2252948"/>
            <a:ext cx="8439150" cy="35022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18000" tIns="0" rIns="0" bIns="0" numCol="1" anchor="t" anchorCtr="0" compatLnSpc="1">
            <a:prstTxWarp prst="textNoShape">
              <a:avLst/>
            </a:prstTxWarp>
          </a:bodyPr>
          <a:lstStyle/>
          <a:p>
            <a:pPr marL="342900" lvl="0" indent="-342900" eaLnBrk="1" hangingPunct="1">
              <a:buSzPct val="80000"/>
              <a:buBlip>
                <a:blip r:embed="rId3"/>
              </a:buBlip>
              <a:tabLst>
                <a:tab pos="1274763" algn="l"/>
              </a:tabLst>
            </a:pPr>
            <a:r>
              <a:rPr kumimoji="0" lang="en-US" sz="1400" b="0" i="0" u="none" strike="noStrike" kern="0" cap="none" spc="0" normalizeH="0" baseline="0" noProof="0" dirty="0" smtClean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CR02, C02, </a:t>
            </a:r>
            <a:r>
              <a:rPr kumimoji="0" lang="ru-RU" sz="1400" b="0" i="0" u="none" strike="noStrike" kern="0" cap="none" spc="0" normalizeH="0" baseline="0" noProof="0" dirty="0" smtClean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102</a:t>
            </a:r>
            <a:r>
              <a:rPr kumimoji="0" lang="en-US" sz="1400" b="0" i="0" u="none" strike="noStrike" kern="0" cap="none" spc="0" normalizeH="0" baseline="0" noProof="0" dirty="0" smtClean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	</a:t>
            </a:r>
            <a:r>
              <a:rPr kumimoji="0" lang="ru-RU" sz="1400" b="0" i="0" u="none" strike="noStrike" kern="0" cap="none" spc="0" normalizeH="0" baseline="0" noProof="0" dirty="0" smtClean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		</a:t>
            </a:r>
            <a:r>
              <a:rPr lang="en-US" sz="1400" kern="0" dirty="0" smtClean="0">
                <a:solidFill>
                  <a:schemeClr val="accent2">
                    <a:lumMod val="50000"/>
                  </a:schemeClr>
                </a:solidFill>
                <a:latin typeface="+mn-lt"/>
              </a:rPr>
              <a:t>67</a:t>
            </a:r>
            <a:r>
              <a:rPr lang="ru-RU" sz="1400" kern="0" dirty="0" smtClean="0">
                <a:solidFill>
                  <a:schemeClr val="accent2">
                    <a:lumMod val="50000"/>
                  </a:schemeClr>
                </a:solidFill>
                <a:latin typeface="+mn-lt"/>
              </a:rPr>
              <a:t>5005</a:t>
            </a:r>
            <a:r>
              <a:rPr lang="en-US" sz="1400" kern="0" dirty="0" smtClean="0">
                <a:solidFill>
                  <a:schemeClr val="accent2">
                    <a:lumMod val="50000"/>
                  </a:schemeClr>
                </a:solidFill>
                <a:latin typeface="+mn-lt"/>
              </a:rPr>
              <a:t>C02 </a:t>
            </a:r>
            <a:endParaRPr lang="ru-RU" sz="1400" kern="0" dirty="0" smtClean="0">
              <a:solidFill>
                <a:schemeClr val="accent2">
                  <a:lumMod val="50000"/>
                </a:schemeClr>
              </a:solidFill>
              <a:latin typeface="+mn-lt"/>
            </a:endParaRPr>
          </a:p>
          <a:p>
            <a:pPr marL="342900" lvl="0" indent="-342900" eaLnBrk="1" hangingPunct="1">
              <a:buSzPct val="80000"/>
              <a:buBlip>
                <a:blip r:embed="rId3"/>
              </a:buBlip>
              <a:tabLst>
                <a:tab pos="1274763" algn="l"/>
              </a:tabLst>
            </a:pPr>
            <a:r>
              <a:rPr lang="en-US" sz="1400" kern="0" dirty="0" smtClean="0">
                <a:solidFill>
                  <a:schemeClr val="accent2">
                    <a:lumMod val="50000"/>
                  </a:schemeClr>
                </a:solidFill>
                <a:latin typeface="+mn-lt"/>
              </a:rPr>
              <a:t>CR04, </a:t>
            </a:r>
            <a:r>
              <a:rPr lang="ru-RU" sz="1400" kern="0" dirty="0" smtClean="0">
                <a:solidFill>
                  <a:schemeClr val="accent2">
                    <a:lumMod val="50000"/>
                  </a:schemeClr>
                </a:solidFill>
                <a:latin typeface="+mn-lt"/>
              </a:rPr>
              <a:t>С04			</a:t>
            </a:r>
            <a:r>
              <a:rPr lang="en-US" sz="1400" kern="0" dirty="0" smtClean="0">
                <a:solidFill>
                  <a:schemeClr val="accent2">
                    <a:lumMod val="50000"/>
                  </a:schemeClr>
                </a:solidFill>
              </a:rPr>
              <a:t>67</a:t>
            </a:r>
            <a:r>
              <a:rPr lang="ru-RU" sz="1400" kern="0" dirty="0" smtClean="0">
                <a:solidFill>
                  <a:schemeClr val="accent2">
                    <a:lumMod val="50000"/>
                  </a:schemeClr>
                </a:solidFill>
              </a:rPr>
              <a:t>5005</a:t>
            </a:r>
            <a:r>
              <a:rPr lang="en-US" sz="1400" kern="0" dirty="0" smtClean="0">
                <a:solidFill>
                  <a:schemeClr val="accent2">
                    <a:lumMod val="50000"/>
                  </a:schemeClr>
                </a:solidFill>
              </a:rPr>
              <a:t>C0</a:t>
            </a:r>
            <a:r>
              <a:rPr lang="ru-RU" sz="1400" kern="0" dirty="0" smtClean="0">
                <a:solidFill>
                  <a:schemeClr val="accent2">
                    <a:lumMod val="50000"/>
                  </a:schemeClr>
                </a:solidFill>
              </a:rPr>
              <a:t>4</a:t>
            </a:r>
            <a:endParaRPr kumimoji="0" lang="ru-RU" sz="1400" b="0" i="0" u="none" strike="noStrike" kern="0" cap="none" spc="0" normalizeH="0" baseline="0" noProof="0" dirty="0" smtClean="0">
              <a:ln>
                <a:noFill/>
              </a:ln>
              <a:solidFill>
                <a:schemeClr val="accent2">
                  <a:lumMod val="50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lvl="0" indent="-342900" eaLnBrk="1" hangingPunct="1">
              <a:buSzPct val="80000"/>
              <a:buBlip>
                <a:blip r:embed="rId3"/>
              </a:buBlip>
              <a:tabLst>
                <a:tab pos="1274763" algn="l"/>
              </a:tabLst>
            </a:pPr>
            <a:r>
              <a:rPr lang="en-US" sz="1400" kern="0" dirty="0" smtClean="0">
                <a:solidFill>
                  <a:schemeClr val="accent2">
                    <a:lumMod val="50000"/>
                  </a:schemeClr>
                </a:solidFill>
                <a:latin typeface="+mn-lt"/>
              </a:rPr>
              <a:t>FR04, F04				</a:t>
            </a:r>
            <a:r>
              <a:rPr lang="en-US" sz="1400" kern="0" dirty="0" smtClean="0">
                <a:solidFill>
                  <a:schemeClr val="accent2">
                    <a:lumMod val="50000"/>
                  </a:schemeClr>
                </a:solidFill>
              </a:rPr>
              <a:t>67</a:t>
            </a:r>
            <a:r>
              <a:rPr lang="ru-RU" sz="1400" kern="0" dirty="0" smtClean="0">
                <a:solidFill>
                  <a:schemeClr val="accent2">
                    <a:lumMod val="50000"/>
                  </a:schemeClr>
                </a:solidFill>
              </a:rPr>
              <a:t>5005</a:t>
            </a:r>
            <a:r>
              <a:rPr lang="en-US" sz="1400" kern="0" dirty="0" smtClean="0">
                <a:solidFill>
                  <a:schemeClr val="accent2">
                    <a:lumMod val="50000"/>
                  </a:schemeClr>
                </a:solidFill>
              </a:rPr>
              <a:t>F04</a:t>
            </a:r>
            <a:r>
              <a:rPr kumimoji="0" lang="en-US" sz="1400" b="0" i="0" u="none" strike="noStrike" kern="0" cap="none" spc="0" normalizeH="0" baseline="0" noProof="0" dirty="0" smtClean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	</a:t>
            </a:r>
          </a:p>
          <a:p>
            <a:pPr marL="342900" lvl="0" indent="-342900" eaLnBrk="1" hangingPunct="1">
              <a:buSzPct val="80000"/>
              <a:buBlip>
                <a:blip r:embed="rId3"/>
              </a:buBlip>
              <a:tabLst>
                <a:tab pos="1274763" algn="l"/>
              </a:tabLst>
            </a:pPr>
            <a:r>
              <a:rPr kumimoji="0" lang="en-US" sz="1400" b="0" i="0" u="none" strike="noStrike" kern="0" cap="none" spc="0" normalizeH="0" baseline="0" noProof="0" dirty="0" smtClean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FR06, F06</a:t>
            </a:r>
            <a:r>
              <a:rPr lang="ru-RU" sz="1400" kern="0" dirty="0" smtClean="0">
                <a:solidFill>
                  <a:schemeClr val="accent2">
                    <a:lumMod val="50000"/>
                  </a:schemeClr>
                </a:solidFill>
                <a:latin typeface="+mn-lt"/>
              </a:rPr>
              <a:t>, 206</a:t>
            </a:r>
            <a:r>
              <a:rPr kumimoji="0" lang="en-US" sz="1400" b="0" i="0" u="none" strike="noStrike" kern="0" cap="none" spc="0" normalizeH="0" baseline="0" noProof="0" dirty="0" smtClean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			</a:t>
            </a:r>
            <a:r>
              <a:rPr lang="en-US" sz="1400" kern="0" dirty="0" smtClean="0">
                <a:solidFill>
                  <a:schemeClr val="accent2">
                    <a:lumMod val="50000"/>
                  </a:schemeClr>
                </a:solidFill>
                <a:latin typeface="+mn-lt"/>
              </a:rPr>
              <a:t>67</a:t>
            </a:r>
            <a:r>
              <a:rPr lang="ru-RU" sz="1400" kern="0" dirty="0" smtClean="0">
                <a:solidFill>
                  <a:schemeClr val="accent2">
                    <a:lumMod val="50000"/>
                  </a:schemeClr>
                </a:solidFill>
                <a:latin typeface="+mn-lt"/>
              </a:rPr>
              <a:t>5005</a:t>
            </a:r>
            <a:r>
              <a:rPr lang="en-US" sz="1400" kern="0" dirty="0" smtClean="0">
                <a:solidFill>
                  <a:schemeClr val="accent2">
                    <a:lumMod val="50000"/>
                  </a:schemeClr>
                </a:solidFill>
                <a:latin typeface="+mn-lt"/>
              </a:rPr>
              <a:t>F06</a:t>
            </a:r>
            <a:endParaRPr kumimoji="0" lang="en-US" sz="1400" b="0" i="0" u="none" strike="noStrike" kern="0" cap="none" spc="0" normalizeH="0" baseline="0" noProof="0" dirty="0" smtClean="0">
              <a:ln>
                <a:noFill/>
              </a:ln>
              <a:solidFill>
                <a:schemeClr val="accent2">
                  <a:lumMod val="50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lvl="0" indent="-342900" eaLnBrk="1" hangingPunct="1">
              <a:buSzPct val="80000"/>
              <a:buBlip>
                <a:blip r:embed="rId3"/>
              </a:buBlip>
              <a:tabLst>
                <a:tab pos="1274763" algn="l"/>
              </a:tabLst>
            </a:pPr>
            <a:r>
              <a:rPr lang="en-US" sz="1400" kern="0" dirty="0" smtClean="0">
                <a:solidFill>
                  <a:schemeClr val="accent2">
                    <a:lumMod val="50000"/>
                  </a:schemeClr>
                </a:solidFill>
                <a:latin typeface="+mn-lt"/>
              </a:rPr>
              <a:t>MR04, M04,</a:t>
            </a:r>
            <a:r>
              <a:rPr lang="ru-RU" sz="1400" kern="0" dirty="0" smtClean="0">
                <a:solidFill>
                  <a:schemeClr val="accent2">
                    <a:lumMod val="50000"/>
                  </a:schemeClr>
                </a:solidFill>
                <a:latin typeface="+mn-lt"/>
              </a:rPr>
              <a:t> 304			</a:t>
            </a:r>
            <a:r>
              <a:rPr lang="en-US" sz="1400" kern="0" dirty="0" smtClean="0">
                <a:solidFill>
                  <a:schemeClr val="accent2">
                    <a:lumMod val="50000"/>
                  </a:schemeClr>
                </a:solidFill>
                <a:latin typeface="+mn-lt"/>
              </a:rPr>
              <a:t>67</a:t>
            </a:r>
            <a:r>
              <a:rPr lang="ru-RU" sz="1400" kern="0" dirty="0" smtClean="0">
                <a:solidFill>
                  <a:schemeClr val="accent2">
                    <a:lumMod val="50000"/>
                  </a:schemeClr>
                </a:solidFill>
                <a:latin typeface="+mn-lt"/>
              </a:rPr>
              <a:t>5005</a:t>
            </a:r>
            <a:r>
              <a:rPr lang="en-US" sz="1400" kern="0" dirty="0" smtClean="0">
                <a:solidFill>
                  <a:schemeClr val="accent2">
                    <a:lumMod val="50000"/>
                  </a:schemeClr>
                </a:solidFill>
                <a:latin typeface="+mn-lt"/>
              </a:rPr>
              <a:t>M04</a:t>
            </a:r>
            <a:endParaRPr lang="ru-RU" sz="1400" kern="0" dirty="0" smtClean="0">
              <a:solidFill>
                <a:schemeClr val="accent2">
                  <a:lumMod val="50000"/>
                </a:schemeClr>
              </a:solidFill>
              <a:latin typeface="+mn-lt"/>
            </a:endParaRPr>
          </a:p>
          <a:p>
            <a:pPr marL="342900" lvl="0" indent="-342900" eaLnBrk="1" hangingPunct="1">
              <a:buSzPct val="80000"/>
              <a:buBlip>
                <a:blip r:embed="rId3"/>
              </a:buBlip>
              <a:tabLst>
                <a:tab pos="1274763" algn="l"/>
              </a:tabLst>
            </a:pPr>
            <a:r>
              <a:rPr lang="en-US" sz="1400" kern="0" dirty="0" smtClean="0">
                <a:solidFill>
                  <a:schemeClr val="accent2">
                    <a:lumMod val="50000"/>
                  </a:schemeClr>
                </a:solidFill>
                <a:latin typeface="+mn-lt"/>
              </a:rPr>
              <a:t>MR06, M06,</a:t>
            </a:r>
            <a:r>
              <a:rPr lang="ru-RU" sz="1400" kern="0" dirty="0" smtClean="0">
                <a:solidFill>
                  <a:schemeClr val="accent2">
                    <a:lumMod val="50000"/>
                  </a:schemeClr>
                </a:solidFill>
                <a:latin typeface="+mn-lt"/>
              </a:rPr>
              <a:t> 306			</a:t>
            </a:r>
            <a:r>
              <a:rPr lang="en-US" sz="1400" kern="0" dirty="0" smtClean="0">
                <a:solidFill>
                  <a:schemeClr val="accent2">
                    <a:lumMod val="50000"/>
                  </a:schemeClr>
                </a:solidFill>
                <a:latin typeface="+mn-lt"/>
              </a:rPr>
              <a:t>67</a:t>
            </a:r>
            <a:r>
              <a:rPr lang="ru-RU" sz="1400" kern="0" dirty="0" smtClean="0">
                <a:solidFill>
                  <a:schemeClr val="accent2">
                    <a:lumMod val="50000"/>
                  </a:schemeClr>
                </a:solidFill>
                <a:latin typeface="+mn-lt"/>
              </a:rPr>
              <a:t>5005</a:t>
            </a:r>
            <a:r>
              <a:rPr lang="en-US" sz="1400" kern="0" dirty="0" smtClean="0">
                <a:solidFill>
                  <a:schemeClr val="accent2">
                    <a:lumMod val="50000"/>
                  </a:schemeClr>
                </a:solidFill>
                <a:latin typeface="+mn-lt"/>
              </a:rPr>
              <a:t>M06</a:t>
            </a:r>
            <a:endParaRPr lang="ru-RU" sz="1400" kern="0" dirty="0" smtClean="0">
              <a:solidFill>
                <a:schemeClr val="accent2">
                  <a:lumMod val="50000"/>
                </a:schemeClr>
              </a:solidFill>
              <a:latin typeface="+mn-lt"/>
            </a:endParaRPr>
          </a:p>
          <a:p>
            <a:pPr marL="342900" lvl="0" indent="-342900" eaLnBrk="1" hangingPunct="1">
              <a:buSzPct val="80000"/>
              <a:buBlip>
                <a:blip r:embed="rId3"/>
              </a:buBlip>
              <a:tabLst>
                <a:tab pos="1274763" algn="l"/>
              </a:tabLst>
            </a:pPr>
            <a:r>
              <a:rPr lang="en-US" sz="1400" kern="0" dirty="0" smtClean="0">
                <a:solidFill>
                  <a:schemeClr val="accent2">
                    <a:lumMod val="50000"/>
                  </a:schemeClr>
                </a:solidFill>
                <a:latin typeface="+mn-lt"/>
              </a:rPr>
              <a:t>MR08, M08,</a:t>
            </a:r>
            <a:r>
              <a:rPr lang="ru-RU" sz="1400" kern="0" dirty="0" smtClean="0">
                <a:solidFill>
                  <a:schemeClr val="accent2">
                    <a:lumMod val="50000"/>
                  </a:schemeClr>
                </a:solidFill>
                <a:latin typeface="+mn-lt"/>
              </a:rPr>
              <a:t> 308			</a:t>
            </a:r>
            <a:r>
              <a:rPr lang="en-US" sz="1400" kern="0" dirty="0" smtClean="0">
                <a:solidFill>
                  <a:schemeClr val="accent2">
                    <a:lumMod val="50000"/>
                  </a:schemeClr>
                </a:solidFill>
                <a:latin typeface="+mn-lt"/>
              </a:rPr>
              <a:t>67</a:t>
            </a:r>
            <a:r>
              <a:rPr lang="ru-RU" sz="1400" kern="0" dirty="0" smtClean="0">
                <a:solidFill>
                  <a:schemeClr val="accent2">
                    <a:lumMod val="50000"/>
                  </a:schemeClr>
                </a:solidFill>
                <a:latin typeface="+mn-lt"/>
              </a:rPr>
              <a:t>5005</a:t>
            </a:r>
            <a:r>
              <a:rPr lang="en-US" sz="1400" kern="0" dirty="0" smtClean="0">
                <a:solidFill>
                  <a:schemeClr val="accent2">
                    <a:lumMod val="50000"/>
                  </a:schemeClr>
                </a:solidFill>
                <a:latin typeface="+mn-lt"/>
              </a:rPr>
              <a:t>M08</a:t>
            </a:r>
            <a:endParaRPr lang="ru-RU" sz="1400" kern="0" dirty="0" smtClean="0">
              <a:solidFill>
                <a:schemeClr val="accent2">
                  <a:lumMod val="50000"/>
                </a:schemeClr>
              </a:solidFill>
              <a:latin typeface="+mn-lt"/>
            </a:endParaRPr>
          </a:p>
          <a:p>
            <a:pPr marL="342900" lvl="0" indent="-342900" eaLnBrk="1" hangingPunct="1">
              <a:buSzPct val="80000"/>
              <a:buBlip>
                <a:blip r:embed="rId3"/>
              </a:buBlip>
              <a:tabLst>
                <a:tab pos="1274763" algn="l"/>
              </a:tabLst>
            </a:pPr>
            <a:r>
              <a:rPr kumimoji="0" lang="en-US" sz="1400" b="0" i="0" u="none" strike="noStrike" kern="0" cap="none" spc="0" normalizeH="0" baseline="0" noProof="0" dirty="0" smtClean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MR10, M10, </a:t>
            </a:r>
            <a:r>
              <a:rPr kumimoji="0" lang="ru-RU" sz="1400" b="0" i="0" u="none" strike="noStrike" kern="0" cap="none" spc="0" normalizeH="0" baseline="0" noProof="0" dirty="0" smtClean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310		</a:t>
            </a:r>
            <a:r>
              <a:rPr kumimoji="0" lang="en-US" sz="1400" b="0" i="0" u="none" strike="noStrike" kern="0" cap="none" spc="0" normalizeH="0" baseline="0" noProof="0" dirty="0" smtClean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	</a:t>
            </a:r>
            <a:r>
              <a:rPr lang="en-US" sz="1400" kern="0" dirty="0" smtClean="0">
                <a:solidFill>
                  <a:schemeClr val="accent2">
                    <a:lumMod val="50000"/>
                  </a:schemeClr>
                </a:solidFill>
                <a:latin typeface="+mn-lt"/>
              </a:rPr>
              <a:t>67</a:t>
            </a:r>
            <a:r>
              <a:rPr lang="ru-RU" sz="1400" kern="0" dirty="0" smtClean="0">
                <a:solidFill>
                  <a:schemeClr val="accent2">
                    <a:lumMod val="50000"/>
                  </a:schemeClr>
                </a:solidFill>
                <a:latin typeface="+mn-lt"/>
              </a:rPr>
              <a:t>5005</a:t>
            </a:r>
            <a:r>
              <a:rPr lang="en-US" sz="1400" kern="0" dirty="0" smtClean="0">
                <a:solidFill>
                  <a:schemeClr val="accent2">
                    <a:lumMod val="50000"/>
                  </a:schemeClr>
                </a:solidFill>
                <a:latin typeface="+mn-lt"/>
              </a:rPr>
              <a:t>M10</a:t>
            </a:r>
          </a:p>
          <a:p>
            <a:pPr marL="342900" lvl="0" indent="-342900" eaLnBrk="1" hangingPunct="1">
              <a:buSzPct val="80000"/>
              <a:buBlip>
                <a:blip r:embed="rId3"/>
              </a:buBlip>
              <a:tabLst>
                <a:tab pos="1274763" algn="l"/>
              </a:tabLst>
            </a:pPr>
            <a:r>
              <a:rPr kumimoji="0" lang="en-US" sz="1400" b="0" i="0" u="none" strike="noStrike" kern="0" cap="none" spc="0" normalizeH="0" baseline="0" noProof="0" dirty="0" smtClean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PR06, P06				</a:t>
            </a:r>
            <a:r>
              <a:rPr lang="en-US" sz="1400" kern="0" dirty="0" smtClean="0">
                <a:solidFill>
                  <a:schemeClr val="accent2">
                    <a:lumMod val="50000"/>
                  </a:schemeClr>
                </a:solidFill>
              </a:rPr>
              <a:t>67</a:t>
            </a:r>
            <a:r>
              <a:rPr lang="ru-RU" sz="1400" kern="0" dirty="0" smtClean="0">
                <a:solidFill>
                  <a:schemeClr val="accent2">
                    <a:lumMod val="50000"/>
                  </a:schemeClr>
                </a:solidFill>
              </a:rPr>
              <a:t>5005</a:t>
            </a:r>
            <a:r>
              <a:rPr lang="en-US" sz="1400" kern="0" dirty="0" smtClean="0">
                <a:solidFill>
                  <a:schemeClr val="accent2">
                    <a:lumMod val="50000"/>
                  </a:schemeClr>
                </a:solidFill>
              </a:rPr>
              <a:t>P06</a:t>
            </a:r>
            <a:endParaRPr kumimoji="0" lang="en-US" sz="1400" b="0" i="0" u="none" strike="noStrike" kern="0" cap="none" spc="0" normalizeH="0" baseline="0" noProof="0" dirty="0" smtClean="0">
              <a:ln>
                <a:noFill/>
              </a:ln>
              <a:solidFill>
                <a:schemeClr val="accent2">
                  <a:lumMod val="50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lvl="0" indent="-342900" eaLnBrk="1" hangingPunct="1">
              <a:buSzPct val="80000"/>
              <a:buBlip>
                <a:blip r:embed="rId3"/>
              </a:buBlip>
              <a:tabLst>
                <a:tab pos="1274763" algn="l"/>
              </a:tabLst>
            </a:pPr>
            <a:r>
              <a:rPr kumimoji="0" lang="en-US" sz="1400" b="0" i="0" u="none" strike="noStrike" kern="0" cap="none" spc="0" normalizeH="0" baseline="0" noProof="0" dirty="0" smtClean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PR08, P08, </a:t>
            </a:r>
            <a:r>
              <a:rPr kumimoji="0" lang="ru-RU" sz="1400" b="0" i="0" u="none" strike="noStrike" kern="0" cap="none" spc="0" normalizeH="0" baseline="0" noProof="0" dirty="0" smtClean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408		</a:t>
            </a:r>
            <a:r>
              <a:rPr kumimoji="0" lang="en-US" sz="1400" b="0" i="0" u="none" strike="noStrike" kern="0" cap="none" spc="0" normalizeH="0" baseline="0" noProof="0" dirty="0" smtClean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	</a:t>
            </a:r>
            <a:r>
              <a:rPr lang="en-US" sz="1400" kern="0" dirty="0" smtClean="0">
                <a:solidFill>
                  <a:schemeClr val="accent2">
                    <a:lumMod val="50000"/>
                  </a:schemeClr>
                </a:solidFill>
                <a:latin typeface="+mn-lt"/>
              </a:rPr>
              <a:t>67</a:t>
            </a:r>
            <a:r>
              <a:rPr lang="ru-RU" sz="1400" kern="0" dirty="0" smtClean="0">
                <a:solidFill>
                  <a:schemeClr val="accent2">
                    <a:lumMod val="50000"/>
                  </a:schemeClr>
                </a:solidFill>
                <a:latin typeface="+mn-lt"/>
              </a:rPr>
              <a:t>5005</a:t>
            </a:r>
            <a:r>
              <a:rPr lang="en-US" sz="1400" kern="0" dirty="0" smtClean="0">
                <a:solidFill>
                  <a:schemeClr val="accent2">
                    <a:lumMod val="50000"/>
                  </a:schemeClr>
                </a:solidFill>
                <a:latin typeface="+mn-lt"/>
              </a:rPr>
              <a:t>P08</a:t>
            </a:r>
          </a:p>
          <a:p>
            <a:pPr marL="342900" lvl="0" indent="-342900" eaLnBrk="1" hangingPunct="1">
              <a:buSzPct val="80000"/>
              <a:buBlip>
                <a:blip r:embed="rId3"/>
              </a:buBlip>
              <a:tabLst>
                <a:tab pos="1274763" algn="l"/>
              </a:tabLst>
            </a:pPr>
            <a:r>
              <a:rPr lang="en-US" sz="1400" kern="0" dirty="0" smtClean="0">
                <a:solidFill>
                  <a:schemeClr val="accent2">
                    <a:lumMod val="50000"/>
                  </a:schemeClr>
                </a:solidFill>
                <a:latin typeface="+mn-lt"/>
              </a:rPr>
              <a:t>P10				</a:t>
            </a:r>
            <a:r>
              <a:rPr lang="en-US" sz="1400" kern="0" dirty="0" smtClean="0">
                <a:solidFill>
                  <a:schemeClr val="accent2">
                    <a:lumMod val="50000"/>
                  </a:schemeClr>
                </a:solidFill>
              </a:rPr>
              <a:t>67</a:t>
            </a:r>
            <a:r>
              <a:rPr lang="ru-RU" sz="1400" kern="0" dirty="0" smtClean="0">
                <a:solidFill>
                  <a:schemeClr val="accent2">
                    <a:lumMod val="50000"/>
                  </a:schemeClr>
                </a:solidFill>
              </a:rPr>
              <a:t>5005</a:t>
            </a:r>
            <a:r>
              <a:rPr lang="en-US" sz="1400" kern="0" dirty="0" smtClean="0">
                <a:solidFill>
                  <a:schemeClr val="accent2">
                    <a:lumMod val="50000"/>
                  </a:schemeClr>
                </a:solidFill>
              </a:rPr>
              <a:t>P10</a:t>
            </a:r>
            <a:endParaRPr lang="en-US" sz="1400" kern="0" dirty="0" smtClean="0">
              <a:solidFill>
                <a:schemeClr val="accent2">
                  <a:lumMod val="50000"/>
                </a:schemeClr>
              </a:solidFill>
              <a:latin typeface="+mn-lt"/>
            </a:endParaRPr>
          </a:p>
          <a:p>
            <a:pPr marL="342900" lvl="0" indent="-342900" eaLnBrk="1" hangingPunct="1">
              <a:buSzPct val="80000"/>
              <a:buBlip>
                <a:blip r:embed="rId3"/>
              </a:buBlip>
              <a:tabLst>
                <a:tab pos="1274763" algn="l"/>
              </a:tabLst>
            </a:pPr>
            <a:r>
              <a:rPr lang="en-US" sz="1400" kern="0" dirty="0" smtClean="0">
                <a:solidFill>
                  <a:schemeClr val="accent2">
                    <a:lumMod val="50000"/>
                  </a:schemeClr>
                </a:solidFill>
                <a:latin typeface="+mn-lt"/>
              </a:rPr>
              <a:t>SR06, S06,</a:t>
            </a:r>
            <a:r>
              <a:rPr lang="ru-RU" sz="1400" kern="0" dirty="0" smtClean="0">
                <a:solidFill>
                  <a:schemeClr val="accent2">
                    <a:lumMod val="50000"/>
                  </a:schemeClr>
                </a:solidFill>
                <a:latin typeface="+mn-lt"/>
              </a:rPr>
              <a:t> 606			</a:t>
            </a:r>
            <a:r>
              <a:rPr lang="en-US" sz="1400" kern="0" dirty="0" smtClean="0">
                <a:solidFill>
                  <a:schemeClr val="accent2">
                    <a:lumMod val="50000"/>
                  </a:schemeClr>
                </a:solidFill>
                <a:latin typeface="+mn-lt"/>
              </a:rPr>
              <a:t>67</a:t>
            </a:r>
            <a:r>
              <a:rPr lang="ru-RU" sz="1400" kern="0" dirty="0" smtClean="0">
                <a:solidFill>
                  <a:schemeClr val="accent2">
                    <a:lumMod val="50000"/>
                  </a:schemeClr>
                </a:solidFill>
                <a:latin typeface="+mn-lt"/>
              </a:rPr>
              <a:t>5005</a:t>
            </a:r>
            <a:r>
              <a:rPr lang="en-US" sz="1400" kern="0" dirty="0" smtClean="0">
                <a:solidFill>
                  <a:schemeClr val="accent2">
                    <a:lumMod val="50000"/>
                  </a:schemeClr>
                </a:solidFill>
                <a:latin typeface="+mn-lt"/>
              </a:rPr>
              <a:t>S06</a:t>
            </a:r>
            <a:endParaRPr kumimoji="0" lang="en-US" sz="1400" b="0" i="0" u="none" strike="noStrike" kern="0" cap="none" spc="0" normalizeH="0" baseline="0" noProof="0" dirty="0" smtClean="0">
              <a:ln>
                <a:noFill/>
              </a:ln>
              <a:solidFill>
                <a:schemeClr val="accent2">
                  <a:lumMod val="50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lvl="0" indent="-342900" eaLnBrk="1" hangingPunct="1">
              <a:buSzPct val="80000"/>
              <a:buBlip>
                <a:blip r:embed="rId3"/>
              </a:buBlip>
              <a:tabLst>
                <a:tab pos="1274763" algn="l"/>
              </a:tabLst>
            </a:pPr>
            <a:r>
              <a:rPr kumimoji="0" lang="en-US" sz="1400" b="0" i="0" u="none" strike="noStrike" kern="0" cap="none" spc="0" normalizeH="0" baseline="0" noProof="0" dirty="0" smtClean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SR08, S08, </a:t>
            </a:r>
            <a:r>
              <a:rPr lang="ru-RU" sz="1400" kern="0" dirty="0" smtClean="0">
                <a:solidFill>
                  <a:schemeClr val="accent2">
                    <a:lumMod val="50000"/>
                  </a:schemeClr>
                </a:solidFill>
                <a:latin typeface="+mn-lt"/>
              </a:rPr>
              <a:t>608</a:t>
            </a:r>
            <a:r>
              <a:rPr kumimoji="0" lang="en-US" sz="1400" b="0" i="0" u="none" strike="noStrike" kern="0" cap="none" spc="0" normalizeH="0" baseline="0" noProof="0" dirty="0" smtClean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		</a:t>
            </a:r>
            <a:r>
              <a:rPr lang="en-US" sz="1400" kern="0" dirty="0" smtClean="0">
                <a:solidFill>
                  <a:schemeClr val="accent2">
                    <a:lumMod val="50000"/>
                  </a:schemeClr>
                </a:solidFill>
                <a:latin typeface="+mn-lt"/>
              </a:rPr>
              <a:t>	67</a:t>
            </a:r>
            <a:r>
              <a:rPr lang="ru-RU" sz="1400" kern="0" dirty="0" smtClean="0">
                <a:solidFill>
                  <a:schemeClr val="accent2">
                    <a:lumMod val="50000"/>
                  </a:schemeClr>
                </a:solidFill>
                <a:latin typeface="+mn-lt"/>
              </a:rPr>
              <a:t>5005</a:t>
            </a:r>
            <a:r>
              <a:rPr lang="en-US" sz="1400" kern="0" dirty="0" smtClean="0">
                <a:solidFill>
                  <a:schemeClr val="accent2">
                    <a:lumMod val="50000"/>
                  </a:schemeClr>
                </a:solidFill>
                <a:latin typeface="+mn-lt"/>
              </a:rPr>
              <a:t>S08</a:t>
            </a:r>
            <a:endParaRPr kumimoji="0" lang="en-US" sz="1400" b="0" i="0" u="none" strike="noStrike" kern="0" cap="none" spc="0" normalizeH="0" baseline="0" noProof="0" dirty="0" smtClean="0">
              <a:ln>
                <a:noFill/>
              </a:ln>
              <a:solidFill>
                <a:schemeClr val="accent2">
                  <a:lumMod val="50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302733" y="2267350"/>
            <a:ext cx="3308779" cy="22915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9" name="Text Placeholder 5"/>
          <p:cNvSpPr txBox="1">
            <a:spLocks/>
          </p:cNvSpPr>
          <p:nvPr/>
        </p:nvSpPr>
        <p:spPr bwMode="auto">
          <a:xfrm>
            <a:off x="320077" y="1116264"/>
            <a:ext cx="8786842" cy="9417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18000" tIns="0" rIns="0" bIns="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342900" indent="-342900" eaLnBrk="1" hangingPunct="1">
              <a:buSzPct val="80000"/>
              <a:tabLst>
                <a:tab pos="1274763" algn="l"/>
              </a:tabLst>
              <a:defRPr/>
            </a:pPr>
            <a:r>
              <a:rPr lang="ru-RU" kern="0" dirty="0" smtClean="0">
                <a:latin typeface="+mn-lt"/>
              </a:rPr>
              <a:t>Подходит для окон </a:t>
            </a:r>
          </a:p>
          <a:p>
            <a:pPr marL="342900" indent="-342900" eaLnBrk="1" hangingPunct="1">
              <a:buSzPct val="80000"/>
              <a:tabLst>
                <a:tab pos="1274763" algn="l"/>
              </a:tabLst>
              <a:defRPr/>
            </a:pPr>
            <a:r>
              <a:rPr lang="en-US" dirty="0" smtClean="0">
                <a:solidFill>
                  <a:srgbClr val="FF0000"/>
                </a:solidFill>
              </a:rPr>
              <a:t>VELUX OPTIMA </a:t>
            </a:r>
            <a:r>
              <a:rPr lang="ru-RU" sz="1400" dirty="0" smtClean="0"/>
              <a:t>(например, </a:t>
            </a:r>
            <a:r>
              <a:rPr lang="en-US" sz="1400" dirty="0" smtClean="0"/>
              <a:t>GLR MR08 3073IS) </a:t>
            </a:r>
            <a:r>
              <a:rPr lang="en-US" sz="1600" dirty="0" smtClean="0"/>
              <a:t>GZR, GLR, GLP</a:t>
            </a:r>
            <a:r>
              <a:rPr lang="ru-RU" sz="1600" dirty="0" smtClean="0"/>
              <a:t>  </a:t>
            </a:r>
            <a:r>
              <a:rPr lang="ru-RU" dirty="0" smtClean="0">
                <a:solidFill>
                  <a:srgbClr val="FF0000"/>
                </a:solidFill>
              </a:rPr>
              <a:t>и</a:t>
            </a:r>
            <a:endParaRPr lang="ru-RU" sz="1400" dirty="0" smtClean="0">
              <a:solidFill>
                <a:srgbClr val="FF0000"/>
              </a:solidFill>
            </a:endParaRPr>
          </a:p>
          <a:p>
            <a:pPr marL="342900" indent="-342900" eaLnBrk="1" hangingPunct="1">
              <a:buSzPct val="80000"/>
              <a:tabLst>
                <a:tab pos="1274763" algn="l"/>
              </a:tabLst>
              <a:defRPr/>
            </a:pPr>
            <a:r>
              <a:rPr lang="ru-RU" dirty="0" smtClean="0">
                <a:solidFill>
                  <a:srgbClr val="FF0000"/>
                </a:solidFill>
              </a:rPr>
              <a:t>1992-2015</a:t>
            </a:r>
            <a:r>
              <a:rPr lang="en-US" dirty="0" smtClean="0">
                <a:solidFill>
                  <a:srgbClr val="FF0000"/>
                </a:solidFill>
              </a:rPr>
              <a:t> </a:t>
            </a:r>
            <a:r>
              <a:rPr lang="ru-RU" dirty="0" err="1" smtClean="0">
                <a:solidFill>
                  <a:srgbClr val="FF0000"/>
                </a:solidFill>
              </a:rPr>
              <a:t>гг</a:t>
            </a:r>
            <a:r>
              <a:rPr lang="en-US" dirty="0" smtClean="0">
                <a:solidFill>
                  <a:srgbClr val="FF0000"/>
                </a:solidFill>
              </a:rPr>
              <a:t> </a:t>
            </a:r>
            <a:r>
              <a:rPr lang="en-US" sz="1400" dirty="0"/>
              <a:t>(</a:t>
            </a:r>
            <a:r>
              <a:rPr lang="ru-RU" sz="1400" dirty="0"/>
              <a:t>например, </a:t>
            </a:r>
            <a:r>
              <a:rPr lang="en-US" sz="1400" dirty="0"/>
              <a:t>GGL M08 3073G </a:t>
            </a:r>
            <a:r>
              <a:rPr lang="ru-RU" sz="1400" dirty="0"/>
              <a:t>или </a:t>
            </a:r>
            <a:r>
              <a:rPr lang="en-US" sz="1400" dirty="0"/>
              <a:t>GZL 308 1054</a:t>
            </a:r>
            <a:r>
              <a:rPr lang="en-US" sz="1400" dirty="0" smtClean="0"/>
              <a:t>)</a:t>
            </a:r>
            <a:r>
              <a:rPr lang="ru-RU" sz="1400" dirty="0" smtClean="0"/>
              <a:t> </a:t>
            </a:r>
            <a:r>
              <a:rPr lang="en-US" sz="1600" kern="0" dirty="0" smtClean="0">
                <a:latin typeface="+mn-lt"/>
              </a:rPr>
              <a:t>GZL, GGL, GPL, GHL, GTL</a:t>
            </a:r>
            <a:endParaRPr kumimoji="0" lang="ru-RU" sz="1600" b="0" i="0" u="none" strike="noStrike" kern="0" cap="none" spc="0" normalizeH="0" baseline="0" noProof="0" dirty="0">
              <a:ln>
                <a:noFill/>
              </a:ln>
              <a:effectLst/>
              <a:uLnTx/>
              <a:uFillTx/>
              <a:latin typeface="+mn-lt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642910" y="5786454"/>
            <a:ext cx="507209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hlinkClick r:id="rId5" action="ppaction://hlinksldjump"/>
              </a:rPr>
              <a:t>Вернуться к списку уплотнителей</a:t>
            </a: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1600" dirty="0"/>
              <a:t>Запасные части для окна. Уплотнители</a:t>
            </a:r>
            <a:br>
              <a:rPr lang="ru-RU" sz="1600" dirty="0"/>
            </a:br>
            <a:r>
              <a:rPr lang="ru-RU" sz="2400" dirty="0"/>
              <a:t>Дополнительный уплотнитель серого цвета</a:t>
            </a:r>
            <a:endParaRPr lang="da-DK" sz="2400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B5E496-C20A-4259-82D6-EE90691934EF}" type="slidenum">
              <a:rPr lang="da-DK" smtClean="0"/>
              <a:pPr/>
              <a:t>191</a:t>
            </a:fld>
            <a:endParaRPr lang="da-DK" dirty="0"/>
          </a:p>
        </p:txBody>
      </p:sp>
      <p:pic>
        <p:nvPicPr>
          <p:cNvPr id="9" name="Content Placeholder 8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89182" y="1916832"/>
            <a:ext cx="3648405" cy="2736304"/>
          </a:xfrm>
        </p:spPr>
      </p:pic>
      <p:sp>
        <p:nvSpPr>
          <p:cNvPr id="10" name="Rectangle 3"/>
          <p:cNvSpPr txBox="1">
            <a:spLocks noChangeArrowheads="1"/>
          </p:cNvSpPr>
          <p:nvPr/>
        </p:nvSpPr>
        <p:spPr bwMode="auto">
          <a:xfrm>
            <a:off x="357158" y="2220110"/>
            <a:ext cx="5727010" cy="37147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18000" tIns="0" rIns="0" bIns="0" numCol="1" anchor="t" anchorCtr="0" compatLnSpc="1">
            <a:prstTxWarp prst="textNoShape">
              <a:avLst/>
            </a:prstTxWarp>
          </a:bodyPr>
          <a:lstStyle/>
          <a:p>
            <a:pPr marL="342900" lvl="0" indent="-342900" eaLnBrk="1" hangingPunct="1">
              <a:buSzPct val="80000"/>
              <a:buBlip>
                <a:blip r:embed="rId4"/>
              </a:buBlip>
              <a:tabLst>
                <a:tab pos="1274763" algn="l"/>
              </a:tabLst>
            </a:pPr>
            <a:r>
              <a:rPr kumimoji="0" lang="en-US" sz="1400" b="0" i="0" u="none" strike="noStrike" kern="0" cap="none" spc="0" normalizeH="0" baseline="0" noProof="0" smtClean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CK02</a:t>
            </a:r>
            <a:r>
              <a:rPr kumimoji="0" lang="en-US" sz="1400" b="0" i="0" u="none" strike="noStrike" kern="0" cap="none" spc="0" normalizeH="0" baseline="0" noProof="0" dirty="0" smtClean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	</a:t>
            </a:r>
            <a:r>
              <a:rPr kumimoji="0" lang="ru-RU" sz="1400" b="0" i="0" u="none" strike="noStrike" kern="0" cap="none" spc="0" normalizeH="0" baseline="0" noProof="0" dirty="0" smtClean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	</a:t>
            </a:r>
            <a:r>
              <a:rPr kumimoji="0" lang="ru-RU" sz="1400" b="0" i="0" u="none" strike="noStrike" kern="0" cap="none" spc="0" normalizeH="0" baseline="0" noProof="0" smtClean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	</a:t>
            </a:r>
            <a:r>
              <a:rPr lang="en-US" sz="1400" kern="0" smtClean="0">
                <a:solidFill>
                  <a:schemeClr val="accent2">
                    <a:lumMod val="50000"/>
                  </a:schemeClr>
                </a:solidFill>
                <a:latin typeface="+mn-lt"/>
              </a:rPr>
              <a:t>670094CK02 </a:t>
            </a:r>
            <a:endParaRPr lang="ru-RU" sz="1400" kern="0" dirty="0" smtClean="0">
              <a:solidFill>
                <a:schemeClr val="accent2">
                  <a:lumMod val="50000"/>
                </a:schemeClr>
              </a:solidFill>
              <a:latin typeface="+mn-lt"/>
            </a:endParaRPr>
          </a:p>
          <a:p>
            <a:pPr marL="342900" lvl="0" indent="-342900" eaLnBrk="1" hangingPunct="1">
              <a:buSzPct val="80000"/>
              <a:buBlip>
                <a:blip r:embed="rId4"/>
              </a:buBlip>
              <a:tabLst>
                <a:tab pos="1274763" algn="l"/>
              </a:tabLst>
            </a:pPr>
            <a:r>
              <a:rPr lang="ru-RU" sz="1400" kern="0" smtClean="0">
                <a:solidFill>
                  <a:schemeClr val="accent2">
                    <a:lumMod val="50000"/>
                  </a:schemeClr>
                </a:solidFill>
                <a:latin typeface="+mn-lt"/>
              </a:rPr>
              <a:t>С</a:t>
            </a:r>
            <a:r>
              <a:rPr lang="en-US" sz="1400" kern="0" smtClean="0">
                <a:solidFill>
                  <a:schemeClr val="accent2">
                    <a:lumMod val="50000"/>
                  </a:schemeClr>
                </a:solidFill>
                <a:latin typeface="+mn-lt"/>
              </a:rPr>
              <a:t>K</a:t>
            </a:r>
            <a:r>
              <a:rPr lang="ru-RU" sz="1400" kern="0" smtClean="0">
                <a:solidFill>
                  <a:schemeClr val="accent2">
                    <a:lumMod val="50000"/>
                  </a:schemeClr>
                </a:solidFill>
                <a:latin typeface="+mn-lt"/>
              </a:rPr>
              <a:t>04</a:t>
            </a:r>
            <a:r>
              <a:rPr lang="ru-RU" sz="1400" kern="0" dirty="0" smtClean="0">
                <a:solidFill>
                  <a:schemeClr val="accent2">
                    <a:lumMod val="50000"/>
                  </a:schemeClr>
                </a:solidFill>
                <a:latin typeface="+mn-lt"/>
              </a:rPr>
              <a:t>		</a:t>
            </a:r>
            <a:r>
              <a:rPr lang="ru-RU" sz="1400" kern="0" smtClean="0">
                <a:solidFill>
                  <a:schemeClr val="accent2">
                    <a:lumMod val="50000"/>
                  </a:schemeClr>
                </a:solidFill>
                <a:latin typeface="+mn-lt"/>
              </a:rPr>
              <a:t>	</a:t>
            </a:r>
            <a:r>
              <a:rPr lang="en-US" sz="1400" kern="0" smtClean="0">
                <a:solidFill>
                  <a:schemeClr val="accent2">
                    <a:lumMod val="50000"/>
                  </a:schemeClr>
                </a:solidFill>
              </a:rPr>
              <a:t>670094CK0</a:t>
            </a:r>
            <a:r>
              <a:rPr lang="ru-RU" sz="1400" kern="0" dirty="0" smtClean="0">
                <a:solidFill>
                  <a:schemeClr val="accent2">
                    <a:lumMod val="50000"/>
                  </a:schemeClr>
                </a:solidFill>
              </a:rPr>
              <a:t>4</a:t>
            </a:r>
            <a:endParaRPr kumimoji="0" lang="ru-RU" sz="1400" b="0" i="0" u="none" strike="noStrike" kern="0" cap="none" spc="0" normalizeH="0" baseline="0" noProof="0" dirty="0" smtClean="0">
              <a:ln>
                <a:noFill/>
              </a:ln>
              <a:solidFill>
                <a:schemeClr val="accent2">
                  <a:lumMod val="50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lvl="0" indent="-342900" eaLnBrk="1" hangingPunct="1">
              <a:buSzPct val="80000"/>
              <a:buBlip>
                <a:blip r:embed="rId4"/>
              </a:buBlip>
              <a:tabLst>
                <a:tab pos="1274763" algn="l"/>
              </a:tabLst>
            </a:pPr>
            <a:r>
              <a:rPr lang="en-US" sz="1400" kern="0" smtClean="0">
                <a:solidFill>
                  <a:schemeClr val="accent2">
                    <a:lumMod val="50000"/>
                  </a:schemeClr>
                </a:solidFill>
                <a:latin typeface="+mn-lt"/>
              </a:rPr>
              <a:t>FK04</a:t>
            </a:r>
            <a:r>
              <a:rPr lang="en-US" sz="1400" kern="0" dirty="0" smtClean="0">
                <a:solidFill>
                  <a:schemeClr val="accent2">
                    <a:lumMod val="50000"/>
                  </a:schemeClr>
                </a:solidFill>
                <a:latin typeface="+mn-lt"/>
              </a:rPr>
              <a:t>		</a:t>
            </a:r>
            <a:r>
              <a:rPr lang="en-US" sz="1400" kern="0" smtClean="0">
                <a:solidFill>
                  <a:schemeClr val="accent2">
                    <a:lumMod val="50000"/>
                  </a:schemeClr>
                </a:solidFill>
                <a:latin typeface="+mn-lt"/>
              </a:rPr>
              <a:t>	</a:t>
            </a:r>
            <a:r>
              <a:rPr lang="en-US" sz="1400" kern="0" smtClean="0">
                <a:solidFill>
                  <a:schemeClr val="accent2">
                    <a:lumMod val="50000"/>
                  </a:schemeClr>
                </a:solidFill>
              </a:rPr>
              <a:t>670094FK04</a:t>
            </a:r>
            <a:r>
              <a:rPr kumimoji="0" lang="en-US" sz="1400" b="0" i="0" u="none" strike="noStrike" kern="0" cap="none" spc="0" normalizeH="0" baseline="0" noProof="0" dirty="0" smtClean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	</a:t>
            </a:r>
          </a:p>
          <a:p>
            <a:pPr marL="342900" lvl="0" indent="-342900" eaLnBrk="1" hangingPunct="1">
              <a:buSzPct val="80000"/>
              <a:buBlip>
                <a:blip r:embed="rId4"/>
              </a:buBlip>
              <a:tabLst>
                <a:tab pos="1274763" algn="l"/>
              </a:tabLst>
            </a:pPr>
            <a:r>
              <a:rPr kumimoji="0" lang="en-US" sz="1400" b="0" i="0" u="none" strike="noStrike" kern="0" cap="none" spc="0" normalizeH="0" baseline="0" noProof="0" smtClean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FK06</a:t>
            </a:r>
            <a:r>
              <a:rPr lang="en-US" sz="1400" kern="0" noProof="0" dirty="0">
                <a:solidFill>
                  <a:schemeClr val="accent2">
                    <a:lumMod val="50000"/>
                  </a:schemeClr>
                </a:solidFill>
                <a:latin typeface="+mn-lt"/>
              </a:rPr>
              <a:t>	</a:t>
            </a:r>
            <a:r>
              <a:rPr kumimoji="0" lang="en-US" sz="1400" b="0" i="0" u="none" strike="noStrike" kern="0" cap="none" spc="0" normalizeH="0" baseline="0" noProof="0" dirty="0" smtClean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	</a:t>
            </a:r>
            <a:r>
              <a:rPr kumimoji="0" lang="en-US" sz="1400" b="0" i="0" u="none" strike="noStrike" kern="0" cap="none" spc="0" normalizeH="0" baseline="0" noProof="0" smtClean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	</a:t>
            </a:r>
            <a:r>
              <a:rPr lang="en-US" sz="1400" kern="0" smtClean="0">
                <a:solidFill>
                  <a:schemeClr val="accent2">
                    <a:lumMod val="50000"/>
                  </a:schemeClr>
                </a:solidFill>
                <a:latin typeface="+mn-lt"/>
              </a:rPr>
              <a:t>670094FK06</a:t>
            </a:r>
            <a:endParaRPr kumimoji="0" lang="en-US" sz="1400" b="0" i="0" u="none" strike="noStrike" kern="0" cap="none" spc="0" normalizeH="0" baseline="0" noProof="0" dirty="0" smtClean="0">
              <a:ln>
                <a:noFill/>
              </a:ln>
              <a:solidFill>
                <a:schemeClr val="accent2">
                  <a:lumMod val="50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lvl="0" indent="-342900" eaLnBrk="1" hangingPunct="1">
              <a:buSzPct val="80000"/>
              <a:buBlip>
                <a:blip r:embed="rId4"/>
              </a:buBlip>
              <a:tabLst>
                <a:tab pos="1274763" algn="l"/>
              </a:tabLst>
            </a:pPr>
            <a:r>
              <a:rPr lang="en-US" sz="1400" kern="0" smtClean="0">
                <a:solidFill>
                  <a:schemeClr val="accent2">
                    <a:lumMod val="50000"/>
                  </a:schemeClr>
                </a:solidFill>
                <a:latin typeface="+mn-lt"/>
              </a:rPr>
              <a:t>MK04</a:t>
            </a:r>
            <a:r>
              <a:rPr lang="ru-RU" sz="1400" kern="0" dirty="0" smtClean="0">
                <a:solidFill>
                  <a:schemeClr val="accent2">
                    <a:lumMod val="50000"/>
                  </a:schemeClr>
                </a:solidFill>
                <a:latin typeface="+mn-lt"/>
              </a:rPr>
              <a:t>		</a:t>
            </a:r>
            <a:r>
              <a:rPr lang="ru-RU" sz="1400" kern="0" smtClean="0">
                <a:solidFill>
                  <a:schemeClr val="accent2">
                    <a:lumMod val="50000"/>
                  </a:schemeClr>
                </a:solidFill>
                <a:latin typeface="+mn-lt"/>
              </a:rPr>
              <a:t>	</a:t>
            </a:r>
            <a:r>
              <a:rPr lang="en-US" sz="1400" kern="0" smtClean="0">
                <a:solidFill>
                  <a:schemeClr val="accent2">
                    <a:lumMod val="50000"/>
                  </a:schemeClr>
                </a:solidFill>
                <a:latin typeface="+mn-lt"/>
              </a:rPr>
              <a:t>670094MK04</a:t>
            </a:r>
            <a:endParaRPr lang="ru-RU" sz="1400" kern="0" dirty="0" smtClean="0">
              <a:solidFill>
                <a:schemeClr val="accent2">
                  <a:lumMod val="50000"/>
                </a:schemeClr>
              </a:solidFill>
              <a:latin typeface="+mn-lt"/>
            </a:endParaRPr>
          </a:p>
          <a:p>
            <a:pPr marL="342900" lvl="0" indent="-342900" eaLnBrk="1" hangingPunct="1">
              <a:buSzPct val="80000"/>
              <a:buBlip>
                <a:blip r:embed="rId4"/>
              </a:buBlip>
              <a:tabLst>
                <a:tab pos="1274763" algn="l"/>
              </a:tabLst>
            </a:pPr>
            <a:r>
              <a:rPr lang="en-US" sz="1400" kern="0" smtClean="0">
                <a:solidFill>
                  <a:schemeClr val="accent2">
                    <a:lumMod val="50000"/>
                  </a:schemeClr>
                </a:solidFill>
                <a:latin typeface="+mn-lt"/>
              </a:rPr>
              <a:t>MK06</a:t>
            </a:r>
            <a:r>
              <a:rPr lang="en-US" sz="1400" kern="0" dirty="0" smtClean="0">
                <a:solidFill>
                  <a:schemeClr val="accent2">
                    <a:lumMod val="50000"/>
                  </a:schemeClr>
                </a:solidFill>
                <a:latin typeface="+mn-lt"/>
              </a:rPr>
              <a:t>	</a:t>
            </a:r>
            <a:r>
              <a:rPr lang="ru-RU" sz="1400" kern="0" dirty="0" smtClean="0">
                <a:solidFill>
                  <a:schemeClr val="accent2">
                    <a:lumMod val="50000"/>
                  </a:schemeClr>
                </a:solidFill>
                <a:latin typeface="+mn-lt"/>
              </a:rPr>
              <a:t>	</a:t>
            </a:r>
            <a:r>
              <a:rPr lang="ru-RU" sz="1400" kern="0" smtClean="0">
                <a:solidFill>
                  <a:schemeClr val="accent2">
                    <a:lumMod val="50000"/>
                  </a:schemeClr>
                </a:solidFill>
                <a:latin typeface="+mn-lt"/>
              </a:rPr>
              <a:t>	</a:t>
            </a:r>
            <a:r>
              <a:rPr lang="en-US" sz="1400" kern="0" smtClean="0">
                <a:solidFill>
                  <a:schemeClr val="accent2">
                    <a:lumMod val="50000"/>
                  </a:schemeClr>
                </a:solidFill>
                <a:latin typeface="+mn-lt"/>
              </a:rPr>
              <a:t>670094MK06</a:t>
            </a:r>
            <a:endParaRPr lang="ru-RU" sz="1400" kern="0" dirty="0" smtClean="0">
              <a:solidFill>
                <a:schemeClr val="accent2">
                  <a:lumMod val="50000"/>
                </a:schemeClr>
              </a:solidFill>
              <a:latin typeface="+mn-lt"/>
            </a:endParaRPr>
          </a:p>
          <a:p>
            <a:pPr marL="342900" lvl="0" indent="-342900" eaLnBrk="1" hangingPunct="1">
              <a:buSzPct val="80000"/>
              <a:buBlip>
                <a:blip r:embed="rId4"/>
              </a:buBlip>
              <a:tabLst>
                <a:tab pos="1274763" algn="l"/>
              </a:tabLst>
            </a:pPr>
            <a:r>
              <a:rPr lang="en-US" sz="1400" kern="0" smtClean="0">
                <a:solidFill>
                  <a:schemeClr val="accent2">
                    <a:lumMod val="50000"/>
                  </a:schemeClr>
                </a:solidFill>
                <a:latin typeface="+mn-lt"/>
              </a:rPr>
              <a:t>MK08</a:t>
            </a:r>
            <a:r>
              <a:rPr lang="en-US" sz="1400" kern="0" dirty="0" smtClean="0">
                <a:solidFill>
                  <a:schemeClr val="accent2">
                    <a:lumMod val="50000"/>
                  </a:schemeClr>
                </a:solidFill>
                <a:latin typeface="+mn-lt"/>
              </a:rPr>
              <a:t>	</a:t>
            </a:r>
            <a:r>
              <a:rPr lang="ru-RU" sz="1400" kern="0" dirty="0" smtClean="0">
                <a:solidFill>
                  <a:schemeClr val="accent2">
                    <a:lumMod val="50000"/>
                  </a:schemeClr>
                </a:solidFill>
                <a:latin typeface="+mn-lt"/>
              </a:rPr>
              <a:t>	</a:t>
            </a:r>
            <a:r>
              <a:rPr lang="ru-RU" sz="1400" kern="0" smtClean="0">
                <a:solidFill>
                  <a:schemeClr val="accent2">
                    <a:lumMod val="50000"/>
                  </a:schemeClr>
                </a:solidFill>
                <a:latin typeface="+mn-lt"/>
              </a:rPr>
              <a:t>	</a:t>
            </a:r>
            <a:r>
              <a:rPr lang="en-US" sz="1400" kern="0" smtClean="0">
                <a:solidFill>
                  <a:schemeClr val="accent2">
                    <a:lumMod val="50000"/>
                  </a:schemeClr>
                </a:solidFill>
                <a:latin typeface="+mn-lt"/>
              </a:rPr>
              <a:t>670094MK08</a:t>
            </a:r>
            <a:endParaRPr lang="ru-RU" sz="1400" kern="0" dirty="0" smtClean="0">
              <a:solidFill>
                <a:schemeClr val="accent2">
                  <a:lumMod val="50000"/>
                </a:schemeClr>
              </a:solidFill>
              <a:latin typeface="+mn-lt"/>
            </a:endParaRPr>
          </a:p>
          <a:p>
            <a:pPr marL="342900" lvl="0" indent="-342900" eaLnBrk="1" hangingPunct="1">
              <a:buSzPct val="80000"/>
              <a:buBlip>
                <a:blip r:embed="rId4"/>
              </a:buBlip>
              <a:tabLst>
                <a:tab pos="1274763" algn="l"/>
              </a:tabLst>
            </a:pPr>
            <a:r>
              <a:rPr kumimoji="0" lang="en-US" sz="1400" b="0" i="0" u="none" strike="noStrike" kern="0" cap="none" spc="0" normalizeH="0" baseline="0" noProof="0" smtClean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MK10</a:t>
            </a:r>
            <a:r>
              <a:rPr kumimoji="0" lang="en-US" sz="1400" b="0" i="0" u="none" strike="noStrike" kern="0" cap="none" spc="0" normalizeH="0" baseline="0" noProof="0" dirty="0" smtClean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	</a:t>
            </a:r>
            <a:r>
              <a:rPr kumimoji="0" lang="ru-RU" sz="1400" b="0" i="0" u="none" strike="noStrike" kern="0" cap="none" spc="0" normalizeH="0" baseline="0" noProof="0" dirty="0" smtClean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	</a:t>
            </a:r>
            <a:r>
              <a:rPr kumimoji="0" lang="en-US" sz="1400" b="0" i="0" u="none" strike="noStrike" kern="0" cap="none" spc="0" normalizeH="0" baseline="0" noProof="0" smtClean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	</a:t>
            </a:r>
            <a:r>
              <a:rPr lang="en-US" sz="1400" kern="0" smtClean="0">
                <a:solidFill>
                  <a:schemeClr val="accent2">
                    <a:lumMod val="50000"/>
                  </a:schemeClr>
                </a:solidFill>
                <a:latin typeface="+mn-lt"/>
              </a:rPr>
              <a:t>670094MK10</a:t>
            </a:r>
            <a:endParaRPr lang="en-US" sz="1400" kern="0" dirty="0" smtClean="0">
              <a:solidFill>
                <a:schemeClr val="accent2">
                  <a:lumMod val="50000"/>
                </a:schemeClr>
              </a:solidFill>
              <a:latin typeface="+mn-lt"/>
            </a:endParaRPr>
          </a:p>
          <a:p>
            <a:pPr marL="342900" lvl="0" indent="-342900" eaLnBrk="1" hangingPunct="1">
              <a:buSzPct val="80000"/>
              <a:buBlip>
                <a:blip r:embed="rId4"/>
              </a:buBlip>
              <a:tabLst>
                <a:tab pos="1274763" algn="l"/>
              </a:tabLst>
            </a:pPr>
            <a:r>
              <a:rPr kumimoji="0" lang="en-US" sz="1400" b="0" i="0" u="none" strike="noStrike" kern="0" cap="none" spc="0" normalizeH="0" baseline="0" noProof="0" smtClean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PK06</a:t>
            </a:r>
            <a:r>
              <a:rPr kumimoji="0" lang="en-US" sz="1400" b="0" i="0" u="none" strike="noStrike" kern="0" cap="none" spc="0" normalizeH="0" baseline="0" noProof="0" dirty="0" smtClean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		</a:t>
            </a:r>
            <a:r>
              <a:rPr kumimoji="0" lang="en-US" sz="1400" b="0" i="0" u="none" strike="noStrike" kern="0" cap="none" spc="0" normalizeH="0" baseline="0" noProof="0" smtClean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	</a:t>
            </a:r>
            <a:r>
              <a:rPr lang="en-US" sz="1400" kern="0" smtClean="0">
                <a:solidFill>
                  <a:schemeClr val="accent2">
                    <a:lumMod val="50000"/>
                  </a:schemeClr>
                </a:solidFill>
              </a:rPr>
              <a:t>670094PK06</a:t>
            </a:r>
            <a:endParaRPr kumimoji="0" lang="en-US" sz="1400" b="0" i="0" u="none" strike="noStrike" kern="0" cap="none" spc="0" normalizeH="0" baseline="0" noProof="0" dirty="0" smtClean="0">
              <a:ln>
                <a:noFill/>
              </a:ln>
              <a:solidFill>
                <a:schemeClr val="accent2">
                  <a:lumMod val="50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lvl="0" indent="-342900" eaLnBrk="1" hangingPunct="1">
              <a:buSzPct val="80000"/>
              <a:buBlip>
                <a:blip r:embed="rId4"/>
              </a:buBlip>
              <a:tabLst>
                <a:tab pos="1274763" algn="l"/>
              </a:tabLst>
            </a:pPr>
            <a:r>
              <a:rPr kumimoji="0" lang="en-US" sz="1400" b="0" i="0" u="none" strike="noStrike" kern="0" cap="none" spc="0" normalizeH="0" baseline="0" noProof="0" smtClean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PK08</a:t>
            </a:r>
            <a:r>
              <a:rPr kumimoji="0" lang="ru-RU" sz="1400" b="0" i="0" u="none" strike="noStrike" kern="0" cap="none" spc="0" normalizeH="0" baseline="0" noProof="0" dirty="0" smtClean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	</a:t>
            </a:r>
            <a:r>
              <a:rPr kumimoji="0" lang="en-US" sz="1400" b="0" i="0" u="none" strike="noStrike" kern="0" cap="none" spc="0" normalizeH="0" baseline="0" noProof="0" dirty="0" smtClean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	</a:t>
            </a:r>
            <a:r>
              <a:rPr kumimoji="0" lang="en-US" sz="1400" b="0" i="0" u="none" strike="noStrike" kern="0" cap="none" spc="0" normalizeH="0" baseline="0" noProof="0" smtClean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	</a:t>
            </a:r>
            <a:r>
              <a:rPr lang="en-US" sz="1400" kern="0" smtClean="0">
                <a:solidFill>
                  <a:schemeClr val="accent2">
                    <a:lumMod val="50000"/>
                  </a:schemeClr>
                </a:solidFill>
                <a:latin typeface="+mn-lt"/>
              </a:rPr>
              <a:t>670094PK08</a:t>
            </a:r>
            <a:endParaRPr lang="en-US" sz="1400" kern="0" dirty="0" smtClean="0">
              <a:solidFill>
                <a:schemeClr val="accent2">
                  <a:lumMod val="50000"/>
                </a:schemeClr>
              </a:solidFill>
              <a:latin typeface="+mn-lt"/>
            </a:endParaRPr>
          </a:p>
          <a:p>
            <a:pPr marL="342900" lvl="0" indent="-342900" eaLnBrk="1" hangingPunct="1">
              <a:buSzPct val="80000"/>
              <a:buBlip>
                <a:blip r:embed="rId4"/>
              </a:buBlip>
              <a:tabLst>
                <a:tab pos="1274763" algn="l"/>
              </a:tabLst>
            </a:pPr>
            <a:r>
              <a:rPr lang="en-US" sz="1400" kern="0" smtClean="0">
                <a:solidFill>
                  <a:schemeClr val="accent2">
                    <a:lumMod val="50000"/>
                  </a:schemeClr>
                </a:solidFill>
                <a:latin typeface="+mn-lt"/>
              </a:rPr>
              <a:t>PK10</a:t>
            </a:r>
            <a:r>
              <a:rPr lang="en-US" sz="1400" kern="0" dirty="0" smtClean="0">
                <a:solidFill>
                  <a:schemeClr val="accent2">
                    <a:lumMod val="50000"/>
                  </a:schemeClr>
                </a:solidFill>
                <a:latin typeface="+mn-lt"/>
              </a:rPr>
              <a:t>		</a:t>
            </a:r>
            <a:r>
              <a:rPr lang="en-US" sz="1400" kern="0" smtClean="0">
                <a:solidFill>
                  <a:schemeClr val="accent2">
                    <a:lumMod val="50000"/>
                  </a:schemeClr>
                </a:solidFill>
                <a:latin typeface="+mn-lt"/>
              </a:rPr>
              <a:t>	</a:t>
            </a:r>
            <a:r>
              <a:rPr lang="en-US" sz="1400" kern="0" smtClean="0">
                <a:solidFill>
                  <a:schemeClr val="accent2">
                    <a:lumMod val="50000"/>
                  </a:schemeClr>
                </a:solidFill>
              </a:rPr>
              <a:t>670094PK10</a:t>
            </a:r>
            <a:endParaRPr lang="en-US" sz="1400" kern="0" dirty="0" smtClean="0">
              <a:solidFill>
                <a:schemeClr val="accent2">
                  <a:lumMod val="50000"/>
                </a:schemeClr>
              </a:solidFill>
              <a:latin typeface="+mn-lt"/>
            </a:endParaRPr>
          </a:p>
          <a:p>
            <a:pPr marL="342900" lvl="0" indent="-342900" eaLnBrk="1" hangingPunct="1">
              <a:buSzPct val="80000"/>
              <a:buBlip>
                <a:blip r:embed="rId4"/>
              </a:buBlip>
              <a:tabLst>
                <a:tab pos="1274763" algn="l"/>
              </a:tabLst>
            </a:pPr>
            <a:r>
              <a:rPr lang="en-US" sz="1400" kern="0" smtClean="0">
                <a:solidFill>
                  <a:schemeClr val="accent2">
                    <a:lumMod val="50000"/>
                  </a:schemeClr>
                </a:solidFill>
                <a:latin typeface="+mn-lt"/>
              </a:rPr>
              <a:t>SK06</a:t>
            </a:r>
            <a:r>
              <a:rPr lang="ru-RU" sz="1400" kern="0" dirty="0" smtClean="0">
                <a:solidFill>
                  <a:schemeClr val="accent2">
                    <a:lumMod val="50000"/>
                  </a:schemeClr>
                </a:solidFill>
                <a:latin typeface="+mn-lt"/>
              </a:rPr>
              <a:t>		</a:t>
            </a:r>
            <a:r>
              <a:rPr lang="ru-RU" sz="1400" kern="0" smtClean="0">
                <a:solidFill>
                  <a:schemeClr val="accent2">
                    <a:lumMod val="50000"/>
                  </a:schemeClr>
                </a:solidFill>
                <a:latin typeface="+mn-lt"/>
              </a:rPr>
              <a:t>	</a:t>
            </a:r>
            <a:r>
              <a:rPr lang="en-US" sz="1400" kern="0" smtClean="0">
                <a:solidFill>
                  <a:schemeClr val="accent2">
                    <a:lumMod val="50000"/>
                  </a:schemeClr>
                </a:solidFill>
                <a:latin typeface="+mn-lt"/>
              </a:rPr>
              <a:t>670094SK06</a:t>
            </a:r>
            <a:endParaRPr kumimoji="0" lang="en-US" sz="1400" b="0" i="0" u="none" strike="noStrike" kern="0" cap="none" spc="0" normalizeH="0" baseline="0" noProof="0" dirty="0" smtClean="0">
              <a:ln>
                <a:noFill/>
              </a:ln>
              <a:solidFill>
                <a:schemeClr val="accent2">
                  <a:lumMod val="50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lvl="0" indent="-342900" eaLnBrk="1" hangingPunct="1">
              <a:buSzPct val="80000"/>
              <a:buBlip>
                <a:blip r:embed="rId4"/>
              </a:buBlip>
              <a:tabLst>
                <a:tab pos="1274763" algn="l"/>
              </a:tabLst>
            </a:pPr>
            <a:r>
              <a:rPr kumimoji="0" lang="en-US" sz="1400" b="0" i="0" u="none" strike="noStrike" kern="0" cap="none" spc="0" normalizeH="0" baseline="0" noProof="0" smtClean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SK08</a:t>
            </a:r>
            <a:r>
              <a:rPr kumimoji="0" lang="en-US" sz="1400" b="0" i="0" u="none" strike="noStrike" kern="0" cap="none" spc="0" normalizeH="0" baseline="0" noProof="0" dirty="0" smtClean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		</a:t>
            </a:r>
            <a:r>
              <a:rPr lang="en-US" sz="1400" kern="0" smtClean="0">
                <a:solidFill>
                  <a:schemeClr val="accent2">
                    <a:lumMod val="50000"/>
                  </a:schemeClr>
                </a:solidFill>
                <a:latin typeface="+mn-lt"/>
              </a:rPr>
              <a:t>	670094SK08</a:t>
            </a:r>
            <a:endParaRPr kumimoji="0" lang="en-US" sz="1400" b="0" i="0" u="none" strike="noStrike" kern="0" cap="none" spc="0" normalizeH="0" baseline="0" noProof="0" dirty="0" smtClean="0">
              <a:ln>
                <a:noFill/>
              </a:ln>
              <a:solidFill>
                <a:schemeClr val="accent2">
                  <a:lumMod val="50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1" name="Text Placeholder 5"/>
          <p:cNvSpPr txBox="1">
            <a:spLocks/>
          </p:cNvSpPr>
          <p:nvPr/>
        </p:nvSpPr>
        <p:spPr bwMode="auto">
          <a:xfrm>
            <a:off x="285720" y="1223175"/>
            <a:ext cx="7858180" cy="6093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18000" tIns="0" rIns="0" bIns="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Pct val="80000"/>
              <a:buFontTx/>
              <a:buNone/>
              <a:tabLst>
                <a:tab pos="1274763" algn="l"/>
              </a:tabLst>
              <a:defRPr/>
            </a:pPr>
            <a:r>
              <a:rPr lang="ru-RU" kern="0" dirty="0" smtClean="0">
                <a:latin typeface="+mn-lt"/>
              </a:rPr>
              <a:t>Подходит для окон</a:t>
            </a:r>
            <a:r>
              <a:rPr lang="en-US" kern="0" dirty="0" smtClean="0">
                <a:latin typeface="+mn-lt"/>
              </a:rPr>
              <a:t> </a:t>
            </a:r>
            <a:r>
              <a:rPr lang="en-US" kern="0" dirty="0" smtClean="0">
                <a:solidFill>
                  <a:srgbClr val="FF0000"/>
                </a:solidFill>
                <a:latin typeface="+mn-lt"/>
              </a:rPr>
              <a:t>VELUX PREMIUM </a:t>
            </a:r>
            <a:r>
              <a:rPr lang="en-US" kern="0" dirty="0" smtClean="0">
                <a:latin typeface="+mn-lt"/>
              </a:rPr>
              <a:t>(</a:t>
            </a:r>
            <a:r>
              <a:rPr lang="ru-RU" kern="0" dirty="0" smtClean="0">
                <a:latin typeface="+mn-lt"/>
              </a:rPr>
              <a:t>например, </a:t>
            </a:r>
            <a:r>
              <a:rPr lang="en-US" kern="0" smtClean="0">
                <a:latin typeface="+mn-lt"/>
              </a:rPr>
              <a:t>GGL M</a:t>
            </a:r>
            <a:r>
              <a:rPr lang="en-US" kern="0" smtClean="0">
                <a:solidFill>
                  <a:srgbClr val="FF0000"/>
                </a:solidFill>
                <a:latin typeface="+mn-lt"/>
              </a:rPr>
              <a:t>K</a:t>
            </a:r>
            <a:r>
              <a:rPr lang="en-US" kern="0" smtClean="0">
                <a:latin typeface="+mn-lt"/>
              </a:rPr>
              <a:t>08 </a:t>
            </a:r>
            <a:r>
              <a:rPr lang="en-US" kern="0" dirty="0" smtClean="0">
                <a:latin typeface="+mn-lt"/>
              </a:rPr>
              <a:t>3070)</a:t>
            </a:r>
            <a:r>
              <a:rPr lang="ru-RU" kern="0" dirty="0" smtClean="0">
                <a:latin typeface="+mn-lt"/>
              </a:rPr>
              <a:t> </a:t>
            </a:r>
            <a:endParaRPr lang="en-US" kern="0" dirty="0" smtClean="0">
              <a:latin typeface="+mn-lt"/>
            </a:endParaRP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Pct val="80000"/>
              <a:buFontTx/>
              <a:buNone/>
              <a:tabLst>
                <a:tab pos="1274763" algn="l"/>
              </a:tabLst>
              <a:defRPr/>
            </a:pPr>
            <a:r>
              <a:rPr lang="en-US" kern="0" dirty="0" smtClean="0">
                <a:latin typeface="+mn-lt"/>
              </a:rPr>
              <a:t>GGL, GPL, GTL</a:t>
            </a:r>
            <a:endParaRPr kumimoji="0" lang="ru-RU" sz="1800" b="0" i="0" u="none" strike="noStrike" kern="0" cap="none" spc="0" normalizeH="0" baseline="0" noProof="0" dirty="0">
              <a:ln>
                <a:noFill/>
              </a:ln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2" name="Flowchart: Alternate Process 11"/>
          <p:cNvSpPr/>
          <p:nvPr/>
        </p:nvSpPr>
        <p:spPr bwMode="auto">
          <a:xfrm>
            <a:off x="7286644" y="5786454"/>
            <a:ext cx="1357322" cy="500066"/>
          </a:xfrm>
          <a:prstGeom prst="flowChartAlternateProcess">
            <a:avLst/>
          </a:prstGeom>
          <a:solidFill>
            <a:schemeClr val="accent3"/>
          </a:solidFill>
          <a:ln w="9525" cap="flat" cmpd="sng" algn="ctr">
            <a:solidFill>
              <a:srgbClr val="ACACAC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80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Verdana" pitchFamily="34" charset="0"/>
                <a:hlinkClick r:id="rId5" action="ppaction://hlinksldjump"/>
              </a:rPr>
              <a:t>В начало</a:t>
            </a:r>
            <a:endParaRPr kumimoji="0" lang="ru-RU" sz="1800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Verdana" pitchFamily="34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642910" y="5786454"/>
            <a:ext cx="507209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hlinkClick r:id="rId6" action="ppaction://hlinksldjump"/>
              </a:rPr>
              <a:t>Вернуться к списку уплотнителей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6352814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da-DK" dirty="0" smtClean="0">
                <a:hlinkClick r:id="rId3" action="ppaction://hlinksldjump"/>
              </a:rPr>
              <a:t>VELUX PREMIUM (</a:t>
            </a:r>
            <a:r>
              <a:rPr lang="da-DK" dirty="0" err="1" smtClean="0">
                <a:hlinkClick r:id="rId3" action="ppaction://hlinksldjump"/>
              </a:rPr>
              <a:t>например</a:t>
            </a:r>
            <a:r>
              <a:rPr lang="da-DK" dirty="0" smtClean="0">
                <a:hlinkClick r:id="rId3" action="ppaction://hlinksldjump"/>
              </a:rPr>
              <a:t>, </a:t>
            </a:r>
            <a:r>
              <a:rPr lang="da-DK" smtClean="0">
                <a:hlinkClick r:id="rId3" action="ppaction://hlinksldjump"/>
              </a:rPr>
              <a:t>GGL M</a:t>
            </a:r>
            <a:r>
              <a:rPr lang="da-DK" smtClean="0">
                <a:solidFill>
                  <a:srgbClr val="FF0000"/>
                </a:solidFill>
                <a:hlinkClick r:id="rId3" action="ppaction://hlinksldjump"/>
              </a:rPr>
              <a:t>K</a:t>
            </a:r>
            <a:r>
              <a:rPr lang="da-DK" smtClean="0">
                <a:hlinkClick r:id="rId3" action="ppaction://hlinksldjump"/>
              </a:rPr>
              <a:t>08 </a:t>
            </a:r>
            <a:r>
              <a:rPr lang="da-DK" dirty="0" smtClean="0">
                <a:hlinkClick r:id="rId3" action="ppaction://hlinksldjump"/>
              </a:rPr>
              <a:t>3070</a:t>
            </a:r>
            <a:r>
              <a:rPr lang="da-DK" dirty="0" smtClean="0"/>
              <a:t>)</a:t>
            </a:r>
            <a:br>
              <a:rPr lang="da-DK" dirty="0" smtClean="0"/>
            </a:br>
            <a:endParaRPr lang="da-DK" dirty="0" smtClean="0"/>
          </a:p>
          <a:p>
            <a:r>
              <a:rPr lang="da-DK" dirty="0" smtClean="0">
                <a:hlinkClick r:id="rId4" action="ppaction://hlinksldjump"/>
              </a:rPr>
              <a:t>1992-2015 </a:t>
            </a:r>
            <a:r>
              <a:rPr lang="da-DK" dirty="0" err="1" smtClean="0">
                <a:hlinkClick r:id="rId4" action="ppaction://hlinksldjump"/>
              </a:rPr>
              <a:t>гг</a:t>
            </a:r>
            <a:r>
              <a:rPr lang="da-DK" dirty="0" smtClean="0">
                <a:hlinkClick r:id="rId4" action="ppaction://hlinksldjump"/>
              </a:rPr>
              <a:t> (</a:t>
            </a:r>
            <a:r>
              <a:rPr lang="da-DK" dirty="0" err="1" smtClean="0">
                <a:hlinkClick r:id="rId4" action="ppaction://hlinksldjump"/>
              </a:rPr>
              <a:t>например</a:t>
            </a:r>
            <a:r>
              <a:rPr lang="da-DK" dirty="0" smtClean="0">
                <a:hlinkClick r:id="rId4" action="ppaction://hlinksldjump"/>
              </a:rPr>
              <a:t>, GGL M08 3073G </a:t>
            </a:r>
            <a:r>
              <a:rPr lang="da-DK" dirty="0" err="1" smtClean="0">
                <a:hlinkClick r:id="rId4" action="ppaction://hlinksldjump"/>
              </a:rPr>
              <a:t>или</a:t>
            </a:r>
            <a:r>
              <a:rPr lang="da-DK" dirty="0" smtClean="0">
                <a:hlinkClick r:id="rId4" action="ppaction://hlinksldjump"/>
              </a:rPr>
              <a:t> GZL 308 1054)</a:t>
            </a:r>
            <a:endParaRPr lang="da-DK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B5E496-C20A-4259-82D6-EE90691934EF}" type="slidenum">
              <a:rPr lang="da-DK" smtClean="0"/>
              <a:pPr/>
              <a:t>192</a:t>
            </a:fld>
            <a:endParaRPr lang="da-DK" dirty="0"/>
          </a:p>
        </p:txBody>
      </p:sp>
      <p:sp>
        <p:nvSpPr>
          <p:cNvPr id="7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sz="1600" dirty="0" err="1"/>
              <a:t>Запасные</a:t>
            </a:r>
            <a:r>
              <a:rPr lang="da-DK" sz="1600" dirty="0"/>
              <a:t> </a:t>
            </a:r>
            <a:r>
              <a:rPr lang="da-DK" sz="1600" dirty="0" err="1"/>
              <a:t>части</a:t>
            </a:r>
            <a:r>
              <a:rPr lang="da-DK" sz="1600" dirty="0"/>
              <a:t> </a:t>
            </a:r>
            <a:r>
              <a:rPr lang="da-DK" sz="1600" dirty="0" err="1"/>
              <a:t>для</a:t>
            </a:r>
            <a:r>
              <a:rPr lang="da-DK" sz="1600" dirty="0"/>
              <a:t> </a:t>
            </a:r>
            <a:r>
              <a:rPr lang="da-DK" sz="1600" dirty="0" err="1"/>
              <a:t>окна</a:t>
            </a:r>
            <a:r>
              <a:rPr lang="da-DK" sz="1600" dirty="0"/>
              <a:t>. </a:t>
            </a:r>
            <a:r>
              <a:rPr lang="da-DK" sz="1600" dirty="0" err="1"/>
              <a:t>Уплотнители</a:t>
            </a:r>
            <a:r>
              <a:rPr lang="da-DK" sz="1600" dirty="0"/>
              <a:t/>
            </a:r>
            <a:br>
              <a:rPr lang="da-DK" sz="1600" dirty="0"/>
            </a:br>
            <a:r>
              <a:rPr lang="da-DK" sz="2400" dirty="0" err="1"/>
              <a:t>Уплотнитель</a:t>
            </a:r>
            <a:r>
              <a:rPr lang="da-DK" sz="2400" dirty="0"/>
              <a:t> </a:t>
            </a:r>
            <a:r>
              <a:rPr lang="da-DK" sz="2400" dirty="0" err="1"/>
              <a:t>черного</a:t>
            </a:r>
            <a:r>
              <a:rPr lang="da-DK" sz="2400" dirty="0"/>
              <a:t> </a:t>
            </a:r>
            <a:r>
              <a:rPr lang="da-DK" sz="2400" dirty="0" err="1"/>
              <a:t>цвета</a:t>
            </a:r>
            <a:endParaRPr lang="da-DK" sz="2400" dirty="0"/>
          </a:p>
        </p:txBody>
      </p:sp>
      <p:sp>
        <p:nvSpPr>
          <p:cNvPr id="8" name="Flowchart: Alternate Process 7"/>
          <p:cNvSpPr/>
          <p:nvPr/>
        </p:nvSpPr>
        <p:spPr bwMode="auto">
          <a:xfrm>
            <a:off x="7286644" y="5786454"/>
            <a:ext cx="1357322" cy="500066"/>
          </a:xfrm>
          <a:prstGeom prst="flowChartAlternateProcess">
            <a:avLst/>
          </a:prstGeom>
          <a:solidFill>
            <a:schemeClr val="accent3"/>
          </a:solidFill>
          <a:ln w="9525" cap="flat" cmpd="sng" algn="ctr">
            <a:solidFill>
              <a:srgbClr val="ACACAC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da-DK" sz="180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Verdana" pitchFamily="34" charset="0"/>
                <a:hlinkClick r:id="rId5" action="ppaction://hlinksldjump"/>
              </a:rPr>
              <a:t>В </a:t>
            </a:r>
            <a:r>
              <a:rPr kumimoji="0" lang="da-DK" sz="1800" i="0" u="none" strike="noStrike" cap="none" normalizeH="0" baseline="0" dirty="0" err="1" smtClean="0">
                <a:ln>
                  <a:noFill/>
                </a:ln>
                <a:solidFill>
                  <a:schemeClr val="bg1"/>
                </a:solidFill>
                <a:effectLst/>
                <a:latin typeface="Verdana" pitchFamily="34" charset="0"/>
                <a:hlinkClick r:id="rId5" action="ppaction://hlinksldjump"/>
              </a:rPr>
              <a:t>начало</a:t>
            </a:r>
            <a:endParaRPr kumimoji="0" lang="da-DK" sz="1800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Verdana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642910" y="5786454"/>
            <a:ext cx="507209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dirty="0" err="1" smtClean="0">
                <a:hlinkClick r:id="rId6" action="ppaction://hlinksldjump"/>
              </a:rPr>
              <a:t>Вернуться</a:t>
            </a:r>
            <a:r>
              <a:rPr lang="da-DK" dirty="0" smtClean="0">
                <a:hlinkClick r:id="rId6" action="ppaction://hlinksldjump"/>
              </a:rPr>
              <a:t> к </a:t>
            </a:r>
            <a:r>
              <a:rPr lang="da-DK" dirty="0" err="1" smtClean="0">
                <a:hlinkClick r:id="rId6" action="ppaction://hlinksldjump"/>
              </a:rPr>
              <a:t>списку</a:t>
            </a:r>
            <a:r>
              <a:rPr lang="da-DK" dirty="0" smtClean="0">
                <a:hlinkClick r:id="rId6" action="ppaction://hlinksldjump"/>
              </a:rPr>
              <a:t> </a:t>
            </a:r>
            <a:r>
              <a:rPr lang="da-DK" dirty="0" err="1" smtClean="0">
                <a:hlinkClick r:id="rId6" action="ppaction://hlinksldjump"/>
              </a:rPr>
              <a:t>уплотнителей</a:t>
            </a:r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39226791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da-DK" sz="1600" dirty="0" err="1" smtClean="0"/>
              <a:t>Запасные</a:t>
            </a:r>
            <a:r>
              <a:rPr lang="da-DK" sz="1600" dirty="0" smtClean="0"/>
              <a:t> </a:t>
            </a:r>
            <a:r>
              <a:rPr lang="da-DK" sz="1600" dirty="0" err="1" smtClean="0"/>
              <a:t>части</a:t>
            </a:r>
            <a:r>
              <a:rPr lang="da-DK" sz="1600" dirty="0" smtClean="0"/>
              <a:t> </a:t>
            </a:r>
            <a:r>
              <a:rPr lang="da-DK" sz="1600" dirty="0" err="1" smtClean="0"/>
              <a:t>для</a:t>
            </a:r>
            <a:r>
              <a:rPr lang="da-DK" sz="1600" dirty="0" smtClean="0"/>
              <a:t> </a:t>
            </a:r>
            <a:r>
              <a:rPr lang="da-DK" sz="1600" dirty="0" err="1" smtClean="0"/>
              <a:t>окна</a:t>
            </a:r>
            <a:r>
              <a:rPr lang="da-DK" sz="1600" dirty="0" smtClean="0"/>
              <a:t>. </a:t>
            </a:r>
            <a:r>
              <a:rPr lang="da-DK" sz="1600" dirty="0" err="1" smtClean="0"/>
              <a:t>Уплотнители</a:t>
            </a:r>
            <a:r>
              <a:rPr lang="da-DK" sz="1600" dirty="0" smtClean="0"/>
              <a:t/>
            </a:r>
            <a:br>
              <a:rPr lang="da-DK" sz="1600" dirty="0" smtClean="0"/>
            </a:br>
            <a:r>
              <a:rPr lang="da-DK" sz="2400" dirty="0" err="1" smtClean="0"/>
              <a:t>Уплотнитель</a:t>
            </a:r>
            <a:r>
              <a:rPr lang="da-DK" sz="2400" dirty="0" smtClean="0"/>
              <a:t> </a:t>
            </a:r>
            <a:r>
              <a:rPr lang="da-DK" sz="2400" dirty="0" err="1" smtClean="0"/>
              <a:t>черного</a:t>
            </a:r>
            <a:r>
              <a:rPr lang="da-DK" sz="2400" dirty="0" smtClean="0"/>
              <a:t> </a:t>
            </a:r>
            <a:r>
              <a:rPr lang="da-DK" sz="2400" dirty="0" err="1" smtClean="0"/>
              <a:t>цвета</a:t>
            </a:r>
            <a:endParaRPr lang="da-DK" sz="2400" dirty="0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B5E496-C20A-4259-82D6-EE90691934EF}" type="slidenum">
              <a:rPr lang="da-DK" smtClean="0"/>
              <a:pPr/>
              <a:t>193</a:t>
            </a:fld>
            <a:endParaRPr lang="da-DK" dirty="0"/>
          </a:p>
        </p:txBody>
      </p:sp>
      <p:sp>
        <p:nvSpPr>
          <p:cNvPr id="10" name="Flowchart: Alternate Process 9"/>
          <p:cNvSpPr/>
          <p:nvPr/>
        </p:nvSpPr>
        <p:spPr bwMode="auto">
          <a:xfrm>
            <a:off x="7286644" y="5786454"/>
            <a:ext cx="1357322" cy="500066"/>
          </a:xfrm>
          <a:prstGeom prst="flowChartAlternateProcess">
            <a:avLst/>
          </a:prstGeom>
          <a:solidFill>
            <a:schemeClr val="accent3"/>
          </a:solidFill>
          <a:ln w="9525" cap="flat" cmpd="sng" algn="ctr">
            <a:solidFill>
              <a:srgbClr val="ACACAC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da-DK" sz="180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Verdana" pitchFamily="34" charset="0"/>
                <a:hlinkClick r:id="rId3" action="ppaction://hlinksldjump"/>
              </a:rPr>
              <a:t>В </a:t>
            </a:r>
            <a:r>
              <a:rPr kumimoji="0" lang="da-DK" sz="1800" i="0" u="none" strike="noStrike" cap="none" normalizeH="0" baseline="0" dirty="0" err="1" smtClean="0">
                <a:ln>
                  <a:noFill/>
                </a:ln>
                <a:solidFill>
                  <a:schemeClr val="bg1"/>
                </a:solidFill>
                <a:effectLst/>
                <a:latin typeface="Verdana" pitchFamily="34" charset="0"/>
                <a:hlinkClick r:id="rId3" action="ppaction://hlinksldjump"/>
              </a:rPr>
              <a:t>начало</a:t>
            </a:r>
            <a:endParaRPr kumimoji="0" lang="da-DK" sz="1800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Verdana" pitchFamily="34" charset="0"/>
            </a:endParaRPr>
          </a:p>
        </p:txBody>
      </p:sp>
      <p:sp>
        <p:nvSpPr>
          <p:cNvPr id="7" name="Rectangle 3"/>
          <p:cNvSpPr txBox="1">
            <a:spLocks noChangeArrowheads="1"/>
          </p:cNvSpPr>
          <p:nvPr/>
        </p:nvSpPr>
        <p:spPr bwMode="auto">
          <a:xfrm>
            <a:off x="214282" y="3429000"/>
            <a:ext cx="3929090" cy="10001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18000" tIns="0" rIns="0" bIns="0" numCol="1" anchor="t" anchorCtr="0" compatLnSpc="1">
            <a:prstTxWarp prst="textNoShape">
              <a:avLst/>
            </a:prstTxWarp>
          </a:bodyPr>
          <a:lstStyle/>
          <a:p>
            <a:pPr marL="342900" lvl="0" indent="-342900" eaLnBrk="1" hangingPunct="1">
              <a:buSzPct val="80000"/>
              <a:buBlip>
                <a:blip r:embed="rId4"/>
              </a:buBlip>
              <a:tabLst>
                <a:tab pos="1274763" algn="l"/>
              </a:tabLst>
            </a:pPr>
            <a:endParaRPr kumimoji="0" lang="da-DK" sz="1400" b="0" i="0" u="none" strike="noStrike" kern="0" cap="none" spc="0" normalizeH="0" baseline="0" noProof="0" dirty="0" smtClean="0">
              <a:ln>
                <a:noFill/>
              </a:ln>
              <a:solidFill>
                <a:schemeClr val="accent2">
                  <a:lumMod val="50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1714500" lvl="3" indent="-342900" eaLnBrk="1" hangingPunct="1">
              <a:buSzPct val="80000"/>
              <a:tabLst>
                <a:tab pos="1274763" algn="l"/>
              </a:tabLst>
            </a:pPr>
            <a:r>
              <a:rPr kumimoji="0" lang="da-DK" sz="2400" b="0" i="0" u="none" strike="noStrike" kern="0" cap="none" spc="0" normalizeH="0" baseline="0" noProof="0" dirty="0" err="1" smtClean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Код</a:t>
            </a:r>
            <a:r>
              <a:rPr kumimoji="0" lang="da-DK" sz="2400" b="0" i="0" u="none" strike="noStrike" kern="0" cap="none" spc="0" normalizeH="0" baseline="0" noProof="0" dirty="0" smtClean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- </a:t>
            </a:r>
            <a:r>
              <a:rPr kumimoji="0" lang="ru-RU" sz="2400" b="0" i="0" u="none" strike="noStrike" kern="0" cap="none" spc="0" normalizeH="0" baseline="0" noProof="0" dirty="0" smtClean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230204</a:t>
            </a:r>
            <a:endParaRPr kumimoji="0" lang="da-DK" sz="2400" b="0" i="0" u="none" strike="noStrike" kern="0" cap="none" spc="0" normalizeH="0" baseline="0" noProof="0" dirty="0" smtClean="0">
              <a:ln>
                <a:noFill/>
              </a:ln>
              <a:solidFill>
                <a:schemeClr val="accent2">
                  <a:lumMod val="50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1" name="Rectangle 10"/>
          <p:cNvSpPr/>
          <p:nvPr/>
        </p:nvSpPr>
        <p:spPr bwMode="auto">
          <a:xfrm>
            <a:off x="4143372" y="2143116"/>
            <a:ext cx="1428760" cy="2071702"/>
          </a:xfrm>
          <a:prstGeom prst="rect">
            <a:avLst/>
          </a:prstGeom>
          <a:solidFill>
            <a:schemeClr val="accent2">
              <a:lumMod val="20000"/>
              <a:lumOff val="80000"/>
              <a:alpha val="56000"/>
            </a:schemeClr>
          </a:solidFill>
          <a:ln w="25400" cap="flat" cmpd="sng" algn="ctr">
            <a:solidFill>
              <a:schemeClr val="tx2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a-DK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Verdana" pitchFamily="34" charset="0"/>
            </a:endParaRPr>
          </a:p>
        </p:txBody>
      </p:sp>
      <p:sp>
        <p:nvSpPr>
          <p:cNvPr id="12" name="Parallelogram 11"/>
          <p:cNvSpPr/>
          <p:nvPr/>
        </p:nvSpPr>
        <p:spPr bwMode="auto">
          <a:xfrm>
            <a:off x="3929058" y="2500306"/>
            <a:ext cx="1857388" cy="1285884"/>
          </a:xfrm>
          <a:prstGeom prst="parallelogram">
            <a:avLst>
              <a:gd name="adj" fmla="val 33083"/>
            </a:avLst>
          </a:prstGeom>
          <a:noFill/>
          <a:ln w="12700" cap="flat" cmpd="sng" algn="ctr">
            <a:solidFill>
              <a:schemeClr val="tx2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a-DK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Verdana" pitchFamily="34" charset="0"/>
            </a:endParaRPr>
          </a:p>
        </p:txBody>
      </p:sp>
      <p:cxnSp>
        <p:nvCxnSpPr>
          <p:cNvPr id="14" name="Straight Connector 13"/>
          <p:cNvCxnSpPr>
            <a:endCxn id="12" idx="5"/>
          </p:cNvCxnSpPr>
          <p:nvPr/>
        </p:nvCxnSpPr>
        <p:spPr bwMode="auto">
          <a:xfrm rot="5400000">
            <a:off x="3642502" y="2642378"/>
            <a:ext cx="1000132" cy="1609"/>
          </a:xfrm>
          <a:prstGeom prst="line">
            <a:avLst/>
          </a:prstGeom>
          <a:solidFill>
            <a:schemeClr val="accent2"/>
          </a:solidFill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5" name="Straight Connector 14"/>
          <p:cNvCxnSpPr/>
          <p:nvPr/>
        </p:nvCxnSpPr>
        <p:spPr bwMode="auto">
          <a:xfrm rot="10800000">
            <a:off x="4143372" y="2143116"/>
            <a:ext cx="1428760" cy="0"/>
          </a:xfrm>
          <a:prstGeom prst="line">
            <a:avLst/>
          </a:prstGeom>
          <a:solidFill>
            <a:schemeClr val="accent2"/>
          </a:solidFill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16" name="Rectangle 15"/>
          <p:cNvSpPr/>
          <p:nvPr/>
        </p:nvSpPr>
        <p:spPr>
          <a:xfrm>
            <a:off x="428596" y="1357298"/>
            <a:ext cx="6286528" cy="10341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a-DK" dirty="0" err="1" smtClean="0"/>
              <a:t>Подходит</a:t>
            </a:r>
            <a:r>
              <a:rPr lang="da-DK" dirty="0" smtClean="0"/>
              <a:t> </a:t>
            </a:r>
            <a:r>
              <a:rPr lang="da-DK" dirty="0" err="1" smtClean="0"/>
              <a:t>для</a:t>
            </a:r>
            <a:r>
              <a:rPr lang="da-DK" dirty="0" smtClean="0"/>
              <a:t> </a:t>
            </a:r>
            <a:r>
              <a:rPr lang="da-DK" dirty="0" err="1" smtClean="0"/>
              <a:t>окон</a:t>
            </a:r>
            <a:r>
              <a:rPr lang="da-DK" dirty="0" smtClean="0"/>
              <a:t> GGL, GTL</a:t>
            </a:r>
            <a:r>
              <a:rPr lang="ru-RU" dirty="0" smtClean="0"/>
              <a:t> </a:t>
            </a:r>
            <a:r>
              <a:rPr lang="en-US" dirty="0" smtClean="0">
                <a:solidFill>
                  <a:srgbClr val="FF0000"/>
                </a:solidFill>
              </a:rPr>
              <a:t>VELUX PREMIUM</a:t>
            </a:r>
            <a:endParaRPr lang="da-DK" dirty="0" smtClean="0">
              <a:solidFill>
                <a:srgbClr val="FF0000"/>
              </a:solidFill>
            </a:endParaRPr>
          </a:p>
          <a:p>
            <a:endParaRPr lang="da-DK" dirty="0" smtClean="0"/>
          </a:p>
          <a:p>
            <a:r>
              <a:rPr lang="da-DK" dirty="0" smtClean="0"/>
              <a:t>1 </a:t>
            </a:r>
            <a:r>
              <a:rPr lang="da-DK" dirty="0" err="1" smtClean="0"/>
              <a:t>метр</a:t>
            </a:r>
            <a:endParaRPr lang="da-DK" dirty="0" smtClean="0"/>
          </a:p>
        </p:txBody>
      </p:sp>
      <p:sp>
        <p:nvSpPr>
          <p:cNvPr id="17" name="TextBox 16"/>
          <p:cNvSpPr txBox="1"/>
          <p:nvPr/>
        </p:nvSpPr>
        <p:spPr>
          <a:xfrm>
            <a:off x="642910" y="5214950"/>
            <a:ext cx="507209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dirty="0" err="1" smtClean="0">
                <a:hlinkClick r:id="rId5" action="ppaction://hlinksldjump"/>
              </a:rPr>
              <a:t>Расчет</a:t>
            </a:r>
            <a:r>
              <a:rPr lang="da-DK" dirty="0" smtClean="0">
                <a:hlinkClick r:id="rId5" action="ppaction://hlinksldjump"/>
              </a:rPr>
              <a:t> </a:t>
            </a:r>
            <a:r>
              <a:rPr lang="da-DK" dirty="0" err="1" smtClean="0">
                <a:hlinkClick r:id="rId5" action="ppaction://hlinksldjump"/>
              </a:rPr>
              <a:t>длины</a:t>
            </a:r>
            <a:r>
              <a:rPr lang="da-DK" dirty="0" smtClean="0">
                <a:hlinkClick r:id="rId5" action="ppaction://hlinksldjump"/>
              </a:rPr>
              <a:t> </a:t>
            </a:r>
            <a:r>
              <a:rPr lang="da-DK" dirty="0" err="1" smtClean="0">
                <a:hlinkClick r:id="rId5" action="ppaction://hlinksldjump"/>
              </a:rPr>
              <a:t>уплотнителей</a:t>
            </a:r>
            <a:endParaRPr lang="da-DK" dirty="0"/>
          </a:p>
        </p:txBody>
      </p:sp>
      <p:cxnSp>
        <p:nvCxnSpPr>
          <p:cNvPr id="20" name="Straight Connector 19"/>
          <p:cNvCxnSpPr/>
          <p:nvPr/>
        </p:nvCxnSpPr>
        <p:spPr bwMode="auto">
          <a:xfrm rot="5400000">
            <a:off x="5071261" y="2642377"/>
            <a:ext cx="1000132" cy="1609"/>
          </a:xfrm>
          <a:prstGeom prst="line">
            <a:avLst/>
          </a:prstGeom>
          <a:solidFill>
            <a:schemeClr val="accent2"/>
          </a:solidFill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31" name="Straight Connector 30"/>
          <p:cNvCxnSpPr/>
          <p:nvPr/>
        </p:nvCxnSpPr>
        <p:spPr bwMode="auto">
          <a:xfrm rot="10800000">
            <a:off x="3929058" y="3786190"/>
            <a:ext cx="1428760" cy="0"/>
          </a:xfrm>
          <a:prstGeom prst="line">
            <a:avLst/>
          </a:prstGeom>
          <a:solidFill>
            <a:schemeClr val="accent2"/>
          </a:solidFill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pic>
        <p:nvPicPr>
          <p:cNvPr id="51202" name="Picture 2"/>
          <p:cNvPicPr>
            <a:picLocks noChangeAspect="1" noChangeArrowheads="1"/>
          </p:cNvPicPr>
          <p:nvPr/>
        </p:nvPicPr>
        <p:blipFill>
          <a:blip r:embed="rId6" cstate="print"/>
          <a:srcRect l="61123" t="44872" r="14248" b="11538"/>
          <a:stretch>
            <a:fillRect/>
          </a:stretch>
        </p:blipFill>
        <p:spPr bwMode="auto">
          <a:xfrm>
            <a:off x="5857884" y="4071942"/>
            <a:ext cx="1428760" cy="1880433"/>
          </a:xfrm>
          <a:prstGeom prst="rect">
            <a:avLst/>
          </a:prstGeom>
          <a:solidFill>
            <a:schemeClr val="accent6">
              <a:tint val="40000"/>
              <a:alpha val="0"/>
            </a:schemeClr>
          </a:solidFill>
          <a:ln w="9525">
            <a:noFill/>
            <a:miter lim="800000"/>
            <a:headEnd/>
            <a:tailEnd/>
          </a:ln>
          <a:effectLst/>
        </p:spPr>
      </p:pic>
      <p:pic>
        <p:nvPicPr>
          <p:cNvPr id="51203" name="Picture 3"/>
          <p:cNvPicPr>
            <a:picLocks noChangeAspect="1" noChangeArrowheads="1"/>
          </p:cNvPicPr>
          <p:nvPr/>
        </p:nvPicPr>
        <p:blipFill>
          <a:blip r:embed="rId7" cstate="print"/>
          <a:srcRect l="77013" t="40385" r="3919" b="26495"/>
          <a:stretch>
            <a:fillRect/>
          </a:stretch>
        </p:blipFill>
        <p:spPr bwMode="auto">
          <a:xfrm>
            <a:off x="6572264" y="1500174"/>
            <a:ext cx="1714512" cy="22145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cxnSp>
        <p:nvCxnSpPr>
          <p:cNvPr id="36" name="Straight Connector 35"/>
          <p:cNvCxnSpPr>
            <a:stCxn id="12" idx="3"/>
            <a:endCxn id="51202" idx="1"/>
          </p:cNvCxnSpPr>
          <p:nvPr/>
        </p:nvCxnSpPr>
        <p:spPr bwMode="auto">
          <a:xfrm rot="16200000" flipH="1">
            <a:off x="4638481" y="3792755"/>
            <a:ext cx="1225969" cy="1212837"/>
          </a:xfrm>
          <a:prstGeom prst="line">
            <a:avLst/>
          </a:prstGeom>
          <a:solidFill>
            <a:schemeClr val="accent2"/>
          </a:solidFill>
          <a:ln w="9525" cap="flat" cmpd="sng" algn="ctr">
            <a:solidFill>
              <a:schemeClr val="tx2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38" name="Straight Connector 37"/>
          <p:cNvCxnSpPr/>
          <p:nvPr/>
        </p:nvCxnSpPr>
        <p:spPr bwMode="auto">
          <a:xfrm flipV="1">
            <a:off x="5000628" y="1714488"/>
            <a:ext cx="1571644" cy="428628"/>
          </a:xfrm>
          <a:prstGeom prst="line">
            <a:avLst/>
          </a:prstGeom>
          <a:solidFill>
            <a:schemeClr val="accent2"/>
          </a:solidFill>
          <a:ln w="9525" cap="flat" cmpd="sng" algn="ctr">
            <a:solidFill>
              <a:schemeClr val="tx2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19" name="TextBox 18"/>
          <p:cNvSpPr txBox="1"/>
          <p:nvPr/>
        </p:nvSpPr>
        <p:spPr>
          <a:xfrm>
            <a:off x="642910" y="5786454"/>
            <a:ext cx="507209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dirty="0" err="1" smtClean="0">
                <a:hlinkClick r:id="rId8" action="ppaction://hlinksldjump"/>
              </a:rPr>
              <a:t>Вернуться</a:t>
            </a:r>
            <a:r>
              <a:rPr lang="da-DK" dirty="0" smtClean="0">
                <a:hlinkClick r:id="rId8" action="ppaction://hlinksldjump"/>
              </a:rPr>
              <a:t> к </a:t>
            </a:r>
            <a:r>
              <a:rPr lang="da-DK" dirty="0" err="1" smtClean="0">
                <a:hlinkClick r:id="rId8" action="ppaction://hlinksldjump"/>
              </a:rPr>
              <a:t>списку</a:t>
            </a:r>
            <a:r>
              <a:rPr lang="da-DK" dirty="0" smtClean="0">
                <a:hlinkClick r:id="rId8" action="ppaction://hlinksldjump"/>
              </a:rPr>
              <a:t> </a:t>
            </a:r>
            <a:r>
              <a:rPr lang="da-DK" dirty="0" err="1" smtClean="0">
                <a:hlinkClick r:id="rId8" action="ppaction://hlinksldjump"/>
              </a:rPr>
              <a:t>уплотнителей</a:t>
            </a:r>
            <a:endParaRPr lang="da-DK" dirty="0"/>
          </a:p>
        </p:txBody>
      </p:sp>
      <p:cxnSp>
        <p:nvCxnSpPr>
          <p:cNvPr id="21" name="Straight Connector 20"/>
          <p:cNvCxnSpPr>
            <a:stCxn id="12" idx="5"/>
          </p:cNvCxnSpPr>
          <p:nvPr/>
        </p:nvCxnSpPr>
        <p:spPr bwMode="auto">
          <a:xfrm flipH="1">
            <a:off x="3929058" y="3143248"/>
            <a:ext cx="212705" cy="655591"/>
          </a:xfrm>
          <a:prstGeom prst="line">
            <a:avLst/>
          </a:prstGeom>
          <a:solidFill>
            <a:schemeClr val="accent2"/>
          </a:solidFill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22" name="Straight Connector 21"/>
          <p:cNvCxnSpPr/>
          <p:nvPr/>
        </p:nvCxnSpPr>
        <p:spPr bwMode="auto">
          <a:xfrm flipH="1">
            <a:off x="5356207" y="3130596"/>
            <a:ext cx="212705" cy="655591"/>
          </a:xfrm>
          <a:prstGeom prst="line">
            <a:avLst/>
          </a:prstGeom>
          <a:solidFill>
            <a:schemeClr val="accent2"/>
          </a:solidFill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</p:spTree>
    <p:extLst>
      <p:ext uri="{BB962C8B-B14F-4D97-AF65-F5344CB8AC3E}">
        <p14:creationId xmlns:p14="http://schemas.microsoft.com/office/powerpoint/2010/main" val="28022117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ru-RU" sz="1600" dirty="0" smtClean="0"/>
              <a:t>Запасные части для окна. Уплотнители</a:t>
            </a:r>
            <a:br>
              <a:rPr lang="ru-RU" sz="1600" dirty="0" smtClean="0"/>
            </a:br>
            <a:r>
              <a:rPr lang="ru-RU" sz="2400" dirty="0" smtClean="0"/>
              <a:t>Уплотнитель черного цвета</a:t>
            </a:r>
            <a:endParaRPr lang="en-US" sz="2400" dirty="0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B5E496-C20A-4259-82D6-EE90691934EF}" type="slidenum">
              <a:rPr lang="da-DK" smtClean="0"/>
              <a:pPr/>
              <a:t>194</a:t>
            </a:fld>
            <a:endParaRPr lang="da-DK"/>
          </a:p>
        </p:txBody>
      </p:sp>
      <p:sp>
        <p:nvSpPr>
          <p:cNvPr id="10" name="Flowchart: Alternate Process 9"/>
          <p:cNvSpPr/>
          <p:nvPr/>
        </p:nvSpPr>
        <p:spPr bwMode="auto">
          <a:xfrm>
            <a:off x="7286644" y="5786454"/>
            <a:ext cx="1357322" cy="500066"/>
          </a:xfrm>
          <a:prstGeom prst="flowChartAlternateProcess">
            <a:avLst/>
          </a:prstGeom>
          <a:solidFill>
            <a:schemeClr val="accent3"/>
          </a:solidFill>
          <a:ln w="9525" cap="flat" cmpd="sng" algn="ctr">
            <a:solidFill>
              <a:srgbClr val="ACACAC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80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Verdana" pitchFamily="34" charset="0"/>
                <a:hlinkClick r:id="rId3" action="ppaction://hlinksldjump"/>
              </a:rPr>
              <a:t>В начало</a:t>
            </a:r>
            <a:endParaRPr kumimoji="0" lang="ru-RU" sz="1800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Verdana" pitchFamily="34" charset="0"/>
            </a:endParaRPr>
          </a:p>
        </p:txBody>
      </p:sp>
      <p:sp>
        <p:nvSpPr>
          <p:cNvPr id="7" name="Rectangle 3"/>
          <p:cNvSpPr txBox="1">
            <a:spLocks noChangeArrowheads="1"/>
          </p:cNvSpPr>
          <p:nvPr/>
        </p:nvSpPr>
        <p:spPr bwMode="auto">
          <a:xfrm>
            <a:off x="-718469" y="4506641"/>
            <a:ext cx="3645474" cy="7858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18000" tIns="0" rIns="0" bIns="0" numCol="1" anchor="t" anchorCtr="0" compatLnSpc="1">
            <a:prstTxWarp prst="textNoShape">
              <a:avLst/>
            </a:prstTxWarp>
          </a:bodyPr>
          <a:lstStyle/>
          <a:p>
            <a:pPr marL="1714500" lvl="3" indent="-342900" algn="ctr" eaLnBrk="1" hangingPunct="1">
              <a:buSzPct val="80000"/>
              <a:tabLst>
                <a:tab pos="1274763" algn="l"/>
              </a:tabLst>
            </a:pPr>
            <a:r>
              <a:rPr kumimoji="0" lang="ru-RU" sz="2400" b="0" i="0" u="none" strike="noStrike" kern="0" cap="none" spc="0" normalizeH="0" baseline="0" noProof="0" dirty="0" smtClean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Код - 231059</a:t>
            </a:r>
            <a:endParaRPr kumimoji="0" lang="en-US" sz="2400" b="0" i="0" u="none" strike="noStrike" kern="0" cap="none" spc="0" normalizeH="0" baseline="0" noProof="0" dirty="0" smtClean="0">
              <a:ln>
                <a:noFill/>
              </a:ln>
              <a:solidFill>
                <a:schemeClr val="accent2">
                  <a:lumMod val="50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1" name="Rectangle 10"/>
          <p:cNvSpPr/>
          <p:nvPr/>
        </p:nvSpPr>
        <p:spPr bwMode="auto">
          <a:xfrm>
            <a:off x="1535701" y="2327257"/>
            <a:ext cx="1428760" cy="2071702"/>
          </a:xfrm>
          <a:prstGeom prst="rect">
            <a:avLst/>
          </a:prstGeom>
          <a:solidFill>
            <a:schemeClr val="accent2">
              <a:lumMod val="20000"/>
              <a:lumOff val="80000"/>
              <a:alpha val="56000"/>
            </a:schemeClr>
          </a:solidFill>
          <a:ln w="25400" cap="flat" cmpd="sng" algn="ctr">
            <a:solidFill>
              <a:schemeClr val="tx2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Verdana" pitchFamily="34" charset="0"/>
            </a:endParaRPr>
          </a:p>
        </p:txBody>
      </p:sp>
      <p:sp>
        <p:nvSpPr>
          <p:cNvPr id="12" name="Parallelogram 11"/>
          <p:cNvSpPr/>
          <p:nvPr/>
        </p:nvSpPr>
        <p:spPr bwMode="auto">
          <a:xfrm>
            <a:off x="1321387" y="2684447"/>
            <a:ext cx="1857388" cy="1285884"/>
          </a:xfrm>
          <a:prstGeom prst="parallelogram">
            <a:avLst>
              <a:gd name="adj" fmla="val 33083"/>
            </a:avLst>
          </a:prstGeom>
          <a:noFill/>
          <a:ln w="12700" cap="flat" cmpd="sng" algn="ctr">
            <a:solidFill>
              <a:schemeClr val="tx2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Verdana" pitchFamily="34" charset="0"/>
            </a:endParaRPr>
          </a:p>
        </p:txBody>
      </p:sp>
      <p:cxnSp>
        <p:nvCxnSpPr>
          <p:cNvPr id="14" name="Straight Connector 13"/>
          <p:cNvCxnSpPr>
            <a:endCxn id="12" idx="5"/>
          </p:cNvCxnSpPr>
          <p:nvPr/>
        </p:nvCxnSpPr>
        <p:spPr bwMode="auto">
          <a:xfrm rot="5400000">
            <a:off x="1034831" y="2826519"/>
            <a:ext cx="1000132" cy="1609"/>
          </a:xfrm>
          <a:prstGeom prst="line">
            <a:avLst/>
          </a:prstGeom>
          <a:solidFill>
            <a:schemeClr val="accent2"/>
          </a:solidFill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5" name="Straight Connector 14"/>
          <p:cNvCxnSpPr/>
          <p:nvPr/>
        </p:nvCxnSpPr>
        <p:spPr bwMode="auto">
          <a:xfrm rot="10800000">
            <a:off x="1535701" y="2327257"/>
            <a:ext cx="1428760" cy="0"/>
          </a:xfrm>
          <a:prstGeom prst="line">
            <a:avLst/>
          </a:prstGeom>
          <a:solidFill>
            <a:schemeClr val="accent2"/>
          </a:solidFill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16" name="Rectangle 15"/>
          <p:cNvSpPr/>
          <p:nvPr/>
        </p:nvSpPr>
        <p:spPr>
          <a:xfrm>
            <a:off x="347662" y="1245727"/>
            <a:ext cx="7608713" cy="10341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/>
              <a:t>Подходит для окон </a:t>
            </a:r>
            <a:r>
              <a:rPr lang="en-US" dirty="0" smtClean="0"/>
              <a:t>GZL, GGL, GPL, GTL, GIL</a:t>
            </a:r>
            <a:r>
              <a:rPr lang="ru-RU" dirty="0" smtClean="0"/>
              <a:t>   </a:t>
            </a:r>
            <a:r>
              <a:rPr lang="ru-RU" dirty="0" smtClean="0">
                <a:solidFill>
                  <a:srgbClr val="FF0000"/>
                </a:solidFill>
              </a:rPr>
              <a:t>1992</a:t>
            </a:r>
            <a:r>
              <a:rPr lang="en-US" dirty="0" smtClean="0">
                <a:solidFill>
                  <a:srgbClr val="FF0000"/>
                </a:solidFill>
              </a:rPr>
              <a:t>-2015 </a:t>
            </a:r>
            <a:r>
              <a:rPr lang="ru-RU" dirty="0" err="1" smtClean="0">
                <a:solidFill>
                  <a:srgbClr val="FF0000"/>
                </a:solidFill>
              </a:rPr>
              <a:t>гг</a:t>
            </a:r>
            <a:endParaRPr lang="en-US" dirty="0" smtClean="0">
              <a:solidFill>
                <a:srgbClr val="FF0000"/>
              </a:solidFill>
            </a:endParaRPr>
          </a:p>
          <a:p>
            <a:endParaRPr lang="en-US" dirty="0" smtClean="0"/>
          </a:p>
          <a:p>
            <a:r>
              <a:rPr lang="en-US" dirty="0" smtClean="0"/>
              <a:t>1 </a:t>
            </a:r>
            <a:r>
              <a:rPr lang="ru-RU" dirty="0" smtClean="0"/>
              <a:t>метр</a:t>
            </a:r>
            <a:endParaRPr lang="en-US" dirty="0" smtClean="0"/>
          </a:p>
        </p:txBody>
      </p:sp>
      <p:sp>
        <p:nvSpPr>
          <p:cNvPr id="17" name="TextBox 16"/>
          <p:cNvSpPr txBox="1"/>
          <p:nvPr/>
        </p:nvSpPr>
        <p:spPr>
          <a:xfrm>
            <a:off x="642910" y="5214950"/>
            <a:ext cx="507209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hlinkClick r:id="rId4" action="ppaction://hlinksldjump"/>
              </a:rPr>
              <a:t>Расчет длины уплотнителей</a:t>
            </a:r>
            <a:endParaRPr lang="ru-RU" dirty="0"/>
          </a:p>
        </p:txBody>
      </p:sp>
      <p:cxnSp>
        <p:nvCxnSpPr>
          <p:cNvPr id="20" name="Straight Connector 19"/>
          <p:cNvCxnSpPr/>
          <p:nvPr/>
        </p:nvCxnSpPr>
        <p:spPr bwMode="auto">
          <a:xfrm rot="5400000">
            <a:off x="2463590" y="2826518"/>
            <a:ext cx="1000132" cy="1609"/>
          </a:xfrm>
          <a:prstGeom prst="line">
            <a:avLst/>
          </a:prstGeom>
          <a:solidFill>
            <a:schemeClr val="accent2"/>
          </a:solidFill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31" name="Straight Connector 30"/>
          <p:cNvCxnSpPr/>
          <p:nvPr/>
        </p:nvCxnSpPr>
        <p:spPr bwMode="auto">
          <a:xfrm rot="10800000">
            <a:off x="1321387" y="3970331"/>
            <a:ext cx="1428760" cy="0"/>
          </a:xfrm>
          <a:prstGeom prst="line">
            <a:avLst/>
          </a:prstGeom>
          <a:solidFill>
            <a:schemeClr val="accent2"/>
          </a:solidFill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pic>
        <p:nvPicPr>
          <p:cNvPr id="51202" name="Picture 2"/>
          <p:cNvPicPr>
            <a:picLocks noChangeAspect="1" noChangeArrowheads="1"/>
          </p:cNvPicPr>
          <p:nvPr/>
        </p:nvPicPr>
        <p:blipFill>
          <a:blip r:embed="rId5" cstate="print"/>
          <a:srcRect l="61123" t="44872" r="14248" b="11538"/>
          <a:stretch>
            <a:fillRect/>
          </a:stretch>
        </p:blipFill>
        <p:spPr bwMode="auto">
          <a:xfrm>
            <a:off x="3113855" y="3654406"/>
            <a:ext cx="712873" cy="938234"/>
          </a:xfrm>
          <a:prstGeom prst="rect">
            <a:avLst/>
          </a:prstGeom>
          <a:solidFill>
            <a:schemeClr val="accent6">
              <a:tint val="40000"/>
              <a:alpha val="0"/>
            </a:schemeClr>
          </a:solidFill>
          <a:ln w="9525">
            <a:noFill/>
            <a:miter lim="800000"/>
            <a:headEnd/>
            <a:tailEnd/>
          </a:ln>
          <a:effectLst/>
        </p:spPr>
      </p:pic>
      <p:pic>
        <p:nvPicPr>
          <p:cNvPr id="51203" name="Picture 3"/>
          <p:cNvPicPr>
            <a:picLocks noChangeAspect="1" noChangeArrowheads="1"/>
          </p:cNvPicPr>
          <p:nvPr/>
        </p:nvPicPr>
        <p:blipFill>
          <a:blip r:embed="rId6" cstate="print"/>
          <a:srcRect l="77013" t="40385" r="3919" b="26495"/>
          <a:stretch>
            <a:fillRect/>
          </a:stretch>
        </p:blipFill>
        <p:spPr bwMode="auto">
          <a:xfrm>
            <a:off x="3218795" y="1744694"/>
            <a:ext cx="737684" cy="9528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cxnSp>
        <p:nvCxnSpPr>
          <p:cNvPr id="36" name="Straight Connector 35"/>
          <p:cNvCxnSpPr>
            <a:stCxn id="12" idx="3"/>
            <a:endCxn id="51202" idx="1"/>
          </p:cNvCxnSpPr>
          <p:nvPr/>
        </p:nvCxnSpPr>
        <p:spPr bwMode="auto">
          <a:xfrm>
            <a:off x="2037376" y="3970331"/>
            <a:ext cx="1076479" cy="153192"/>
          </a:xfrm>
          <a:prstGeom prst="line">
            <a:avLst/>
          </a:prstGeom>
          <a:solidFill>
            <a:schemeClr val="accent2"/>
          </a:solidFill>
          <a:ln w="9525" cap="flat" cmpd="sng" algn="ctr">
            <a:solidFill>
              <a:schemeClr val="tx2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38" name="Straight Connector 37"/>
          <p:cNvCxnSpPr>
            <a:endCxn id="51203" idx="1"/>
          </p:cNvCxnSpPr>
          <p:nvPr/>
        </p:nvCxnSpPr>
        <p:spPr bwMode="auto">
          <a:xfrm flipV="1">
            <a:off x="2392957" y="2221115"/>
            <a:ext cx="825838" cy="106142"/>
          </a:xfrm>
          <a:prstGeom prst="line">
            <a:avLst/>
          </a:prstGeom>
          <a:solidFill>
            <a:schemeClr val="accent2"/>
          </a:solidFill>
          <a:ln w="9525" cap="flat" cmpd="sng" algn="ctr">
            <a:solidFill>
              <a:schemeClr val="tx2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19" name="TextBox 18"/>
          <p:cNvSpPr txBox="1"/>
          <p:nvPr/>
        </p:nvSpPr>
        <p:spPr>
          <a:xfrm>
            <a:off x="642910" y="5786454"/>
            <a:ext cx="507209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hlinkClick r:id="rId7" action="ppaction://hlinksldjump"/>
              </a:rPr>
              <a:t>Вернуться к списку уплотнителей</a:t>
            </a:r>
            <a:endParaRPr lang="ru-RU" dirty="0"/>
          </a:p>
        </p:txBody>
      </p:sp>
      <p:sp>
        <p:nvSpPr>
          <p:cNvPr id="25" name="Rectangle 24"/>
          <p:cNvSpPr/>
          <p:nvPr/>
        </p:nvSpPr>
        <p:spPr bwMode="auto">
          <a:xfrm>
            <a:off x="4956535" y="2245659"/>
            <a:ext cx="1428760" cy="2071702"/>
          </a:xfrm>
          <a:prstGeom prst="rect">
            <a:avLst/>
          </a:prstGeom>
          <a:solidFill>
            <a:schemeClr val="accent2">
              <a:lumMod val="20000"/>
              <a:lumOff val="80000"/>
              <a:alpha val="56000"/>
            </a:schemeClr>
          </a:solidFill>
          <a:ln w="25400" cap="flat" cmpd="sng" algn="ctr">
            <a:solidFill>
              <a:schemeClr val="tx2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Verdana" pitchFamily="34" charset="0"/>
            </a:endParaRPr>
          </a:p>
        </p:txBody>
      </p:sp>
      <p:sp>
        <p:nvSpPr>
          <p:cNvPr id="26" name="Parallelogram 25"/>
          <p:cNvSpPr/>
          <p:nvPr/>
        </p:nvSpPr>
        <p:spPr bwMode="auto">
          <a:xfrm>
            <a:off x="4742221" y="2602849"/>
            <a:ext cx="1857388" cy="1285884"/>
          </a:xfrm>
          <a:prstGeom prst="parallelogram">
            <a:avLst>
              <a:gd name="adj" fmla="val 33083"/>
            </a:avLst>
          </a:prstGeom>
          <a:noFill/>
          <a:ln w="12700" cap="flat" cmpd="sng" algn="ctr">
            <a:solidFill>
              <a:schemeClr val="tx2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Verdana" pitchFamily="34" charset="0"/>
            </a:endParaRPr>
          </a:p>
        </p:txBody>
      </p:sp>
      <p:cxnSp>
        <p:nvCxnSpPr>
          <p:cNvPr id="27" name="Straight Connector 26"/>
          <p:cNvCxnSpPr>
            <a:stCxn id="26" idx="5"/>
          </p:cNvCxnSpPr>
          <p:nvPr/>
        </p:nvCxnSpPr>
        <p:spPr bwMode="auto">
          <a:xfrm rot="10800000" flipV="1">
            <a:off x="4742222" y="3245791"/>
            <a:ext cx="212705" cy="642942"/>
          </a:xfrm>
          <a:prstGeom prst="line">
            <a:avLst/>
          </a:prstGeom>
          <a:solidFill>
            <a:schemeClr val="accent2"/>
          </a:solidFill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28" name="Straight Connector 27"/>
          <p:cNvCxnSpPr/>
          <p:nvPr/>
        </p:nvCxnSpPr>
        <p:spPr bwMode="auto">
          <a:xfrm rot="10800000" flipV="1">
            <a:off x="6172590" y="3245790"/>
            <a:ext cx="212705" cy="642942"/>
          </a:xfrm>
          <a:prstGeom prst="line">
            <a:avLst/>
          </a:prstGeom>
          <a:solidFill>
            <a:schemeClr val="accent2"/>
          </a:solidFill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pic>
        <p:nvPicPr>
          <p:cNvPr id="29" name="Picture 28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813923" y="2871270"/>
            <a:ext cx="1830043" cy="2073344"/>
          </a:xfrm>
          <a:prstGeom prst="rect">
            <a:avLst/>
          </a:prstGeom>
        </p:spPr>
      </p:pic>
      <p:sp>
        <p:nvSpPr>
          <p:cNvPr id="32" name="Rectangle 3"/>
          <p:cNvSpPr txBox="1">
            <a:spLocks noChangeArrowheads="1"/>
          </p:cNvSpPr>
          <p:nvPr/>
        </p:nvSpPr>
        <p:spPr bwMode="auto">
          <a:xfrm>
            <a:off x="3393089" y="4146654"/>
            <a:ext cx="4929222" cy="10001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18000" tIns="0" rIns="0" bIns="0" numCol="1" anchor="t" anchorCtr="0" compatLnSpc="1">
            <a:prstTxWarp prst="textNoShape">
              <a:avLst/>
            </a:prstTxWarp>
          </a:bodyPr>
          <a:lstStyle/>
          <a:p>
            <a:pPr marL="342900" lvl="0" indent="-342900" eaLnBrk="1" hangingPunct="1">
              <a:buSzPct val="80000"/>
              <a:buBlip>
                <a:blip r:embed="rId9"/>
              </a:buBlip>
              <a:tabLst>
                <a:tab pos="1274763" algn="l"/>
              </a:tabLst>
            </a:pPr>
            <a:endParaRPr kumimoji="0" lang="ru-RU" sz="1400" b="0" i="0" u="none" strike="noStrike" kern="0" cap="none" spc="0" normalizeH="0" baseline="0" noProof="0" dirty="0" smtClean="0">
              <a:ln>
                <a:noFill/>
              </a:ln>
              <a:solidFill>
                <a:schemeClr val="accent2">
                  <a:lumMod val="50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1714500" lvl="3" indent="-342900" eaLnBrk="1" hangingPunct="1">
              <a:buSzPct val="80000"/>
              <a:tabLst>
                <a:tab pos="1274763" algn="l"/>
              </a:tabLst>
            </a:pPr>
            <a:r>
              <a:rPr kumimoji="0" lang="ru-RU" sz="2400" b="0" i="0" u="none" strike="noStrike" kern="0" cap="none" spc="0" normalizeH="0" baseline="0" noProof="0" dirty="0" smtClean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Код - 231065</a:t>
            </a:r>
            <a:endParaRPr kumimoji="0" lang="en-US" sz="2400" b="0" i="0" u="none" strike="noStrike" kern="0" cap="none" spc="0" normalizeH="0" baseline="0" noProof="0" dirty="0" smtClean="0">
              <a:ln>
                <a:noFill/>
              </a:ln>
              <a:solidFill>
                <a:schemeClr val="accent2">
                  <a:lumMod val="50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ru-RU" sz="1600" dirty="0" smtClean="0"/>
              <a:t>Запасные части для окна. Уплотнители</a:t>
            </a:r>
            <a:br>
              <a:rPr lang="ru-RU" sz="1600" dirty="0" smtClean="0"/>
            </a:br>
            <a:r>
              <a:rPr lang="ru-RU" sz="2400" dirty="0" smtClean="0"/>
              <a:t>Уплотнитель вентиляционного клапана</a:t>
            </a:r>
            <a:endParaRPr lang="en-US" sz="2400" dirty="0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B5E496-C20A-4259-82D6-EE90691934EF}" type="slidenum">
              <a:rPr lang="da-DK" smtClean="0"/>
              <a:pPr/>
              <a:t>195</a:t>
            </a:fld>
            <a:endParaRPr lang="da-DK"/>
          </a:p>
        </p:txBody>
      </p:sp>
      <p:sp>
        <p:nvSpPr>
          <p:cNvPr id="10" name="Flowchart: Alternate Process 9"/>
          <p:cNvSpPr/>
          <p:nvPr/>
        </p:nvSpPr>
        <p:spPr bwMode="auto">
          <a:xfrm>
            <a:off x="7286644" y="5786454"/>
            <a:ext cx="1357322" cy="500066"/>
          </a:xfrm>
          <a:prstGeom prst="flowChartAlternateProcess">
            <a:avLst/>
          </a:prstGeom>
          <a:solidFill>
            <a:schemeClr val="accent3"/>
          </a:solidFill>
          <a:ln w="9525" cap="flat" cmpd="sng" algn="ctr">
            <a:solidFill>
              <a:srgbClr val="ACACAC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80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Verdana" pitchFamily="34" charset="0"/>
                <a:hlinkClick r:id="rId2" action="ppaction://hlinksldjump"/>
              </a:rPr>
              <a:t>В начало</a:t>
            </a:r>
            <a:endParaRPr kumimoji="0" lang="ru-RU" sz="1800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Verdana" pitchFamily="34" charset="0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521315" y="1268393"/>
            <a:ext cx="7795101" cy="27761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12713" indent="-211138" eaLnBrk="1" hangingPunct="1">
              <a:buSzPct val="80000"/>
              <a:buBlip>
                <a:blip r:embed="rId3"/>
              </a:buBlip>
              <a:tabLst>
                <a:tab pos="1274763" algn="l"/>
              </a:tabLst>
            </a:pPr>
            <a:r>
              <a:rPr lang="en-US" sz="1600" dirty="0">
                <a:latin typeface="+mn-lt"/>
              </a:rPr>
              <a:t>VELUX PREMIUM</a:t>
            </a:r>
            <a:r>
              <a:rPr lang="ru-RU" sz="1600" dirty="0">
                <a:latin typeface="+mn-lt"/>
              </a:rPr>
              <a:t> (например, </a:t>
            </a:r>
            <a:r>
              <a:rPr lang="en-US" sz="1600" dirty="0">
                <a:latin typeface="+mn-lt"/>
              </a:rPr>
              <a:t>GGL M</a:t>
            </a:r>
            <a:r>
              <a:rPr lang="en-US" sz="1600" dirty="0">
                <a:solidFill>
                  <a:srgbClr val="FF0000"/>
                </a:solidFill>
                <a:latin typeface="+mn-lt"/>
              </a:rPr>
              <a:t>K</a:t>
            </a:r>
            <a:r>
              <a:rPr lang="en-US" sz="1600" dirty="0">
                <a:latin typeface="+mn-lt"/>
              </a:rPr>
              <a:t>08 3070)</a:t>
            </a:r>
          </a:p>
          <a:p>
            <a:pPr marL="569913" lvl="1" indent="-211138" eaLnBrk="1" hangingPunct="1">
              <a:buSzPct val="80000"/>
              <a:buBlip>
                <a:blip r:embed="rId3"/>
              </a:buBlip>
              <a:tabLst>
                <a:tab pos="1274763" algn="l"/>
              </a:tabLst>
            </a:pPr>
            <a:r>
              <a:rPr lang="en-US" sz="1400" dirty="0">
                <a:latin typeface="+mn-lt"/>
              </a:rPr>
              <a:t>	</a:t>
            </a:r>
            <a:r>
              <a:rPr lang="ru-RU" sz="1600" kern="0" dirty="0">
                <a:solidFill>
                  <a:schemeClr val="accent2">
                    <a:lumMod val="50000"/>
                  </a:schemeClr>
                </a:solidFill>
              </a:rPr>
              <a:t>Код - </a:t>
            </a:r>
            <a:r>
              <a:rPr lang="ru-RU" sz="1600" kern="0" dirty="0" smtClean="0">
                <a:solidFill>
                  <a:schemeClr val="accent2">
                    <a:lumMod val="50000"/>
                  </a:schemeClr>
                </a:solidFill>
              </a:rPr>
              <a:t>230</a:t>
            </a:r>
            <a:r>
              <a:rPr lang="en-US" sz="1600" kern="0" dirty="0" smtClean="0">
                <a:solidFill>
                  <a:schemeClr val="accent2">
                    <a:lumMod val="50000"/>
                  </a:schemeClr>
                </a:solidFill>
              </a:rPr>
              <a:t>090</a:t>
            </a:r>
            <a:endParaRPr lang="en-US" sz="1600" kern="0" dirty="0">
              <a:solidFill>
                <a:schemeClr val="accent2">
                  <a:lumMod val="50000"/>
                </a:schemeClr>
              </a:solidFill>
            </a:endParaRPr>
          </a:p>
          <a:p>
            <a:endParaRPr lang="en-US" sz="1600" dirty="0"/>
          </a:p>
          <a:p>
            <a:pPr marL="112713" indent="-211138" eaLnBrk="1" hangingPunct="1">
              <a:buSzPct val="80000"/>
              <a:buBlip>
                <a:blip r:embed="rId3"/>
              </a:buBlip>
              <a:tabLst>
                <a:tab pos="1274763" algn="l"/>
              </a:tabLst>
            </a:pPr>
            <a:r>
              <a:rPr lang="en-US" sz="1600" dirty="0">
                <a:latin typeface="+mn-lt"/>
              </a:rPr>
              <a:t>1992-2015 </a:t>
            </a:r>
            <a:r>
              <a:rPr lang="ru-RU" sz="1600" dirty="0" err="1">
                <a:latin typeface="+mn-lt"/>
              </a:rPr>
              <a:t>гг</a:t>
            </a:r>
            <a:r>
              <a:rPr lang="en-US" sz="1600" dirty="0">
                <a:latin typeface="+mn-lt"/>
              </a:rPr>
              <a:t> (</a:t>
            </a:r>
            <a:r>
              <a:rPr lang="ru-RU" sz="1600" dirty="0">
                <a:latin typeface="+mn-lt"/>
              </a:rPr>
              <a:t>например, </a:t>
            </a:r>
            <a:r>
              <a:rPr lang="en-US" sz="1600" dirty="0">
                <a:latin typeface="+mn-lt"/>
              </a:rPr>
              <a:t>GPL M08 3073G </a:t>
            </a:r>
            <a:r>
              <a:rPr lang="ru-RU" sz="1600" dirty="0">
                <a:latin typeface="+mn-lt"/>
              </a:rPr>
              <a:t>или </a:t>
            </a:r>
            <a:r>
              <a:rPr lang="en-US" sz="1600" dirty="0">
                <a:latin typeface="+mn-lt"/>
              </a:rPr>
              <a:t>GGL 308 3059</a:t>
            </a:r>
            <a:r>
              <a:rPr lang="en-US" sz="1600" dirty="0" smtClean="0">
                <a:latin typeface="+mn-lt"/>
              </a:rPr>
              <a:t>)</a:t>
            </a:r>
          </a:p>
          <a:p>
            <a:pPr marL="569913" lvl="1" indent="-211138" eaLnBrk="1" hangingPunct="1">
              <a:buSzPct val="80000"/>
              <a:buBlip>
                <a:blip r:embed="rId3"/>
              </a:buBlip>
              <a:tabLst>
                <a:tab pos="1274763" algn="l"/>
              </a:tabLst>
            </a:pPr>
            <a:r>
              <a:rPr lang="en-US" sz="1600" kern="0" dirty="0" smtClean="0">
                <a:solidFill>
                  <a:schemeClr val="accent2">
                    <a:lumMod val="50000"/>
                  </a:schemeClr>
                </a:solidFill>
              </a:rPr>
              <a:t>	</a:t>
            </a:r>
            <a:r>
              <a:rPr lang="ru-RU" sz="1600" kern="0" dirty="0" smtClean="0">
                <a:solidFill>
                  <a:schemeClr val="accent2">
                    <a:lumMod val="50000"/>
                  </a:schemeClr>
                </a:solidFill>
              </a:rPr>
              <a:t>Код </a:t>
            </a:r>
            <a:r>
              <a:rPr lang="ru-RU" sz="1600" kern="0" dirty="0">
                <a:solidFill>
                  <a:schemeClr val="accent2">
                    <a:lumMod val="50000"/>
                  </a:schemeClr>
                </a:solidFill>
              </a:rPr>
              <a:t>- 230123</a:t>
            </a:r>
            <a:endParaRPr lang="en-US" sz="1600" kern="0" dirty="0">
              <a:solidFill>
                <a:schemeClr val="accent2">
                  <a:lumMod val="50000"/>
                </a:schemeClr>
              </a:solidFill>
            </a:endParaRPr>
          </a:p>
          <a:p>
            <a:endParaRPr lang="en-US" sz="1600" dirty="0" smtClean="0"/>
          </a:p>
          <a:p>
            <a:r>
              <a:rPr lang="en-US" sz="1600" dirty="0" smtClean="0"/>
              <a:t>GGL, GPL, GTL, GXL, GDL, GEL</a:t>
            </a:r>
          </a:p>
          <a:p>
            <a:endParaRPr lang="en-US" sz="1600" dirty="0" smtClean="0"/>
          </a:p>
          <a:p>
            <a:r>
              <a:rPr lang="en-US" sz="1600" dirty="0" smtClean="0"/>
              <a:t>1 </a:t>
            </a:r>
            <a:r>
              <a:rPr lang="ru-RU" sz="1600" dirty="0" smtClean="0"/>
              <a:t>метр</a:t>
            </a:r>
            <a:endParaRPr lang="en-US" sz="1600" dirty="0" smtClean="0"/>
          </a:p>
        </p:txBody>
      </p:sp>
      <p:sp>
        <p:nvSpPr>
          <p:cNvPr id="17" name="TextBox 16"/>
          <p:cNvSpPr txBox="1"/>
          <p:nvPr/>
        </p:nvSpPr>
        <p:spPr>
          <a:xfrm>
            <a:off x="642910" y="5214950"/>
            <a:ext cx="507209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hlinkClick r:id="rId4" action="ppaction://hlinksldjump"/>
              </a:rPr>
              <a:t>Расчет длины уплотнителей</a:t>
            </a:r>
            <a:endParaRPr lang="ru-RU" dirty="0"/>
          </a:p>
        </p:txBody>
      </p:sp>
      <p:pic>
        <p:nvPicPr>
          <p:cNvPr id="19" name="Picture 1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936122" y="3790411"/>
            <a:ext cx="1850691" cy="17145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2" name="TextBox 11"/>
          <p:cNvSpPr txBox="1"/>
          <p:nvPr/>
        </p:nvSpPr>
        <p:spPr>
          <a:xfrm>
            <a:off x="642910" y="5786454"/>
            <a:ext cx="507209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hlinkClick r:id="rId6" action="ppaction://hlinksldjump"/>
              </a:rPr>
              <a:t>Вернуться к списку уплотнителей</a:t>
            </a:r>
            <a:endParaRPr lang="ru-RU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965614" y="2600557"/>
            <a:ext cx="990600" cy="301942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1600" dirty="0" smtClean="0"/>
              <a:t>Запасные части для окна. Уплотнители</a:t>
            </a: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>Расчет длины уплотнителей</a:t>
            </a:r>
            <a:endParaRPr lang="ru-RU" dirty="0"/>
          </a:p>
        </p:txBody>
      </p:sp>
      <p:graphicFrame>
        <p:nvGraphicFramePr>
          <p:cNvPr id="7" name="Content Placeholder 6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796726148"/>
              </p:ext>
            </p:extLst>
          </p:nvPr>
        </p:nvGraphicFramePr>
        <p:xfrm>
          <a:off x="347663" y="1219200"/>
          <a:ext cx="7939110" cy="3531867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1152503"/>
                <a:gridCol w="642942"/>
                <a:gridCol w="714380"/>
                <a:gridCol w="672490"/>
                <a:gridCol w="756270"/>
                <a:gridCol w="662435"/>
                <a:gridCol w="667626"/>
                <a:gridCol w="667626"/>
                <a:gridCol w="667626"/>
                <a:gridCol w="667626"/>
                <a:gridCol w="667586"/>
              </a:tblGrid>
              <a:tr h="495288">
                <a:tc>
                  <a:txBody>
                    <a:bodyPr/>
                    <a:lstStyle/>
                    <a:p>
                      <a:pPr algn="l" fontAlgn="b"/>
                      <a:r>
                        <a:rPr lang="ru-RU" sz="1200" b="0" i="0" u="none" strike="noStrike" dirty="0" smtClean="0">
                          <a:latin typeface="+mj-lt"/>
                        </a:rPr>
                        <a:t>Название</a:t>
                      </a:r>
                      <a:endParaRPr lang="ru-RU" sz="1200" b="0" i="0" u="none" strike="noStrike" dirty="0">
                        <a:latin typeface="+mj-lt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>
                          <a:latin typeface="+mj-lt"/>
                        </a:rPr>
                        <a:t>Код</a:t>
                      </a:r>
                    </a:p>
                  </a:txBody>
                  <a:tcPr marL="9525" marR="9525" marT="9525" marB="0" anchor="ctr"/>
                </a:tc>
                <a:tc gridSpan="9"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 smtClean="0">
                          <a:latin typeface="+mj-lt"/>
                        </a:rPr>
                        <a:t>Длина на одно окно, м</a:t>
                      </a:r>
                      <a:endParaRPr lang="ru-RU" sz="1200" b="0" i="0" u="none" strike="noStrike" dirty="0">
                        <a:latin typeface="+mj-lt"/>
                      </a:endParaRPr>
                    </a:p>
                  </a:txBody>
                  <a:tcPr marL="9525" marR="9525" marT="9525" marB="0" anchor="ctr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l" fontAlgn="b"/>
                      <a:r>
                        <a:rPr lang="ru-RU" sz="900" b="0" i="0" u="none" strike="noStrike" dirty="0">
                          <a:latin typeface="+mj-lt"/>
                        </a:rPr>
                        <a:t> 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900" b="0" i="0" u="none" strike="noStrike" dirty="0">
                          <a:latin typeface="+mj-lt"/>
                        </a:rPr>
                        <a:t> 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 dirty="0">
                          <a:latin typeface="+mj-lt"/>
                        </a:rPr>
                        <a:t>C02/102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 dirty="0">
                          <a:latin typeface="+mj-lt"/>
                        </a:rPr>
                        <a:t>F06/206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 dirty="0">
                          <a:latin typeface="+mj-lt"/>
                        </a:rPr>
                        <a:t>M04/304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 dirty="0">
                          <a:latin typeface="+mj-lt"/>
                        </a:rPr>
                        <a:t>M06/306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 dirty="0">
                          <a:latin typeface="+mj-lt"/>
                        </a:rPr>
                        <a:t>M08/308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 dirty="0">
                          <a:latin typeface="+mj-lt"/>
                        </a:rPr>
                        <a:t>M10/310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 dirty="0">
                          <a:latin typeface="+mj-lt"/>
                        </a:rPr>
                        <a:t>P08/408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 dirty="0">
                          <a:latin typeface="+mj-lt"/>
                        </a:rPr>
                        <a:t>S06/606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 dirty="0">
                          <a:latin typeface="+mj-lt"/>
                        </a:rPr>
                        <a:t>S08/608</a:t>
                      </a:r>
                    </a:p>
                  </a:txBody>
                  <a:tcPr marL="9525" marR="9525" marT="9525" marB="0" anchor="ctr"/>
                </a:tc>
              </a:tr>
              <a:tr h="370840">
                <a:tc>
                  <a:txBody>
                    <a:bodyPr/>
                    <a:lstStyle/>
                    <a:p>
                      <a:pPr algn="l" fontAlgn="b"/>
                      <a:r>
                        <a:rPr lang="ru-RU" sz="800" b="1" i="0" u="none" strike="noStrike" dirty="0">
                          <a:latin typeface="+mj-lt"/>
                        </a:rPr>
                        <a:t>Уплотнитель </a:t>
                      </a:r>
                      <a:r>
                        <a:rPr lang="ru-RU" sz="800" b="1" i="0" u="none" strike="noStrike" dirty="0" smtClean="0">
                          <a:latin typeface="+mj-lt"/>
                        </a:rPr>
                        <a:t>черного</a:t>
                      </a:r>
                      <a:r>
                        <a:rPr lang="ru-RU" sz="800" b="1" i="0" u="none" strike="noStrike" baseline="0" dirty="0" smtClean="0">
                          <a:latin typeface="+mj-lt"/>
                        </a:rPr>
                        <a:t> цвета</a:t>
                      </a:r>
                      <a:endParaRPr lang="ru-RU" sz="800" b="1" i="0" u="none" strike="noStrike" dirty="0">
                        <a:latin typeface="+mj-lt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800" b="0" i="0" u="none" strike="noStrike" dirty="0">
                          <a:latin typeface="+mj-lt"/>
                        </a:rPr>
                        <a:t>231065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800" b="1" i="0" u="none" strike="noStrike" dirty="0" smtClean="0">
                          <a:latin typeface="+mj-lt"/>
                        </a:rPr>
                        <a:t>0,76</a:t>
                      </a:r>
                      <a:endParaRPr lang="ru-RU" sz="800" b="1" i="0" u="none" strike="noStrike" dirty="0">
                        <a:latin typeface="+mj-lt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800" b="1" i="0" u="none" strike="noStrike" dirty="0" smtClean="0">
                          <a:latin typeface="+mj-lt"/>
                        </a:rPr>
                        <a:t>1,16</a:t>
                      </a:r>
                      <a:endParaRPr lang="ru-RU" sz="800" b="1" i="0" u="none" strike="noStrike" dirty="0">
                        <a:latin typeface="+mj-lt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800" b="1" i="0" u="none" strike="noStrike" dirty="0" smtClean="0">
                          <a:latin typeface="+mj-lt"/>
                        </a:rPr>
                        <a:t>0,96</a:t>
                      </a:r>
                      <a:endParaRPr lang="ru-RU" sz="800" b="1" i="0" u="none" strike="noStrike" dirty="0">
                        <a:latin typeface="+mj-lt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800" b="1" i="0" u="none" strike="noStrike" dirty="0" smtClean="0">
                          <a:latin typeface="+mj-lt"/>
                        </a:rPr>
                        <a:t>1,16</a:t>
                      </a:r>
                      <a:endParaRPr lang="ru-RU" sz="800" b="1" i="0" u="none" strike="noStrike" dirty="0">
                        <a:latin typeface="+mj-lt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800" b="1" i="0" u="none" strike="noStrike" dirty="0" smtClean="0">
                          <a:latin typeface="+mj-lt"/>
                        </a:rPr>
                        <a:t>1,38</a:t>
                      </a:r>
                      <a:endParaRPr lang="ru-RU" sz="800" b="1" i="0" u="none" strike="noStrike" dirty="0">
                        <a:latin typeface="+mj-lt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800" b="1" i="0" u="none" strike="noStrike" dirty="0" smtClean="0">
                          <a:latin typeface="+mj-lt"/>
                        </a:rPr>
                        <a:t>1,56 </a:t>
                      </a:r>
                      <a:endParaRPr lang="ru-RU" sz="800" b="1" i="0" u="none" strike="noStrike" dirty="0">
                        <a:latin typeface="+mj-lt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800" b="1" i="0" u="none" strike="noStrike" dirty="0" smtClean="0">
                          <a:latin typeface="+mj-lt"/>
                        </a:rPr>
                        <a:t>1,33</a:t>
                      </a:r>
                      <a:endParaRPr lang="ru-RU" sz="800" b="1" i="0" u="none" strike="noStrike" dirty="0">
                        <a:latin typeface="+mj-lt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800" b="1" i="0" u="none" strike="noStrike" dirty="0" smtClean="0">
                          <a:latin typeface="+mj-lt"/>
                        </a:rPr>
                        <a:t>1,16</a:t>
                      </a:r>
                      <a:endParaRPr lang="ru-RU" sz="800" b="1" i="0" u="none" strike="noStrike" dirty="0">
                        <a:latin typeface="+mj-lt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800" b="1" i="0" u="none" strike="noStrike" dirty="0" smtClean="0">
                          <a:latin typeface="+mj-lt"/>
                        </a:rPr>
                        <a:t>1,38</a:t>
                      </a:r>
                      <a:endParaRPr lang="ru-RU" sz="800" b="1" i="0" u="none" strike="noStrike" dirty="0">
                        <a:latin typeface="+mj-lt"/>
                      </a:endParaRPr>
                    </a:p>
                  </a:txBody>
                  <a:tcPr marL="9525" marR="9525" marT="9525" marB="0" anchor="ctr"/>
                </a:tc>
              </a:tr>
              <a:tr h="115576">
                <a:tc>
                  <a:txBody>
                    <a:bodyPr/>
                    <a:lstStyle/>
                    <a:p>
                      <a:pPr algn="l" fontAlgn="b"/>
                      <a:endParaRPr lang="ru-RU" sz="800" b="1" i="0" u="none" strike="noStrike" dirty="0">
                        <a:latin typeface="Arial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endParaRPr lang="ru-RU" sz="800" b="0" i="0" u="none" strike="noStrike" dirty="0">
                        <a:latin typeface="Arial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endParaRPr lang="ru-RU" sz="800" b="1" i="0" u="none" strike="noStrike" dirty="0">
                        <a:latin typeface="Arial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endParaRPr lang="ru-RU" sz="800" b="1" i="0" u="none" strike="noStrike" dirty="0">
                        <a:latin typeface="Arial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endParaRPr lang="ru-RU" sz="800" b="1" i="0" u="none" strike="noStrike" dirty="0">
                        <a:latin typeface="Arial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endParaRPr lang="ru-RU" sz="800" b="1" i="0" u="none" strike="noStrike" dirty="0">
                        <a:latin typeface="Arial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endParaRPr lang="ru-RU" sz="800" b="1" i="0" u="none" strike="noStrike" dirty="0">
                        <a:latin typeface="Arial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endParaRPr lang="ru-RU" sz="800" b="1" i="0" u="none" strike="noStrike" dirty="0">
                        <a:latin typeface="Arial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endParaRPr lang="ru-RU" sz="800" b="1" i="0" u="none" strike="noStrike" dirty="0">
                        <a:latin typeface="Arial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endParaRPr lang="ru-RU" sz="800" b="1" i="0" u="none" strike="noStrike" dirty="0">
                        <a:latin typeface="Arial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endParaRPr lang="ru-RU" sz="800" b="1" i="0" u="none" strike="noStrike" dirty="0">
                        <a:latin typeface="Arial"/>
                      </a:endParaRPr>
                    </a:p>
                  </a:txBody>
                  <a:tcPr marL="9525" marR="9525" marT="9525" marB="0" anchor="ctr"/>
                </a:tc>
              </a:tr>
              <a:tr h="412759">
                <a:tc>
                  <a:txBody>
                    <a:bodyPr/>
                    <a:lstStyle/>
                    <a:p>
                      <a:pPr algn="l" fontAlgn="b"/>
                      <a:r>
                        <a:rPr lang="ru-RU" sz="800" b="1" i="0" u="none" strike="noStrike" dirty="0" smtClean="0">
                          <a:latin typeface="+mj-lt"/>
                        </a:rPr>
                        <a:t>Уплотнитель </a:t>
                      </a:r>
                      <a:r>
                        <a:rPr lang="ru-RU" sz="800" b="1" i="0" u="none" strike="noStrike" dirty="0" smtClean="0">
                          <a:latin typeface="+mj-lt"/>
                        </a:rPr>
                        <a:t>черного цвета</a:t>
                      </a:r>
                      <a:endParaRPr lang="ru-RU" sz="800" b="1" i="0" u="none" strike="noStrike" dirty="0">
                        <a:latin typeface="+mj-lt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800" b="0" i="0" u="none" strike="noStrike" dirty="0">
                          <a:latin typeface="+mj-lt"/>
                        </a:rPr>
                        <a:t>231059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800" b="1" i="0" u="none" strike="noStrike" dirty="0">
                          <a:latin typeface="+mj-lt"/>
                        </a:rPr>
                        <a:t>1.6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800" b="1" i="0" u="none" strike="noStrike" dirty="0">
                          <a:latin typeface="+mj-lt"/>
                        </a:rPr>
                        <a:t>2.26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800" b="1" i="0" u="none" strike="noStrike" dirty="0">
                          <a:latin typeface="+mj-lt"/>
                        </a:rPr>
                        <a:t>2.26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800" b="1" i="0" u="none" strike="noStrike" dirty="0">
                          <a:latin typeface="+mj-lt"/>
                        </a:rPr>
                        <a:t>2.46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800" b="1" i="0" u="none" strike="noStrike" dirty="0">
                          <a:latin typeface="+mj-lt"/>
                        </a:rPr>
                        <a:t>2.68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800" b="1" i="0" u="none" strike="noStrike" dirty="0">
                          <a:latin typeface="+mj-lt"/>
                        </a:rPr>
                        <a:t>2.86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800" b="1" i="0" u="none" strike="noStrike" dirty="0">
                          <a:latin typeface="+mj-lt"/>
                        </a:rPr>
                        <a:t>3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800" b="1" i="0" u="none" strike="noStrike" dirty="0">
                          <a:latin typeface="+mj-lt"/>
                        </a:rPr>
                        <a:t>3.18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800" b="1" i="0" u="none" strike="noStrike" dirty="0">
                          <a:latin typeface="+mj-lt"/>
                        </a:rPr>
                        <a:t>3.4</a:t>
                      </a:r>
                    </a:p>
                  </a:txBody>
                  <a:tcPr marL="9525" marR="9525" marT="9525" marB="0" anchor="b"/>
                </a:tc>
              </a:tr>
              <a:tr h="88918">
                <a:tc>
                  <a:txBody>
                    <a:bodyPr/>
                    <a:lstStyle/>
                    <a:p>
                      <a:pPr algn="l" fontAlgn="b"/>
                      <a:endParaRPr lang="ru-RU" sz="800" b="1" i="0" u="none" strike="noStrike" dirty="0">
                        <a:latin typeface="+mj-lt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endParaRPr lang="ru-RU" sz="800" b="0" i="0" u="none" strike="noStrike" dirty="0">
                        <a:latin typeface="+mj-lt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endParaRPr lang="ru-RU" sz="800" b="1" i="0" u="none" strike="noStrike" dirty="0">
                        <a:latin typeface="+mj-lt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endParaRPr lang="ru-RU" sz="800" b="1" i="0" u="none" strike="noStrike" dirty="0">
                        <a:latin typeface="+mj-lt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endParaRPr lang="ru-RU" sz="800" b="1" i="0" u="none" strike="noStrike" dirty="0">
                        <a:latin typeface="+mj-lt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endParaRPr lang="ru-RU" sz="800" b="1" i="0" u="none" strike="noStrike" dirty="0">
                        <a:latin typeface="+mj-lt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endParaRPr lang="ru-RU" sz="800" b="1" i="0" u="none" strike="noStrike" dirty="0">
                        <a:latin typeface="+mj-lt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endParaRPr lang="ru-RU" sz="800" b="1" i="0" u="none" strike="noStrike" dirty="0">
                        <a:latin typeface="+mj-lt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endParaRPr lang="ru-RU" sz="800" b="1" i="0" u="none" strike="noStrike" dirty="0">
                        <a:latin typeface="+mj-lt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endParaRPr lang="ru-RU" sz="800" b="1" i="0" u="none" strike="noStrike" dirty="0">
                        <a:latin typeface="+mj-lt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endParaRPr lang="ru-RU" sz="800" b="1" i="0" u="none" strike="noStrike" dirty="0">
                        <a:latin typeface="+mj-lt"/>
                      </a:endParaRPr>
                    </a:p>
                  </a:txBody>
                  <a:tcPr marL="9525" marR="9525" marT="9525" marB="0" anchor="ctr"/>
                </a:tc>
              </a:tr>
              <a:tr h="370840">
                <a:tc>
                  <a:txBody>
                    <a:bodyPr/>
                    <a:lstStyle/>
                    <a:p>
                      <a:pPr algn="l" fontAlgn="b"/>
                      <a:r>
                        <a:rPr lang="ru-RU" sz="800" b="1" i="0" u="none" strike="noStrike" dirty="0">
                          <a:latin typeface="+mj-lt"/>
                        </a:rPr>
                        <a:t>Уплотнитель </a:t>
                      </a:r>
                      <a:r>
                        <a:rPr lang="ru-RU" sz="800" b="1" i="0" u="none" strike="noStrike" dirty="0" smtClean="0">
                          <a:latin typeface="+mj-lt"/>
                        </a:rPr>
                        <a:t>вент. клапана</a:t>
                      </a:r>
                      <a:endParaRPr lang="ru-RU" sz="800" b="1" i="0" u="none" strike="noStrike" dirty="0">
                        <a:latin typeface="+mj-lt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800" b="0" i="0" u="none" strike="noStrike" dirty="0">
                          <a:latin typeface="+mj-lt"/>
                        </a:rPr>
                        <a:t>230123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800" b="1" i="0" u="none" strike="noStrike" dirty="0">
                          <a:latin typeface="+mj-lt"/>
                        </a:rPr>
                        <a:t>0.44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800" b="1" i="0" u="none" strike="noStrike" dirty="0">
                          <a:latin typeface="+mj-lt"/>
                        </a:rPr>
                        <a:t>0.55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800" b="1" i="0" u="none" strike="noStrike" dirty="0">
                          <a:latin typeface="+mj-lt"/>
                        </a:rPr>
                        <a:t>0.65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800" b="1" i="0" u="none" strike="noStrike" dirty="0">
                          <a:latin typeface="+mj-lt"/>
                        </a:rPr>
                        <a:t>0.65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800" b="1" i="0" u="none" strike="noStrike" dirty="0">
                          <a:latin typeface="+mj-lt"/>
                        </a:rPr>
                        <a:t>0.65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800" b="1" i="0" u="none" strike="noStrike" dirty="0">
                          <a:latin typeface="+mj-lt"/>
                        </a:rPr>
                        <a:t>0.65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800" b="1" i="0" u="none" strike="noStrike" dirty="0">
                          <a:latin typeface="+mj-lt"/>
                        </a:rPr>
                        <a:t>0.81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800" b="1" i="0" u="none" strike="noStrike" dirty="0">
                          <a:latin typeface="+mj-lt"/>
                        </a:rPr>
                        <a:t>1.01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800" b="1" i="0" u="none" strike="noStrike" dirty="0">
                          <a:latin typeface="+mj-lt"/>
                        </a:rPr>
                        <a:t>1.01</a:t>
                      </a:r>
                    </a:p>
                  </a:txBody>
                  <a:tcPr marL="9525" marR="9525" marT="9525" marB="0" anchor="ctr"/>
                </a:tc>
              </a:tr>
              <a:tr h="86699">
                <a:tc>
                  <a:txBody>
                    <a:bodyPr/>
                    <a:lstStyle/>
                    <a:p>
                      <a:pPr algn="l" fontAlgn="b"/>
                      <a:endParaRPr lang="ru-RU" sz="800" b="1" i="0" u="none" strike="noStrike" dirty="0">
                        <a:latin typeface="+mj-lt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endParaRPr lang="ru-RU" sz="800" b="0" i="0" u="none" strike="noStrike" dirty="0">
                        <a:latin typeface="+mj-lt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endParaRPr lang="ru-RU" sz="800" b="1" i="0" u="none" strike="noStrike" dirty="0">
                        <a:latin typeface="+mj-lt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endParaRPr lang="ru-RU" sz="800" b="1" i="0" u="none" strike="noStrike" dirty="0">
                        <a:latin typeface="+mj-lt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endParaRPr lang="ru-RU" sz="800" b="1" i="0" u="none" strike="noStrike" dirty="0">
                        <a:latin typeface="+mj-lt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endParaRPr lang="ru-RU" sz="800" b="1" i="0" u="none" strike="noStrike" dirty="0">
                        <a:latin typeface="+mj-lt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endParaRPr lang="ru-RU" sz="800" b="1" i="0" u="none" strike="noStrike" dirty="0">
                        <a:latin typeface="+mj-lt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endParaRPr lang="ru-RU" sz="800" b="1" i="0" u="none" strike="noStrike" dirty="0">
                        <a:latin typeface="+mj-lt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endParaRPr lang="ru-RU" sz="800" b="1" i="0" u="none" strike="noStrike" dirty="0">
                        <a:latin typeface="+mj-lt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endParaRPr lang="ru-RU" sz="800" b="1" i="0" u="none" strike="noStrike" dirty="0">
                        <a:latin typeface="+mj-lt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endParaRPr lang="ru-RU" sz="800" b="1" i="0" u="none" strike="noStrike" dirty="0">
                        <a:latin typeface="+mj-lt"/>
                      </a:endParaRPr>
                    </a:p>
                  </a:txBody>
                  <a:tcPr marL="9525" marR="9525" marT="9525" marB="0" anchor="ctr"/>
                </a:tc>
              </a:tr>
              <a:tr h="370840">
                <a:tc>
                  <a:txBody>
                    <a:bodyPr/>
                    <a:lstStyle/>
                    <a:p>
                      <a:pPr algn="l" fontAlgn="b"/>
                      <a:r>
                        <a:rPr lang="ru-RU" sz="800" b="1" i="0" u="none" strike="noStrike" dirty="0">
                          <a:latin typeface="+mj-lt"/>
                        </a:rPr>
                        <a:t>Моющийся фильтр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800" b="0" i="0" u="none" strike="noStrike" dirty="0">
                          <a:latin typeface="+mj-lt"/>
                        </a:rPr>
                        <a:t>231314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800" b="1" i="0" u="none" strike="noStrike" dirty="0">
                          <a:latin typeface="+mj-lt"/>
                        </a:rPr>
                        <a:t>0.5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800" b="1" i="0" u="none" strike="noStrike" dirty="0">
                          <a:latin typeface="+mj-lt"/>
                        </a:rPr>
                        <a:t>0.61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800" b="1" i="0" u="none" strike="noStrike" dirty="0">
                          <a:latin typeface="+mj-lt"/>
                        </a:rPr>
                        <a:t>0.73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800" b="1" i="0" u="none" strike="noStrike" dirty="0">
                          <a:latin typeface="+mj-lt"/>
                        </a:rPr>
                        <a:t>0.73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800" b="1" i="0" u="none" strike="noStrike" dirty="0">
                          <a:latin typeface="+mj-lt"/>
                        </a:rPr>
                        <a:t>0.73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800" b="1" i="0" u="none" strike="noStrike" dirty="0">
                          <a:latin typeface="+mj-lt"/>
                        </a:rPr>
                        <a:t>0.73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800" b="1" i="0" u="none" strike="noStrike" dirty="0">
                          <a:latin typeface="+mj-lt"/>
                        </a:rPr>
                        <a:t>0.89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800" b="1" i="0" u="none" strike="noStrike" dirty="0">
                          <a:latin typeface="+mj-lt"/>
                        </a:rPr>
                        <a:t>1.09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800" b="1" i="0" u="none" strike="noStrike" dirty="0">
                          <a:latin typeface="+mj-lt"/>
                        </a:rPr>
                        <a:t>1.09</a:t>
                      </a:r>
                    </a:p>
                  </a:txBody>
                  <a:tcPr marL="9525" marR="9525" marT="9525" marB="0" anchor="ctr"/>
                </a:tc>
              </a:tr>
              <a:tr h="370840">
                <a:tc>
                  <a:txBody>
                    <a:bodyPr/>
                    <a:lstStyle/>
                    <a:p>
                      <a:pPr algn="l" fontAlgn="b"/>
                      <a:endParaRPr lang="ru-RU" sz="800" b="1" i="0" u="none" strike="noStrike" dirty="0">
                        <a:latin typeface="+mj-lt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endParaRPr lang="ru-RU" sz="800" b="0" i="0" u="none" strike="noStrike" dirty="0">
                        <a:latin typeface="+mj-lt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 dirty="0" smtClean="0">
                          <a:latin typeface="+mj-lt"/>
                        </a:rPr>
                        <a:t>CK02</a:t>
                      </a:r>
                      <a:endParaRPr lang="en-US" sz="900" b="0" i="0" u="none" strike="noStrike" dirty="0">
                        <a:latin typeface="+mj-lt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 dirty="0" smtClean="0">
                          <a:latin typeface="+mj-lt"/>
                        </a:rPr>
                        <a:t>FK06</a:t>
                      </a:r>
                      <a:endParaRPr lang="en-US" sz="900" b="0" i="0" u="none" strike="noStrike" dirty="0">
                        <a:latin typeface="+mj-lt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 dirty="0" smtClean="0">
                          <a:latin typeface="+mj-lt"/>
                        </a:rPr>
                        <a:t>MK04</a:t>
                      </a:r>
                      <a:endParaRPr lang="en-US" sz="900" b="0" i="0" u="none" strike="noStrike" dirty="0">
                        <a:latin typeface="+mj-lt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 dirty="0" smtClean="0">
                          <a:latin typeface="+mj-lt"/>
                        </a:rPr>
                        <a:t>MK06</a:t>
                      </a:r>
                      <a:endParaRPr lang="en-US" sz="900" b="0" i="0" u="none" strike="noStrike" dirty="0">
                        <a:latin typeface="+mj-lt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 dirty="0" smtClean="0">
                          <a:latin typeface="+mj-lt"/>
                        </a:rPr>
                        <a:t>MK08</a:t>
                      </a:r>
                      <a:endParaRPr lang="en-US" sz="900" b="0" i="0" u="none" strike="noStrike" dirty="0">
                        <a:latin typeface="+mj-lt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 dirty="0" smtClean="0">
                          <a:latin typeface="+mj-lt"/>
                        </a:rPr>
                        <a:t>MK10</a:t>
                      </a:r>
                      <a:endParaRPr lang="en-US" sz="900" b="0" i="0" u="none" strike="noStrike" dirty="0">
                        <a:latin typeface="+mj-lt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 dirty="0" smtClean="0">
                          <a:latin typeface="+mj-lt"/>
                        </a:rPr>
                        <a:t>PK08</a:t>
                      </a:r>
                      <a:endParaRPr lang="en-US" sz="900" b="0" i="0" u="none" strike="noStrike" dirty="0">
                        <a:latin typeface="+mj-lt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 dirty="0" smtClean="0">
                          <a:latin typeface="+mj-lt"/>
                        </a:rPr>
                        <a:t>SK06</a:t>
                      </a:r>
                      <a:endParaRPr lang="en-US" sz="900" b="0" i="0" u="none" strike="noStrike" dirty="0">
                        <a:latin typeface="+mj-lt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 dirty="0" smtClean="0">
                          <a:latin typeface="+mj-lt"/>
                        </a:rPr>
                        <a:t>SK08</a:t>
                      </a:r>
                      <a:endParaRPr lang="en-US" sz="900" b="0" i="0" u="none" strike="noStrike" dirty="0">
                        <a:latin typeface="+mj-lt"/>
                      </a:endParaRPr>
                    </a:p>
                  </a:txBody>
                  <a:tcPr marL="9525" marR="9525" marT="9525" marB="0" anchor="ctr"/>
                </a:tc>
              </a:tr>
              <a:tr h="370840">
                <a:tc>
                  <a:txBody>
                    <a:bodyPr/>
                    <a:lstStyle/>
                    <a:p>
                      <a:pPr marL="0" marR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800" b="1" i="0" u="none" strike="noStrike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Уплотнитель черного</a:t>
                      </a:r>
                      <a:r>
                        <a:rPr lang="ru-RU" sz="800" b="1" i="0" u="none" strike="noStrike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цвета</a:t>
                      </a:r>
                      <a:endParaRPr lang="ru-RU" sz="800" b="1" i="0" u="none" strike="noStrike" kern="1200" dirty="0" smtClean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pPr algn="l" fontAlgn="b"/>
                      <a:endParaRPr lang="ru-RU" sz="800" b="1" i="0" u="none" strike="noStrike" dirty="0">
                        <a:latin typeface="+mj-lt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 dirty="0" smtClean="0">
                          <a:latin typeface="+mj-lt"/>
                        </a:rPr>
                        <a:t>230204</a:t>
                      </a:r>
                      <a:endParaRPr lang="ru-RU" sz="800" b="0" i="0" u="none" strike="noStrike" dirty="0">
                        <a:latin typeface="+mj-lt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1" i="0" u="none" strike="noStrike" dirty="0" smtClean="0">
                          <a:latin typeface="+mj-lt"/>
                        </a:rPr>
                        <a:t>2,4</a:t>
                      </a:r>
                      <a:endParaRPr lang="ru-RU" sz="800" b="1" i="0" u="none" strike="noStrike" dirty="0">
                        <a:latin typeface="+mj-lt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1" i="0" u="none" strike="noStrike" dirty="0" smtClean="0">
                          <a:latin typeface="+mj-lt"/>
                        </a:rPr>
                        <a:t>3,5</a:t>
                      </a:r>
                      <a:endParaRPr lang="ru-RU" sz="800" b="1" i="0" u="none" strike="noStrike" dirty="0">
                        <a:latin typeface="+mj-lt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1" i="0" u="none" strike="noStrike" dirty="0" smtClean="0">
                          <a:latin typeface="+mj-lt"/>
                        </a:rPr>
                        <a:t>3,3</a:t>
                      </a:r>
                      <a:endParaRPr lang="ru-RU" sz="800" b="1" i="0" u="none" strike="noStrike" dirty="0">
                        <a:latin typeface="+mj-lt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1" i="0" u="none" strike="noStrike" dirty="0" smtClean="0">
                          <a:latin typeface="+mj-lt"/>
                        </a:rPr>
                        <a:t>3,7</a:t>
                      </a:r>
                      <a:endParaRPr lang="ru-RU" sz="800" b="1" i="0" u="none" strike="noStrike" dirty="0">
                        <a:latin typeface="+mj-lt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1" i="0" u="none" strike="noStrike" dirty="0" smtClean="0">
                          <a:latin typeface="+mj-lt"/>
                        </a:rPr>
                        <a:t>4,1</a:t>
                      </a:r>
                      <a:endParaRPr lang="ru-RU" sz="800" b="1" i="0" u="none" strike="noStrike" dirty="0">
                        <a:latin typeface="+mj-lt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1" i="0" u="none" strike="noStrike" dirty="0" smtClean="0">
                          <a:latin typeface="+mj-lt"/>
                        </a:rPr>
                        <a:t>4,5</a:t>
                      </a:r>
                      <a:endParaRPr lang="ru-RU" sz="800" b="1" i="0" u="none" strike="noStrike" dirty="0">
                        <a:latin typeface="+mj-lt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1" i="0" u="none" strike="noStrike" dirty="0" smtClean="0">
                          <a:latin typeface="+mj-lt"/>
                        </a:rPr>
                        <a:t>4,4</a:t>
                      </a:r>
                      <a:endParaRPr lang="ru-RU" sz="800" b="1" i="0" u="none" strike="noStrike" dirty="0">
                        <a:latin typeface="+mj-lt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1" i="0" u="none" strike="noStrike" dirty="0" smtClean="0">
                          <a:latin typeface="+mj-lt"/>
                        </a:rPr>
                        <a:t>4,4</a:t>
                      </a:r>
                      <a:endParaRPr lang="ru-RU" sz="800" b="1" i="0" u="none" strike="noStrike" dirty="0">
                        <a:latin typeface="+mj-lt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1" i="0" u="none" strike="noStrike" dirty="0" smtClean="0">
                          <a:latin typeface="+mj-lt"/>
                        </a:rPr>
                        <a:t>4,8</a:t>
                      </a:r>
                      <a:endParaRPr lang="ru-RU" sz="800" b="1" i="0" u="none" strike="noStrike" dirty="0">
                        <a:latin typeface="+mj-lt"/>
                      </a:endParaRPr>
                    </a:p>
                  </a:txBody>
                  <a:tcPr marL="9525" marR="9525" marT="9525" marB="0" anchor="ctr"/>
                </a:tc>
              </a:tr>
            </a:tbl>
          </a:graphicData>
        </a:graphic>
      </p:graphicFrame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B5E496-C20A-4259-82D6-EE90691934EF}" type="slidenum">
              <a:rPr lang="da-DK" smtClean="0"/>
              <a:pPr/>
              <a:t>196</a:t>
            </a:fld>
            <a:endParaRPr lang="da-DK"/>
          </a:p>
        </p:txBody>
      </p:sp>
      <p:sp>
        <p:nvSpPr>
          <p:cNvPr id="8" name="Flowchart: Alternate Process 7"/>
          <p:cNvSpPr/>
          <p:nvPr/>
        </p:nvSpPr>
        <p:spPr bwMode="auto">
          <a:xfrm>
            <a:off x="7286644" y="5786454"/>
            <a:ext cx="1357322" cy="500066"/>
          </a:xfrm>
          <a:prstGeom prst="flowChartAlternateProcess">
            <a:avLst/>
          </a:prstGeom>
          <a:solidFill>
            <a:schemeClr val="accent3"/>
          </a:solidFill>
          <a:ln w="9525" cap="flat" cmpd="sng" algn="ctr">
            <a:solidFill>
              <a:srgbClr val="ACACAC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80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Verdana" pitchFamily="34" charset="0"/>
                <a:hlinkClick r:id="rId2" action="ppaction://hlinksldjump"/>
              </a:rPr>
              <a:t>В начало</a:t>
            </a:r>
            <a:endParaRPr kumimoji="0" lang="ru-RU" sz="1800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Verdana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642910" y="5786454"/>
            <a:ext cx="507209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hlinkClick r:id="rId3" action="ppaction://hlinksldjump"/>
              </a:rPr>
              <a:t>Вернуться к списку уплотнителей</a:t>
            </a: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ru-RU" sz="1800" dirty="0" smtClean="0"/>
              <a:t>Запасные части для окна </a:t>
            </a:r>
            <a:br>
              <a:rPr lang="ru-RU" sz="1800" dirty="0" smtClean="0"/>
            </a:br>
            <a:r>
              <a:rPr lang="ru-RU" dirty="0" smtClean="0"/>
              <a:t>Моющийся фильтр</a:t>
            </a:r>
            <a:endParaRPr lang="en-US" dirty="0"/>
          </a:p>
        </p:txBody>
      </p:sp>
      <p:sp>
        <p:nvSpPr>
          <p:cNvPr id="6349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Подходит для окон </a:t>
            </a:r>
            <a:r>
              <a:rPr lang="en-US" dirty="0" smtClean="0"/>
              <a:t>GGL, GGU, GPL, GPU, GTL, GXL</a:t>
            </a:r>
          </a:p>
          <a:p>
            <a:endParaRPr lang="en-US" dirty="0" smtClean="0"/>
          </a:p>
          <a:p>
            <a:r>
              <a:rPr lang="en-US" dirty="0" smtClean="0"/>
              <a:t>1 </a:t>
            </a:r>
            <a:r>
              <a:rPr lang="ru-RU" dirty="0" smtClean="0"/>
              <a:t>метр</a:t>
            </a:r>
          </a:p>
          <a:p>
            <a:pPr>
              <a:buNone/>
            </a:pPr>
            <a:endParaRPr lang="ru-RU" sz="2000" dirty="0" smtClean="0">
              <a:solidFill>
                <a:srgbClr val="006CA5"/>
              </a:solidFill>
            </a:endParaRPr>
          </a:p>
          <a:p>
            <a:pPr>
              <a:buNone/>
            </a:pPr>
            <a:r>
              <a:rPr lang="ru-RU" sz="2000" dirty="0" smtClean="0">
                <a:solidFill>
                  <a:srgbClr val="006CA5"/>
                </a:solidFill>
              </a:rPr>
              <a:t>	</a:t>
            </a:r>
          </a:p>
          <a:p>
            <a:pPr>
              <a:buNone/>
            </a:pPr>
            <a:endParaRPr lang="ru-RU" sz="2000" dirty="0" smtClean="0">
              <a:solidFill>
                <a:srgbClr val="006CA5"/>
              </a:solidFill>
            </a:endParaRPr>
          </a:p>
          <a:p>
            <a:pPr>
              <a:buNone/>
            </a:pPr>
            <a:r>
              <a:rPr lang="ru-RU" sz="2000" dirty="0" smtClean="0">
                <a:solidFill>
                  <a:srgbClr val="006CA5"/>
                </a:solidFill>
              </a:rPr>
              <a:t>		Код - </a:t>
            </a:r>
            <a:r>
              <a:rPr lang="en-US" sz="2000" dirty="0" smtClean="0">
                <a:solidFill>
                  <a:srgbClr val="006CA5"/>
                </a:solidFill>
              </a:rPr>
              <a:t>231314</a:t>
            </a:r>
            <a:endParaRPr lang="en-US" sz="2000" dirty="0">
              <a:solidFill>
                <a:srgbClr val="006CA5"/>
              </a:solidFill>
            </a:endParaRP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B5E496-C20A-4259-82D6-EE90691934EF}" type="slidenum">
              <a:rPr lang="da-DK" smtClean="0"/>
              <a:pPr/>
              <a:t>197</a:t>
            </a:fld>
            <a:endParaRPr lang="da-DK"/>
          </a:p>
        </p:txBody>
      </p:sp>
      <p:sp>
        <p:nvSpPr>
          <p:cNvPr id="10" name="Flowchart: Alternate Process 9"/>
          <p:cNvSpPr/>
          <p:nvPr/>
        </p:nvSpPr>
        <p:spPr bwMode="auto">
          <a:xfrm>
            <a:off x="7286644" y="5786454"/>
            <a:ext cx="1357322" cy="500066"/>
          </a:xfrm>
          <a:prstGeom prst="flowChartAlternateProcess">
            <a:avLst/>
          </a:prstGeom>
          <a:solidFill>
            <a:schemeClr val="accent3"/>
          </a:solidFill>
          <a:ln w="9525" cap="flat" cmpd="sng" algn="ctr">
            <a:solidFill>
              <a:srgbClr val="ACACAC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80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Verdana" pitchFamily="34" charset="0"/>
                <a:hlinkClick r:id="rId2" action="ppaction://hlinksldjump"/>
              </a:rPr>
              <a:t>В начало</a:t>
            </a:r>
            <a:endParaRPr kumimoji="0" lang="ru-RU" sz="1800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Verdana" pitchFamily="34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929190" y="1928802"/>
            <a:ext cx="2927339" cy="29273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7" name="TextBox 6"/>
          <p:cNvSpPr txBox="1"/>
          <p:nvPr/>
        </p:nvSpPr>
        <p:spPr>
          <a:xfrm>
            <a:off x="642910" y="5214950"/>
            <a:ext cx="507209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hlinkClick r:id="rId4" action="ppaction://hlinksldjump"/>
              </a:rPr>
              <a:t>Расчет длины фильтра</a:t>
            </a:r>
            <a:endParaRPr lang="ru-RU" dirty="0"/>
          </a:p>
        </p:txBody>
      </p:sp>
      <p:sp>
        <p:nvSpPr>
          <p:cNvPr id="9" name="TextBox 8"/>
          <p:cNvSpPr txBox="1"/>
          <p:nvPr/>
        </p:nvSpPr>
        <p:spPr>
          <a:xfrm>
            <a:off x="642910" y="5786454"/>
            <a:ext cx="507209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hlinkClick r:id="rId5" action="ppaction://hlinksldjump"/>
              </a:rPr>
              <a:t>Вернуться к списку уплотнителей</a:t>
            </a: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47662" y="1219200"/>
            <a:ext cx="8616825" cy="3001888"/>
          </a:xfrm>
        </p:spPr>
        <p:txBody>
          <a:bodyPr/>
          <a:lstStyle/>
          <a:p>
            <a:r>
              <a:rPr lang="en-US" dirty="0" smtClean="0">
                <a:hlinkClick r:id="rId3" action="ppaction://hlinksldjump"/>
              </a:rPr>
              <a:t>VELUX PREMIUM (</a:t>
            </a:r>
            <a:r>
              <a:rPr lang="ru-RU" dirty="0" smtClean="0">
                <a:hlinkClick r:id="rId3" action="ppaction://hlinksldjump"/>
              </a:rPr>
              <a:t>например, </a:t>
            </a:r>
            <a:r>
              <a:rPr lang="en-US" dirty="0" smtClean="0">
                <a:hlinkClick r:id="rId3" action="ppaction://hlinksldjump"/>
              </a:rPr>
              <a:t>GGL MK08 307021)</a:t>
            </a:r>
            <a:r>
              <a:rPr lang="en-US" dirty="0" smtClean="0"/>
              <a:t/>
            </a:r>
            <a:br>
              <a:rPr lang="en-US" dirty="0" smtClean="0"/>
            </a:br>
            <a:endParaRPr lang="en-US" dirty="0" smtClean="0"/>
          </a:p>
          <a:p>
            <a:r>
              <a:rPr lang="en-US" dirty="0" smtClean="0">
                <a:hlinkClick r:id="rId4" action="ppaction://hlinksldjump"/>
              </a:rPr>
              <a:t>2003-2015 </a:t>
            </a:r>
            <a:r>
              <a:rPr lang="ru-RU" dirty="0" err="1" smtClean="0">
                <a:hlinkClick r:id="rId4" action="ppaction://hlinksldjump"/>
              </a:rPr>
              <a:t>гг</a:t>
            </a:r>
            <a:r>
              <a:rPr lang="ru-RU" dirty="0" smtClean="0">
                <a:hlinkClick r:id="rId4" action="ppaction://hlinksldjump"/>
              </a:rPr>
              <a:t>:</a:t>
            </a:r>
            <a:endParaRPr lang="ru-RU" dirty="0" smtClean="0"/>
          </a:p>
          <a:p>
            <a:pPr lvl="1"/>
            <a:r>
              <a:rPr lang="ru-RU" dirty="0" smtClean="0"/>
              <a:t>Управление на радио сигнале </a:t>
            </a:r>
            <a:r>
              <a:rPr lang="en-US" dirty="0" smtClean="0">
                <a:solidFill>
                  <a:srgbClr val="FF0000"/>
                </a:solidFill>
              </a:rPr>
              <a:t>IO</a:t>
            </a:r>
            <a:r>
              <a:rPr lang="en-US" dirty="0" smtClean="0"/>
              <a:t> (</a:t>
            </a:r>
            <a:r>
              <a:rPr lang="ru-RU" dirty="0" smtClean="0"/>
              <a:t>например, </a:t>
            </a:r>
            <a:r>
              <a:rPr lang="en-US" dirty="0" smtClean="0"/>
              <a:t>GGL M08 3073G</a:t>
            </a:r>
            <a:r>
              <a:rPr lang="en-US" dirty="0" smtClean="0">
                <a:solidFill>
                  <a:srgbClr val="FF0000"/>
                </a:solidFill>
              </a:rPr>
              <a:t>21</a:t>
            </a:r>
            <a:r>
              <a:rPr lang="en-US" dirty="0" smtClean="0"/>
              <a:t>)</a:t>
            </a:r>
            <a:endParaRPr lang="ru-RU" dirty="0" smtClean="0"/>
          </a:p>
          <a:p>
            <a:pPr lvl="1"/>
            <a:r>
              <a:rPr lang="ru-RU" dirty="0" smtClean="0"/>
              <a:t>Управление</a:t>
            </a:r>
            <a:r>
              <a:rPr lang="en-US" dirty="0" smtClean="0"/>
              <a:t> </a:t>
            </a:r>
            <a:r>
              <a:rPr lang="ru-RU" dirty="0" smtClean="0"/>
              <a:t>от инфра-красного сигнала </a:t>
            </a:r>
            <a:r>
              <a:rPr lang="en-US" dirty="0" smtClean="0">
                <a:solidFill>
                  <a:srgbClr val="FF0000"/>
                </a:solidFill>
              </a:rPr>
              <a:t>IR</a:t>
            </a:r>
            <a:r>
              <a:rPr lang="en-US" dirty="0" smtClean="0"/>
              <a:t> (</a:t>
            </a:r>
            <a:r>
              <a:rPr lang="ru-RU" dirty="0" smtClean="0"/>
              <a:t>например, </a:t>
            </a:r>
            <a:r>
              <a:rPr lang="en-US" dirty="0" smtClean="0"/>
              <a:t>GGL M08 3073G</a:t>
            </a:r>
            <a:r>
              <a:rPr lang="en-US" dirty="0" smtClean="0">
                <a:solidFill>
                  <a:srgbClr val="FF0000"/>
                </a:solidFill>
              </a:rPr>
              <a:t>20</a:t>
            </a:r>
            <a:r>
              <a:rPr lang="en-US" dirty="0" smtClean="0"/>
              <a:t>)</a:t>
            </a:r>
            <a:endParaRPr lang="da-DK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B5E496-C20A-4259-82D6-EE90691934EF}" type="slidenum">
              <a:rPr lang="da-DK" smtClean="0"/>
              <a:pPr/>
              <a:t>198</a:t>
            </a:fld>
            <a:endParaRPr lang="da-DK" dirty="0"/>
          </a:p>
        </p:txBody>
      </p:sp>
      <p:sp>
        <p:nvSpPr>
          <p:cNvPr id="7" name="Rectangle 2"/>
          <p:cNvSpPr>
            <a:spLocks noGrp="1" noChangeArrowheads="1"/>
          </p:cNvSpPr>
          <p:nvPr>
            <p:ph type="title"/>
          </p:nvPr>
        </p:nvSpPr>
        <p:spPr>
          <a:xfrm>
            <a:off x="347663" y="168275"/>
            <a:ext cx="7032625" cy="936625"/>
          </a:xfrm>
        </p:spPr>
        <p:txBody>
          <a:bodyPr/>
          <a:lstStyle/>
          <a:p>
            <a:r>
              <a:rPr lang="ru-RU" sz="1600" dirty="0" smtClean="0"/>
              <a:t>Запасные части для окна</a:t>
            </a:r>
            <a:br>
              <a:rPr lang="ru-RU" sz="1600" dirty="0" smtClean="0"/>
            </a:br>
            <a:r>
              <a:rPr lang="ru-RU" dirty="0" smtClean="0"/>
              <a:t>Электрика</a:t>
            </a:r>
            <a:endParaRPr lang="en-US" dirty="0"/>
          </a:p>
        </p:txBody>
      </p:sp>
      <p:sp>
        <p:nvSpPr>
          <p:cNvPr id="9" name="Flowchart: Alternate Process 8"/>
          <p:cNvSpPr/>
          <p:nvPr/>
        </p:nvSpPr>
        <p:spPr bwMode="auto">
          <a:xfrm>
            <a:off x="7286644" y="5857892"/>
            <a:ext cx="1357322" cy="500066"/>
          </a:xfrm>
          <a:prstGeom prst="flowChartAlternateProcess">
            <a:avLst/>
          </a:prstGeom>
          <a:solidFill>
            <a:schemeClr val="accent3"/>
          </a:solidFill>
          <a:ln w="9525" cap="flat" cmpd="sng" algn="ctr">
            <a:solidFill>
              <a:srgbClr val="ACACAC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80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Verdana" pitchFamily="34" charset="0"/>
                <a:hlinkClick r:id="rId5" action="ppaction://hlinksldjump"/>
              </a:rPr>
              <a:t>В начало</a:t>
            </a:r>
            <a:endParaRPr kumimoji="0" lang="ru-RU" sz="1800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Verdan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183752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47663" y="1219200"/>
            <a:ext cx="8439150" cy="4010000"/>
          </a:xfrm>
        </p:spPr>
        <p:txBody>
          <a:bodyPr/>
          <a:lstStyle/>
          <a:p>
            <a:r>
              <a:rPr lang="ru-RU" dirty="0" err="1" smtClean="0"/>
              <a:t>Интегра</a:t>
            </a:r>
            <a:r>
              <a:rPr lang="en-US" b="1" dirty="0" smtClean="0">
                <a:solidFill>
                  <a:srgbClr val="FF0000"/>
                </a:solidFill>
              </a:rPr>
              <a:t> VELUX PREMIUM</a:t>
            </a:r>
            <a:br>
              <a:rPr lang="en-US" b="1" dirty="0" smtClean="0">
                <a:solidFill>
                  <a:srgbClr val="FF0000"/>
                </a:solidFill>
              </a:rPr>
            </a:br>
            <a:r>
              <a:rPr lang="ru-RU" dirty="0" smtClean="0"/>
              <a:t>например, G</a:t>
            </a:r>
            <a:r>
              <a:rPr lang="en-US" smtClean="0"/>
              <a:t>GL M</a:t>
            </a:r>
            <a:r>
              <a:rPr lang="en-US" smtClean="0">
                <a:solidFill>
                  <a:srgbClr val="FF0000"/>
                </a:solidFill>
              </a:rPr>
              <a:t>K</a:t>
            </a:r>
            <a:r>
              <a:rPr lang="en-US" smtClean="0"/>
              <a:t>08 </a:t>
            </a:r>
            <a:r>
              <a:rPr lang="en-US" dirty="0" smtClean="0"/>
              <a:t>307021</a:t>
            </a:r>
          </a:p>
          <a:p>
            <a:endParaRPr lang="en-US" dirty="0" smtClean="0"/>
          </a:p>
          <a:p>
            <a:r>
              <a:rPr lang="ru-RU" dirty="0" smtClean="0">
                <a:hlinkClick r:id="rId3" action="ppaction://hlinksldjump"/>
              </a:rPr>
              <a:t>Трансформатор</a:t>
            </a:r>
            <a:endParaRPr lang="ru-RU" dirty="0" smtClean="0"/>
          </a:p>
          <a:p>
            <a:r>
              <a:rPr lang="ru-RU" dirty="0" smtClean="0">
                <a:hlinkClick r:id="rId4" action="ppaction://hlinksldjump"/>
              </a:rPr>
              <a:t>Электромотор</a:t>
            </a:r>
            <a:endParaRPr lang="ru-RU" dirty="0" smtClean="0"/>
          </a:p>
          <a:p>
            <a:r>
              <a:rPr lang="ru-RU" dirty="0" smtClean="0">
                <a:hlinkClick r:id="rId5" action="ppaction://hlinksldjump"/>
              </a:rPr>
              <a:t>Комплект крепежа мотора</a:t>
            </a:r>
            <a:endParaRPr lang="ru-RU" dirty="0" smtClean="0"/>
          </a:p>
          <a:p>
            <a:r>
              <a:rPr lang="ru-RU" dirty="0" smtClean="0">
                <a:hlinkClick r:id="rId6" action="ppaction://hlinksldjump"/>
              </a:rPr>
              <a:t>Датчик дождя</a:t>
            </a:r>
            <a:endParaRPr lang="en-US" dirty="0" smtClean="0"/>
          </a:p>
          <a:p>
            <a:r>
              <a:rPr lang="ru-RU" dirty="0" smtClean="0">
                <a:hlinkClick r:id="rId7" action="ppaction://hlinksldjump"/>
              </a:rPr>
              <a:t>Магнит</a:t>
            </a:r>
            <a:endParaRPr lang="en-US" dirty="0"/>
          </a:p>
          <a:p>
            <a:endParaRPr lang="da-DK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B5E496-C20A-4259-82D6-EE90691934EF}" type="slidenum">
              <a:rPr lang="da-DK" smtClean="0"/>
              <a:pPr/>
              <a:t>199</a:t>
            </a:fld>
            <a:endParaRPr lang="da-DK" dirty="0"/>
          </a:p>
        </p:txBody>
      </p:sp>
      <p:sp>
        <p:nvSpPr>
          <p:cNvPr id="7" name="Rectangle 2"/>
          <p:cNvSpPr>
            <a:spLocks noGrp="1" noChangeArrowheads="1"/>
          </p:cNvSpPr>
          <p:nvPr>
            <p:ph type="title"/>
          </p:nvPr>
        </p:nvSpPr>
        <p:spPr>
          <a:xfrm>
            <a:off x="347663" y="168275"/>
            <a:ext cx="7032625" cy="936625"/>
          </a:xfrm>
        </p:spPr>
        <p:txBody>
          <a:bodyPr/>
          <a:lstStyle/>
          <a:p>
            <a:r>
              <a:rPr lang="ru-RU" sz="1600" dirty="0" smtClean="0"/>
              <a:t>Запасные части для окна</a:t>
            </a:r>
            <a:br>
              <a:rPr lang="ru-RU" sz="1600" dirty="0" smtClean="0"/>
            </a:br>
            <a:r>
              <a:rPr lang="ru-RU" dirty="0" smtClean="0"/>
              <a:t>Электрика</a:t>
            </a:r>
            <a:endParaRPr lang="en-US" dirty="0"/>
          </a:p>
        </p:txBody>
      </p:sp>
      <p:sp>
        <p:nvSpPr>
          <p:cNvPr id="8" name="Flowchart: Alternate Process 7"/>
          <p:cNvSpPr/>
          <p:nvPr/>
        </p:nvSpPr>
        <p:spPr bwMode="auto">
          <a:xfrm>
            <a:off x="7286644" y="5857892"/>
            <a:ext cx="1357322" cy="500066"/>
          </a:xfrm>
          <a:prstGeom prst="flowChartAlternateProcess">
            <a:avLst/>
          </a:prstGeom>
          <a:solidFill>
            <a:schemeClr val="accent3"/>
          </a:solidFill>
          <a:ln w="9525" cap="flat" cmpd="sng" algn="ctr">
            <a:solidFill>
              <a:srgbClr val="ACACAC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80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Verdana" pitchFamily="34" charset="0"/>
                <a:hlinkClick r:id="rId8" action="ppaction://hlinksldjump"/>
              </a:rPr>
              <a:t>В начало</a:t>
            </a:r>
            <a:endParaRPr kumimoji="0" lang="ru-RU" sz="1800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Verdan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302827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Запасные части для</a:t>
            </a:r>
            <a:endParaRPr lang="en-US" dirty="0"/>
          </a:p>
        </p:txBody>
      </p:sp>
      <p:sp>
        <p:nvSpPr>
          <p:cNvPr id="6349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>
                <a:hlinkClick r:id="rId2" action="ppaction://hlinksldjump"/>
              </a:rPr>
              <a:t>Окна</a:t>
            </a:r>
            <a:endParaRPr lang="ru-RU" dirty="0" smtClean="0"/>
          </a:p>
          <a:p>
            <a:r>
              <a:rPr lang="ru-RU" dirty="0" smtClean="0">
                <a:hlinkClick r:id="rId3" action="ppaction://hlinksldjump"/>
              </a:rPr>
              <a:t>Оклада</a:t>
            </a:r>
            <a:endParaRPr lang="en-US" dirty="0" smtClean="0"/>
          </a:p>
          <a:p>
            <a:r>
              <a:rPr lang="ru-RU" dirty="0" smtClean="0">
                <a:hlinkClick r:id="rId4" action="ppaction://hlinksldjump"/>
              </a:rPr>
              <a:t>Откоса</a:t>
            </a:r>
            <a:endParaRPr lang="en-US" dirty="0" smtClean="0"/>
          </a:p>
          <a:p>
            <a:endParaRPr lang="en-US" dirty="0"/>
          </a:p>
          <a:p>
            <a:r>
              <a:rPr lang="ru-RU" dirty="0" smtClean="0">
                <a:hlinkClick r:id="rId5" action="ppaction://hlinksldjump"/>
              </a:rPr>
              <a:t>Лестницы</a:t>
            </a:r>
            <a:endParaRPr lang="en-US" dirty="0" smtClean="0"/>
          </a:p>
          <a:p>
            <a:endParaRPr lang="ru-RU" dirty="0" smtClean="0"/>
          </a:p>
          <a:p>
            <a:r>
              <a:rPr lang="ru-RU" dirty="0" smtClean="0">
                <a:hlinkClick r:id="rId6" action="ppaction://hlinksldjump"/>
              </a:rPr>
              <a:t>Электрооборудования</a:t>
            </a:r>
            <a:endParaRPr lang="en-US" dirty="0" smtClean="0"/>
          </a:p>
          <a:p>
            <a:endParaRPr lang="ru-RU" dirty="0" smtClean="0"/>
          </a:p>
          <a:p>
            <a:r>
              <a:rPr lang="ru-RU" dirty="0" smtClean="0">
                <a:hlinkClick r:id="rId7" action="ppaction://hlinksldjump"/>
              </a:rPr>
              <a:t>Шторы</a:t>
            </a:r>
            <a:endParaRPr lang="en-US" dirty="0" smtClean="0"/>
          </a:p>
          <a:p>
            <a:r>
              <a:rPr lang="ru-RU" dirty="0" err="1" smtClean="0">
                <a:hlinkClick r:id="rId8" action="ppaction://hlinksldjump"/>
              </a:rPr>
              <a:t>Рольставен</a:t>
            </a:r>
            <a:endParaRPr lang="en-US" dirty="0" smtClean="0"/>
          </a:p>
          <a:p>
            <a:endParaRPr lang="en-US" dirty="0" smtClean="0"/>
          </a:p>
          <a:p>
            <a:r>
              <a:rPr lang="ru-RU" dirty="0" smtClean="0">
                <a:hlinkClick r:id="rId9" action="ppaction://hlinksldjump"/>
              </a:rPr>
              <a:t>Москитной сетки</a:t>
            </a:r>
            <a:endParaRPr lang="ru-RU" dirty="0" smtClean="0"/>
          </a:p>
          <a:p>
            <a:r>
              <a:rPr lang="ru-RU" dirty="0" smtClean="0">
                <a:hlinkClick r:id="rId10" action="ppaction://hlinksldjump"/>
              </a:rPr>
              <a:t>Маркизета</a:t>
            </a:r>
            <a:endParaRPr lang="en-US" dirty="0" smtClean="0"/>
          </a:p>
          <a:p>
            <a:endParaRPr lang="en-US" dirty="0" smtClean="0"/>
          </a:p>
          <a:p>
            <a:endParaRPr lang="en-US" dirty="0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B5E496-C20A-4259-82D6-EE90691934EF}" type="slidenum">
              <a:rPr lang="da-DK" smtClean="0"/>
              <a:pPr/>
              <a:t>2</a:t>
            </a:fld>
            <a:endParaRPr lang="da-DK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B5E496-C20A-4259-82D6-EE90691934EF}" type="slidenum">
              <a:rPr lang="da-DK" smtClean="0"/>
              <a:pPr/>
              <a:t>20</a:t>
            </a:fld>
            <a:endParaRPr lang="da-DK" dirty="0"/>
          </a:p>
        </p:txBody>
      </p:sp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347663" y="168275"/>
            <a:ext cx="7032625" cy="936625"/>
          </a:xfrm>
        </p:spPr>
        <p:txBody>
          <a:bodyPr/>
          <a:lstStyle/>
          <a:p>
            <a:pPr lvl="0"/>
            <a:r>
              <a:rPr lang="da-DK" sz="1600" dirty="0" err="1" smtClean="0"/>
              <a:t>Накладки</a:t>
            </a:r>
            <a:r>
              <a:rPr lang="da-DK" sz="1600" dirty="0" smtClean="0"/>
              <a:t> </a:t>
            </a:r>
            <a:r>
              <a:rPr lang="da-DK" sz="1600" dirty="0" err="1" smtClean="0"/>
              <a:t>для</a:t>
            </a:r>
            <a:r>
              <a:rPr lang="da-DK" sz="1600" dirty="0" smtClean="0"/>
              <a:t> </a:t>
            </a:r>
            <a:r>
              <a:rPr lang="da-DK" sz="1600" dirty="0" err="1" smtClean="0"/>
              <a:t>окна</a:t>
            </a:r>
            <a:r>
              <a:rPr lang="da-DK" dirty="0" smtClean="0"/>
              <a:t/>
            </a:r>
            <a:br>
              <a:rPr lang="da-DK" dirty="0" smtClean="0"/>
            </a:br>
            <a:r>
              <a:rPr lang="da-DK" sz="2000" dirty="0" err="1" smtClean="0"/>
              <a:t>Упаковка</a:t>
            </a:r>
            <a:r>
              <a:rPr lang="da-DK" sz="2000" dirty="0" smtClean="0"/>
              <a:t> с </a:t>
            </a:r>
            <a:r>
              <a:rPr lang="da-DK" sz="2000" dirty="0" err="1" smtClean="0"/>
              <a:t>накладками</a:t>
            </a:r>
            <a:r>
              <a:rPr lang="da-DK" sz="2000" dirty="0" smtClean="0"/>
              <a:t>/</a:t>
            </a:r>
            <a:r>
              <a:rPr lang="da-DK" sz="2000" dirty="0" err="1" smtClean="0"/>
              <a:t>Байпак</a:t>
            </a:r>
            <a:r>
              <a:rPr lang="da-DK" sz="2400" dirty="0" smtClean="0"/>
              <a:t/>
            </a:r>
            <a:br>
              <a:rPr lang="da-DK" sz="2400" dirty="0" smtClean="0"/>
            </a:br>
            <a:r>
              <a:rPr lang="ru-RU" sz="1600" dirty="0" smtClean="0"/>
              <a:t>2003-2015 (</a:t>
            </a:r>
            <a:r>
              <a:rPr lang="da-DK" sz="1600" dirty="0" err="1" smtClean="0"/>
              <a:t>например</a:t>
            </a:r>
            <a:r>
              <a:rPr lang="da-DK" sz="1600" dirty="0" smtClean="0"/>
              <a:t>,  GGL M08 3073G) - Алюминий</a:t>
            </a:r>
            <a:endParaRPr lang="da-DK" sz="1600" dirty="0"/>
          </a:p>
        </p:txBody>
      </p:sp>
      <p:sp>
        <p:nvSpPr>
          <p:cNvPr id="12" name="Rectangle 3"/>
          <p:cNvSpPr txBox="1">
            <a:spLocks noChangeArrowheads="1"/>
          </p:cNvSpPr>
          <p:nvPr/>
        </p:nvSpPr>
        <p:spPr bwMode="auto">
          <a:xfrm>
            <a:off x="347663" y="1219200"/>
            <a:ext cx="6672609" cy="42260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18000" tIns="0" rIns="0" bIns="0" numCol="1" anchor="t" anchorCtr="0" compatLnSpc="1">
            <a:prstTxWarp prst="textNoShape">
              <a:avLst/>
            </a:prstTxWarp>
          </a:bodyPr>
          <a:lstStyle/>
          <a:p>
            <a:pPr marL="2171700" lvl="4" indent="-342900" eaLnBrk="1" hangingPunct="1">
              <a:buSzPct val="80000"/>
              <a:buFontTx/>
              <a:buBlip>
                <a:blip r:embed="rId3"/>
              </a:buBlip>
              <a:tabLst>
                <a:tab pos="1274763" algn="l"/>
              </a:tabLst>
              <a:defRPr/>
            </a:pPr>
            <a:r>
              <a:rPr kumimoji="0" lang="da-DK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</a:rPr>
              <a:t>GZL 1073GBD</a:t>
            </a:r>
            <a:r>
              <a:rPr kumimoji="0" lang="da-DK" b="0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n-lt"/>
              </a:rPr>
              <a:t>IS</a:t>
            </a:r>
            <a:r>
              <a:rPr kumimoji="0" lang="da-DK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</a:rPr>
              <a:t>, GGL3073G</a:t>
            </a:r>
            <a:r>
              <a:rPr kumimoji="0" lang="da-DK" b="0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n-lt"/>
              </a:rPr>
              <a:t>IS</a:t>
            </a:r>
            <a:r>
              <a:rPr kumimoji="0" lang="da-DK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</a:rPr>
              <a:t>:		</a:t>
            </a:r>
          </a:p>
          <a:p>
            <a:pPr marL="342900" lvl="0" indent="-342900" eaLnBrk="1" hangingPunct="1">
              <a:buSzPct val="80000"/>
              <a:buBlip>
                <a:blip r:embed="rId3"/>
              </a:buBlip>
              <a:tabLst>
                <a:tab pos="1274763" algn="l"/>
              </a:tabLst>
            </a:pPr>
            <a:endParaRPr kumimoji="0" lang="da-DK" sz="1400" b="0" i="0" u="none" strike="noStrike" kern="0" cap="none" spc="0" normalizeH="0" baseline="0" noProof="0" dirty="0" smtClean="0">
              <a:ln>
                <a:noFill/>
              </a:ln>
              <a:solidFill>
                <a:schemeClr val="accent2">
                  <a:lumMod val="50000"/>
                </a:schemeClr>
              </a:solidFill>
              <a:effectLst/>
              <a:uLnTx/>
              <a:uFillTx/>
              <a:latin typeface="+mn-lt"/>
            </a:endParaRPr>
          </a:p>
          <a:p>
            <a:pPr marL="342900" lvl="0" indent="-342900" eaLnBrk="1" hangingPunct="1">
              <a:buSzPct val="80000"/>
              <a:buBlip>
                <a:blip r:embed="rId3"/>
              </a:buBlip>
              <a:tabLst>
                <a:tab pos="1274763" algn="l"/>
              </a:tabLst>
            </a:pPr>
            <a:r>
              <a:rPr kumimoji="0" lang="da-DK" sz="1400" b="0" i="0" u="none" strike="noStrike" kern="0" cap="none" spc="0" normalizeH="0" baseline="0" noProof="0" dirty="0" smtClean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uLnTx/>
                <a:uFillTx/>
                <a:latin typeface="+mn-lt"/>
              </a:rPr>
              <a:t>C02	</a:t>
            </a:r>
            <a:r>
              <a:rPr lang="da-DK" sz="1400" kern="0" dirty="0" smtClean="0">
                <a:solidFill>
                  <a:schemeClr val="accent2">
                    <a:lumMod val="50000"/>
                  </a:schemeClr>
                </a:solidFill>
                <a:latin typeface="+mn-lt"/>
              </a:rPr>
              <a:t>		</a:t>
            </a:r>
            <a:r>
              <a:rPr lang="da-DK" sz="1400" kern="0" dirty="0">
                <a:solidFill>
                  <a:schemeClr val="accent2">
                    <a:lumMod val="50000"/>
                  </a:schemeClr>
                </a:solidFill>
              </a:rPr>
              <a:t>760839</a:t>
            </a:r>
            <a:r>
              <a:rPr lang="da-DK" sz="1400" kern="0" dirty="0" smtClean="0">
                <a:solidFill>
                  <a:schemeClr val="accent2">
                    <a:lumMod val="50000"/>
                  </a:schemeClr>
                </a:solidFill>
                <a:latin typeface="+mn-lt"/>
              </a:rPr>
              <a:t>C020			</a:t>
            </a:r>
            <a:endParaRPr kumimoji="0" lang="da-DK" sz="1400" b="0" i="0" u="none" strike="noStrike" kern="0" cap="none" spc="0" normalizeH="0" baseline="0" noProof="0" dirty="0" smtClean="0">
              <a:ln>
                <a:noFill/>
              </a:ln>
              <a:solidFill>
                <a:schemeClr val="accent2">
                  <a:lumMod val="50000"/>
                </a:schemeClr>
              </a:solidFill>
              <a:effectLst/>
              <a:uLnTx/>
              <a:uFillTx/>
              <a:latin typeface="+mn-lt"/>
            </a:endParaRPr>
          </a:p>
          <a:p>
            <a:pPr marL="342900" lvl="0" indent="-342900" eaLnBrk="1" hangingPunct="1">
              <a:buSzPct val="80000"/>
              <a:buBlip>
                <a:blip r:embed="rId3"/>
              </a:buBlip>
              <a:tabLst>
                <a:tab pos="1274763" algn="l"/>
              </a:tabLst>
            </a:pPr>
            <a:r>
              <a:rPr kumimoji="0" lang="da-DK" sz="1400" b="0" i="0" u="none" strike="noStrike" kern="0" cap="none" spc="0" normalizeH="0" baseline="0" noProof="0" dirty="0" smtClean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uLnTx/>
                <a:uFillTx/>
                <a:latin typeface="+mn-lt"/>
              </a:rPr>
              <a:t>C04			</a:t>
            </a:r>
            <a:r>
              <a:rPr lang="da-DK" sz="1400" kern="0" dirty="0">
                <a:solidFill>
                  <a:schemeClr val="accent2">
                    <a:lumMod val="50000"/>
                  </a:schemeClr>
                </a:solidFill>
              </a:rPr>
              <a:t>760839C040</a:t>
            </a:r>
            <a:r>
              <a:rPr lang="da-DK" sz="1400" kern="0" dirty="0" smtClean="0">
                <a:solidFill>
                  <a:schemeClr val="accent2">
                    <a:lumMod val="50000"/>
                  </a:schemeClr>
                </a:solidFill>
              </a:rPr>
              <a:t>			</a:t>
            </a:r>
            <a:endParaRPr kumimoji="0" lang="da-DK" sz="1400" b="0" i="0" u="none" strike="noStrike" kern="0" cap="none" spc="0" normalizeH="0" baseline="0" noProof="0" dirty="0" smtClean="0">
              <a:ln>
                <a:noFill/>
              </a:ln>
              <a:solidFill>
                <a:schemeClr val="accent2">
                  <a:lumMod val="50000"/>
                </a:schemeClr>
              </a:solidFill>
              <a:effectLst/>
              <a:uLnTx/>
              <a:uFillTx/>
              <a:latin typeface="+mn-lt"/>
            </a:endParaRPr>
          </a:p>
          <a:p>
            <a:pPr marL="342900" lvl="0" indent="-342900" eaLnBrk="1" hangingPunct="1">
              <a:buSzPct val="80000"/>
              <a:buBlip>
                <a:blip r:embed="rId3"/>
              </a:buBlip>
              <a:tabLst>
                <a:tab pos="1274763" algn="l"/>
              </a:tabLst>
            </a:pPr>
            <a:r>
              <a:rPr kumimoji="0" lang="da-DK" sz="1400" b="0" i="0" u="none" strike="noStrike" kern="0" cap="none" spc="0" normalizeH="0" baseline="0" noProof="0" dirty="0" smtClean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uLnTx/>
                <a:uFillTx/>
                <a:latin typeface="+mn-lt"/>
              </a:rPr>
              <a:t>F04			</a:t>
            </a:r>
            <a:r>
              <a:rPr lang="da-DK" sz="1400" kern="0" dirty="0">
                <a:solidFill>
                  <a:schemeClr val="accent2">
                    <a:lumMod val="50000"/>
                  </a:schemeClr>
                </a:solidFill>
              </a:rPr>
              <a:t>760839F040</a:t>
            </a:r>
            <a:r>
              <a:rPr lang="da-DK" sz="1400" kern="0" dirty="0" smtClean="0">
                <a:solidFill>
                  <a:schemeClr val="accent2">
                    <a:lumMod val="50000"/>
                  </a:schemeClr>
                </a:solidFill>
              </a:rPr>
              <a:t>			</a:t>
            </a:r>
            <a:endParaRPr kumimoji="0" lang="da-DK" sz="1400" b="0" i="0" u="none" strike="noStrike" kern="0" cap="none" spc="0" normalizeH="0" baseline="0" noProof="0" dirty="0" smtClean="0">
              <a:ln>
                <a:noFill/>
              </a:ln>
              <a:solidFill>
                <a:schemeClr val="accent2">
                  <a:lumMod val="50000"/>
                </a:schemeClr>
              </a:solidFill>
              <a:effectLst/>
              <a:uLnTx/>
              <a:uFillTx/>
              <a:latin typeface="+mn-lt"/>
            </a:endParaRPr>
          </a:p>
          <a:p>
            <a:pPr marL="342900" lvl="0" indent="-342900" eaLnBrk="1" hangingPunct="1">
              <a:buSzPct val="80000"/>
              <a:buBlip>
                <a:blip r:embed="rId3"/>
              </a:buBlip>
              <a:tabLst>
                <a:tab pos="1274763" algn="l"/>
              </a:tabLst>
            </a:pPr>
            <a:r>
              <a:rPr kumimoji="0" lang="da-DK" sz="1400" b="0" i="0" u="none" strike="noStrike" kern="0" cap="none" spc="0" normalizeH="0" baseline="0" noProof="0" dirty="0" smtClean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uLnTx/>
                <a:uFillTx/>
                <a:latin typeface="+mn-lt"/>
              </a:rPr>
              <a:t>F06		</a:t>
            </a:r>
            <a:r>
              <a:rPr lang="da-DK" sz="1400" kern="0" dirty="0">
                <a:solidFill>
                  <a:schemeClr val="accent2">
                    <a:lumMod val="50000"/>
                  </a:schemeClr>
                </a:solidFill>
              </a:rPr>
              <a:t>	</a:t>
            </a:r>
            <a:r>
              <a:rPr lang="da-DK" sz="1400" kern="0" dirty="0" smtClean="0">
                <a:solidFill>
                  <a:schemeClr val="accent2">
                    <a:lumMod val="50000"/>
                  </a:schemeClr>
                </a:solidFill>
              </a:rPr>
              <a:t>760839F060			</a:t>
            </a:r>
          </a:p>
          <a:p>
            <a:pPr marL="342900" lvl="0" indent="-342900" eaLnBrk="1" hangingPunct="1">
              <a:buSzPct val="80000"/>
              <a:buBlip>
                <a:blip r:embed="rId3"/>
              </a:buBlip>
              <a:tabLst>
                <a:tab pos="1274763" algn="l"/>
              </a:tabLst>
            </a:pPr>
            <a:r>
              <a:rPr kumimoji="0" lang="da-DK" sz="1400" b="0" i="0" u="none" strike="noStrike" kern="0" cap="none" spc="0" normalizeH="0" baseline="0" noProof="0" dirty="0" smtClean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uLnTx/>
                <a:uFillTx/>
                <a:latin typeface="+mn-lt"/>
              </a:rPr>
              <a:t>M04			</a:t>
            </a:r>
            <a:r>
              <a:rPr lang="da-DK" sz="1400" kern="0" dirty="0">
                <a:solidFill>
                  <a:schemeClr val="accent2">
                    <a:lumMod val="50000"/>
                  </a:schemeClr>
                </a:solidFill>
              </a:rPr>
              <a:t>760839M040</a:t>
            </a:r>
            <a:r>
              <a:rPr lang="da-DK" sz="1400" kern="0" dirty="0" smtClean="0">
                <a:solidFill>
                  <a:schemeClr val="accent2">
                    <a:lumMod val="50000"/>
                  </a:schemeClr>
                </a:solidFill>
              </a:rPr>
              <a:t>			</a:t>
            </a:r>
            <a:r>
              <a:rPr kumimoji="0" lang="da-DK" sz="1400" b="0" i="0" u="none" strike="noStrike" kern="0" cap="none" spc="0" normalizeH="0" baseline="0" noProof="0" dirty="0" smtClean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uLnTx/>
                <a:uFillTx/>
                <a:latin typeface="+mn-lt"/>
              </a:rPr>
              <a:t> </a:t>
            </a:r>
          </a:p>
          <a:p>
            <a:pPr marL="342900" lvl="0" indent="-342900" eaLnBrk="1" hangingPunct="1">
              <a:buSzPct val="80000"/>
              <a:buBlip>
                <a:blip r:embed="rId3"/>
              </a:buBlip>
              <a:tabLst>
                <a:tab pos="1274763" algn="l"/>
              </a:tabLst>
            </a:pPr>
            <a:r>
              <a:rPr kumimoji="0" lang="da-DK" sz="1400" b="0" i="0" u="none" strike="noStrike" kern="0" cap="none" spc="0" normalizeH="0" baseline="0" noProof="0" dirty="0" smtClean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uLnTx/>
                <a:uFillTx/>
                <a:latin typeface="+mn-lt"/>
              </a:rPr>
              <a:t>M06			</a:t>
            </a:r>
            <a:r>
              <a:rPr lang="da-DK" sz="1400" kern="0" dirty="0">
                <a:solidFill>
                  <a:schemeClr val="accent2">
                    <a:lumMod val="50000"/>
                  </a:schemeClr>
                </a:solidFill>
              </a:rPr>
              <a:t>760839M060</a:t>
            </a:r>
            <a:r>
              <a:rPr lang="da-DK" sz="1400" kern="0" dirty="0" smtClean="0">
                <a:solidFill>
                  <a:schemeClr val="accent2">
                    <a:lumMod val="50000"/>
                  </a:schemeClr>
                </a:solidFill>
              </a:rPr>
              <a:t>			</a:t>
            </a:r>
            <a:endParaRPr kumimoji="0" lang="da-DK" sz="1400" b="0" i="0" u="none" strike="noStrike" kern="0" cap="none" spc="0" normalizeH="0" baseline="0" noProof="0" dirty="0" smtClean="0">
              <a:ln>
                <a:noFill/>
              </a:ln>
              <a:solidFill>
                <a:schemeClr val="accent2">
                  <a:lumMod val="50000"/>
                </a:schemeClr>
              </a:solidFill>
              <a:effectLst/>
              <a:uLnTx/>
              <a:uFillTx/>
              <a:latin typeface="+mn-lt"/>
            </a:endParaRPr>
          </a:p>
          <a:p>
            <a:pPr marL="342900" lvl="0" indent="-342900" eaLnBrk="1" hangingPunct="1">
              <a:buSzPct val="80000"/>
              <a:buBlip>
                <a:blip r:embed="rId3"/>
              </a:buBlip>
              <a:tabLst>
                <a:tab pos="1274763" algn="l"/>
              </a:tabLst>
            </a:pPr>
            <a:r>
              <a:rPr kumimoji="0" lang="da-DK" sz="1400" b="0" i="0" u="none" strike="noStrike" kern="0" cap="none" spc="0" normalizeH="0" baseline="0" noProof="0" dirty="0" smtClean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uLnTx/>
                <a:uFillTx/>
                <a:latin typeface="+mn-lt"/>
              </a:rPr>
              <a:t>M08			</a:t>
            </a:r>
            <a:r>
              <a:rPr lang="da-DK" sz="1400" kern="0" dirty="0" smtClean="0">
                <a:solidFill>
                  <a:schemeClr val="accent2">
                    <a:lumMod val="50000"/>
                  </a:schemeClr>
                </a:solidFill>
              </a:rPr>
              <a:t>760839M080		</a:t>
            </a:r>
          </a:p>
          <a:p>
            <a:pPr marL="342900" lvl="0" indent="-342900" eaLnBrk="1" hangingPunct="1">
              <a:buSzPct val="80000"/>
              <a:buBlip>
                <a:blip r:embed="rId3"/>
              </a:buBlip>
              <a:tabLst>
                <a:tab pos="1274763" algn="l"/>
              </a:tabLst>
            </a:pPr>
            <a:r>
              <a:rPr kumimoji="0" lang="da-DK" sz="1400" b="0" i="0" u="none" strike="noStrike" kern="0" cap="none" spc="0" normalizeH="0" baseline="0" noProof="0" dirty="0" smtClean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uLnTx/>
                <a:uFillTx/>
                <a:latin typeface="+mn-lt"/>
              </a:rPr>
              <a:t>M10			</a:t>
            </a:r>
            <a:r>
              <a:rPr lang="da-DK" sz="1400" kern="0" dirty="0">
                <a:solidFill>
                  <a:schemeClr val="accent2">
                    <a:lumMod val="50000"/>
                  </a:schemeClr>
                </a:solidFill>
              </a:rPr>
              <a:t>760839M100</a:t>
            </a:r>
            <a:r>
              <a:rPr lang="da-DK" sz="1400" kern="0" dirty="0" smtClean="0">
                <a:solidFill>
                  <a:schemeClr val="accent2">
                    <a:lumMod val="50000"/>
                  </a:schemeClr>
                </a:solidFill>
              </a:rPr>
              <a:t>		</a:t>
            </a:r>
          </a:p>
          <a:p>
            <a:pPr marL="342900" lvl="0" indent="-342900" eaLnBrk="1" hangingPunct="1">
              <a:buSzPct val="80000"/>
              <a:buBlip>
                <a:blip r:embed="rId3"/>
              </a:buBlip>
              <a:tabLst>
                <a:tab pos="1274763" algn="l"/>
              </a:tabLst>
            </a:pPr>
            <a:r>
              <a:rPr kumimoji="0" lang="da-DK" sz="1400" b="0" i="0" u="none" strike="noStrike" kern="0" cap="none" spc="0" normalizeH="0" baseline="0" noProof="0" dirty="0" smtClean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uLnTx/>
                <a:uFillTx/>
                <a:latin typeface="+mn-lt"/>
              </a:rPr>
              <a:t>P06</a:t>
            </a:r>
            <a:r>
              <a:rPr lang="da-DK" sz="1400" kern="0" dirty="0" smtClean="0">
                <a:solidFill>
                  <a:schemeClr val="accent2">
                    <a:lumMod val="50000"/>
                  </a:schemeClr>
                </a:solidFill>
                <a:latin typeface="+mn-lt"/>
              </a:rPr>
              <a:t>			</a:t>
            </a:r>
            <a:r>
              <a:rPr lang="da-DK" sz="1400" kern="0" dirty="0">
                <a:solidFill>
                  <a:schemeClr val="accent2">
                    <a:lumMod val="50000"/>
                  </a:schemeClr>
                </a:solidFill>
              </a:rPr>
              <a:t>760839P060</a:t>
            </a:r>
            <a:r>
              <a:rPr lang="da-DK" sz="1400" kern="0" dirty="0" smtClean="0">
                <a:solidFill>
                  <a:schemeClr val="accent2">
                    <a:lumMod val="50000"/>
                  </a:schemeClr>
                </a:solidFill>
              </a:rPr>
              <a:t>		</a:t>
            </a:r>
          </a:p>
          <a:p>
            <a:pPr marL="342900" lvl="0" indent="-342900" eaLnBrk="1" hangingPunct="1">
              <a:buSzPct val="80000"/>
              <a:buBlip>
                <a:blip r:embed="rId3"/>
              </a:buBlip>
              <a:tabLst>
                <a:tab pos="1274763" algn="l"/>
              </a:tabLst>
            </a:pPr>
            <a:r>
              <a:rPr kumimoji="0" lang="da-DK" sz="1400" b="0" i="0" u="none" strike="noStrike" kern="0" cap="none" spc="0" normalizeH="0" baseline="0" noProof="0" dirty="0" smtClean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uLnTx/>
                <a:uFillTx/>
                <a:latin typeface="+mn-lt"/>
              </a:rPr>
              <a:t>P08			</a:t>
            </a:r>
            <a:r>
              <a:rPr lang="da-DK" sz="1400" kern="0" dirty="0">
                <a:solidFill>
                  <a:schemeClr val="accent2">
                    <a:lumMod val="50000"/>
                  </a:schemeClr>
                </a:solidFill>
              </a:rPr>
              <a:t>760839P080</a:t>
            </a:r>
            <a:r>
              <a:rPr lang="da-DK" sz="1400" kern="0" dirty="0" smtClean="0">
                <a:solidFill>
                  <a:schemeClr val="accent2">
                    <a:lumMod val="50000"/>
                  </a:schemeClr>
                </a:solidFill>
              </a:rPr>
              <a:t>		</a:t>
            </a:r>
          </a:p>
          <a:p>
            <a:pPr marL="342900" lvl="0" indent="-342900" eaLnBrk="1" hangingPunct="1">
              <a:buSzPct val="80000"/>
              <a:buBlip>
                <a:blip r:embed="rId3"/>
              </a:buBlip>
              <a:tabLst>
                <a:tab pos="1274763" algn="l"/>
              </a:tabLst>
            </a:pPr>
            <a:r>
              <a:rPr kumimoji="0" lang="da-DK" sz="1400" b="0" i="0" u="none" strike="noStrike" kern="0" cap="none" spc="0" normalizeH="0" baseline="0" noProof="0" dirty="0" smtClean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uLnTx/>
                <a:uFillTx/>
                <a:latin typeface="+mn-lt"/>
              </a:rPr>
              <a:t>S06</a:t>
            </a:r>
            <a:r>
              <a:rPr lang="da-DK" sz="1400" kern="0" dirty="0" smtClean="0">
                <a:solidFill>
                  <a:schemeClr val="accent2">
                    <a:lumMod val="50000"/>
                  </a:schemeClr>
                </a:solidFill>
                <a:latin typeface="+mn-lt"/>
              </a:rPr>
              <a:t>			</a:t>
            </a:r>
            <a:r>
              <a:rPr lang="da-DK" sz="1400" kern="0" dirty="0">
                <a:solidFill>
                  <a:schemeClr val="accent2">
                    <a:lumMod val="50000"/>
                  </a:schemeClr>
                </a:solidFill>
              </a:rPr>
              <a:t>760839S060</a:t>
            </a:r>
            <a:r>
              <a:rPr lang="da-DK" sz="1400" kern="0" dirty="0" smtClean="0">
                <a:solidFill>
                  <a:schemeClr val="accent2">
                    <a:lumMod val="50000"/>
                  </a:schemeClr>
                </a:solidFill>
              </a:rPr>
              <a:t>		</a:t>
            </a:r>
            <a:endParaRPr kumimoji="0" lang="da-DK" sz="1400" b="0" i="0" u="none" strike="noStrike" kern="0" cap="none" spc="0" normalizeH="0" baseline="0" noProof="0" dirty="0" smtClean="0">
              <a:ln>
                <a:noFill/>
              </a:ln>
              <a:solidFill>
                <a:schemeClr val="accent2">
                  <a:lumMod val="50000"/>
                </a:schemeClr>
              </a:solidFill>
              <a:effectLst/>
              <a:uLnTx/>
              <a:uFillTx/>
              <a:latin typeface="+mn-lt"/>
            </a:endParaRPr>
          </a:p>
          <a:p>
            <a:pPr marL="342900" lvl="0" indent="-342900" eaLnBrk="1" hangingPunct="1">
              <a:buSzPct val="80000"/>
              <a:buBlip>
                <a:blip r:embed="rId3"/>
              </a:buBlip>
              <a:tabLst>
                <a:tab pos="1274763" algn="l"/>
              </a:tabLst>
            </a:pPr>
            <a:r>
              <a:rPr kumimoji="0" lang="da-DK" sz="1400" b="0" i="0" u="none" strike="noStrike" kern="0" cap="none" spc="0" normalizeH="0" baseline="0" noProof="0" dirty="0" smtClean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uLnTx/>
                <a:uFillTx/>
                <a:latin typeface="+mn-lt"/>
              </a:rPr>
              <a:t>S08			</a:t>
            </a:r>
            <a:r>
              <a:rPr lang="da-DK" sz="1400" kern="0" dirty="0">
                <a:solidFill>
                  <a:schemeClr val="accent2">
                    <a:lumMod val="50000"/>
                  </a:schemeClr>
                </a:solidFill>
              </a:rPr>
              <a:t>760839S080</a:t>
            </a:r>
            <a:r>
              <a:rPr lang="da-DK" sz="1400" kern="0" dirty="0" smtClean="0">
                <a:solidFill>
                  <a:schemeClr val="accent2">
                    <a:lumMod val="50000"/>
                  </a:schemeClr>
                </a:solidFill>
              </a:rPr>
              <a:t>		</a:t>
            </a:r>
            <a:endParaRPr kumimoji="0" lang="da-DK" sz="1400" b="0" i="0" u="none" strike="noStrike" kern="0" cap="none" spc="0" normalizeH="0" baseline="0" noProof="0" dirty="0" smtClean="0">
              <a:ln>
                <a:noFill/>
              </a:ln>
              <a:solidFill>
                <a:schemeClr val="accent2">
                  <a:lumMod val="50000"/>
                </a:schemeClr>
              </a:solidFill>
              <a:effectLst/>
              <a:uLnTx/>
              <a:uFillTx/>
              <a:latin typeface="+mn-lt"/>
            </a:endParaRPr>
          </a:p>
        </p:txBody>
      </p:sp>
      <p:sp>
        <p:nvSpPr>
          <p:cNvPr id="7" name="Flowchart: Alternate Process 6"/>
          <p:cNvSpPr/>
          <p:nvPr/>
        </p:nvSpPr>
        <p:spPr bwMode="auto">
          <a:xfrm>
            <a:off x="7286644" y="5786454"/>
            <a:ext cx="1357322" cy="500066"/>
          </a:xfrm>
          <a:prstGeom prst="flowChartAlternateProcess">
            <a:avLst/>
          </a:prstGeom>
          <a:solidFill>
            <a:schemeClr val="accent3"/>
          </a:solidFill>
          <a:ln w="9525" cap="flat" cmpd="sng" algn="ctr">
            <a:solidFill>
              <a:srgbClr val="ACACAC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80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Verdana" pitchFamily="34" charset="0"/>
                <a:hlinkClick r:id="rId4" action="ppaction://hlinksldjump"/>
              </a:rPr>
              <a:t>В начало</a:t>
            </a:r>
            <a:endParaRPr kumimoji="0" lang="ru-RU" sz="1800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Verdana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500034" y="5857892"/>
            <a:ext cx="55721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hlinkClick r:id="rId5" action="ppaction://hlinksldjump"/>
              </a:rPr>
              <a:t>Вернуться к окнам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9234610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da-DK" sz="1600" dirty="0" err="1" smtClean="0"/>
              <a:t>Запасные</a:t>
            </a:r>
            <a:r>
              <a:rPr lang="da-DK" sz="1600" dirty="0" smtClean="0"/>
              <a:t> </a:t>
            </a:r>
            <a:r>
              <a:rPr lang="da-DK" sz="1600" dirty="0" err="1" smtClean="0"/>
              <a:t>части</a:t>
            </a:r>
            <a:r>
              <a:rPr lang="da-DK" sz="1600" dirty="0" smtClean="0"/>
              <a:t> </a:t>
            </a:r>
            <a:r>
              <a:rPr lang="da-DK" sz="1600" dirty="0" err="1" smtClean="0"/>
              <a:t>для</a:t>
            </a:r>
            <a:r>
              <a:rPr lang="da-DK" sz="1600" dirty="0" smtClean="0"/>
              <a:t> </a:t>
            </a:r>
            <a:r>
              <a:rPr lang="da-DK" sz="1600" dirty="0" err="1" smtClean="0"/>
              <a:t>окна</a:t>
            </a:r>
            <a:r>
              <a:rPr lang="da-DK" sz="1600" dirty="0" smtClean="0"/>
              <a:t>. </a:t>
            </a:r>
            <a:r>
              <a:rPr lang="da-DK" sz="1600" dirty="0" err="1" smtClean="0"/>
              <a:t>Электрика</a:t>
            </a:r>
            <a:r>
              <a:rPr lang="da-DK" sz="2400" dirty="0" smtClean="0"/>
              <a:t/>
            </a:r>
            <a:br>
              <a:rPr lang="da-DK" sz="2400" dirty="0" smtClean="0"/>
            </a:br>
            <a:r>
              <a:rPr lang="da-DK" sz="2400" dirty="0" smtClean="0"/>
              <a:t> </a:t>
            </a:r>
            <a:r>
              <a:rPr lang="da-DK" sz="2000" dirty="0" err="1" smtClean="0"/>
              <a:t>Трансформатор</a:t>
            </a:r>
            <a:r>
              <a:rPr lang="da-DK" sz="2000" dirty="0" smtClean="0"/>
              <a:t> </a:t>
            </a:r>
            <a:r>
              <a:rPr lang="da-DK" sz="2000" dirty="0" err="1" smtClean="0"/>
              <a:t>окна</a:t>
            </a:r>
            <a:r>
              <a:rPr lang="da-DK" sz="2000" dirty="0" smtClean="0"/>
              <a:t> </a:t>
            </a:r>
            <a:r>
              <a:rPr lang="da-DK" sz="2000" dirty="0" err="1" smtClean="0"/>
              <a:t>Интегра</a:t>
            </a:r>
            <a:r>
              <a:rPr lang="da-DK" sz="2000" dirty="0" smtClean="0"/>
              <a:t> VELUX PREMIUM</a:t>
            </a:r>
            <a:endParaRPr lang="da-DK" sz="2000" dirty="0"/>
          </a:p>
        </p:txBody>
      </p:sp>
      <p:sp>
        <p:nvSpPr>
          <p:cNvPr id="6349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85720" y="1214422"/>
            <a:ext cx="8202643" cy="2070562"/>
          </a:xfrm>
        </p:spPr>
        <p:txBody>
          <a:bodyPr/>
          <a:lstStyle/>
          <a:p>
            <a:r>
              <a:rPr lang="da-DK" dirty="0" err="1" smtClean="0"/>
              <a:t>Подходит</a:t>
            </a:r>
            <a:r>
              <a:rPr lang="da-DK" dirty="0" smtClean="0"/>
              <a:t> </a:t>
            </a:r>
            <a:r>
              <a:rPr lang="da-DK" dirty="0" err="1" smtClean="0"/>
              <a:t>для</a:t>
            </a:r>
            <a:r>
              <a:rPr lang="da-DK" dirty="0" smtClean="0"/>
              <a:t> </a:t>
            </a:r>
            <a:r>
              <a:rPr lang="da-DK" dirty="0" err="1" smtClean="0"/>
              <a:t>окон</a:t>
            </a:r>
            <a:r>
              <a:rPr lang="da-DK" dirty="0" smtClean="0"/>
              <a:t> GGL/GGU </a:t>
            </a:r>
            <a:r>
              <a:rPr lang="da-DK" dirty="0" err="1" smtClean="0"/>
              <a:t>Integra</a:t>
            </a:r>
            <a:r>
              <a:rPr lang="da-DK" dirty="0" smtClean="0"/>
              <a:t> VELUX PREMIUM, </a:t>
            </a:r>
            <a:br>
              <a:rPr lang="da-DK" dirty="0" smtClean="0"/>
            </a:br>
            <a:r>
              <a:rPr lang="ru-RU" dirty="0" smtClean="0"/>
              <a:t>например, </a:t>
            </a:r>
            <a:r>
              <a:rPr lang="en-US" smtClean="0"/>
              <a:t>GGL M</a:t>
            </a:r>
            <a:r>
              <a:rPr lang="en-US" smtClean="0">
                <a:solidFill>
                  <a:srgbClr val="FF0000"/>
                </a:solidFill>
              </a:rPr>
              <a:t>K</a:t>
            </a:r>
            <a:r>
              <a:rPr lang="en-US" smtClean="0"/>
              <a:t>08 </a:t>
            </a:r>
            <a:r>
              <a:rPr lang="en-US" dirty="0" smtClean="0"/>
              <a:t>307021</a:t>
            </a:r>
            <a:endParaRPr lang="da-DK" dirty="0" smtClean="0"/>
          </a:p>
          <a:p>
            <a:endParaRPr lang="da-DK" dirty="0" smtClean="0"/>
          </a:p>
          <a:p>
            <a:pPr lvl="5">
              <a:buNone/>
            </a:pPr>
            <a:r>
              <a:rPr lang="da-DK" sz="1800" dirty="0" err="1" smtClean="0">
                <a:solidFill>
                  <a:srgbClr val="006CA5"/>
                </a:solidFill>
              </a:rPr>
              <a:t>Код</a:t>
            </a:r>
            <a:r>
              <a:rPr lang="da-DK" sz="1800" dirty="0" smtClean="0">
                <a:solidFill>
                  <a:srgbClr val="006CA5"/>
                </a:solidFill>
              </a:rPr>
              <a:t> – 830463</a:t>
            </a:r>
            <a:endParaRPr lang="da-DK" sz="1800" dirty="0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B5E496-C20A-4259-82D6-EE90691934EF}" type="slidenum">
              <a:rPr lang="da-DK" smtClean="0"/>
              <a:pPr/>
              <a:t>200</a:t>
            </a:fld>
            <a:endParaRPr lang="da-DK" dirty="0"/>
          </a:p>
        </p:txBody>
      </p:sp>
      <p:sp>
        <p:nvSpPr>
          <p:cNvPr id="10" name="Flowchart: Alternate Process 9"/>
          <p:cNvSpPr/>
          <p:nvPr/>
        </p:nvSpPr>
        <p:spPr bwMode="auto">
          <a:xfrm>
            <a:off x="7286644" y="5786454"/>
            <a:ext cx="1357322" cy="500066"/>
          </a:xfrm>
          <a:prstGeom prst="flowChartAlternateProcess">
            <a:avLst/>
          </a:prstGeom>
          <a:solidFill>
            <a:schemeClr val="accent3"/>
          </a:solidFill>
          <a:ln w="9525" cap="flat" cmpd="sng" algn="ctr">
            <a:solidFill>
              <a:srgbClr val="ACACAC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da-DK" sz="180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Verdana" pitchFamily="34" charset="0"/>
                <a:hlinkClick r:id="rId3" action="ppaction://hlinksldjump"/>
              </a:rPr>
              <a:t>В </a:t>
            </a:r>
            <a:r>
              <a:rPr kumimoji="0" lang="da-DK" sz="1800" i="0" u="none" strike="noStrike" cap="none" normalizeH="0" baseline="0" dirty="0" err="1" smtClean="0">
                <a:ln>
                  <a:noFill/>
                </a:ln>
                <a:solidFill>
                  <a:schemeClr val="bg1"/>
                </a:solidFill>
                <a:effectLst/>
                <a:latin typeface="Verdana" pitchFamily="34" charset="0"/>
                <a:hlinkClick r:id="rId3" action="ppaction://hlinksldjump"/>
              </a:rPr>
              <a:t>начало</a:t>
            </a:r>
            <a:endParaRPr kumimoji="0" lang="da-DK" sz="1800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Verdana" pitchFamily="34" charset="0"/>
            </a:endParaRPr>
          </a:p>
        </p:txBody>
      </p:sp>
      <p:pic>
        <p:nvPicPr>
          <p:cNvPr id="7" name="Picture 6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2080" y="1812082"/>
            <a:ext cx="3578225" cy="327279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5619531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da-DK" sz="1800" dirty="0" err="1" smtClean="0"/>
              <a:t>Запасные</a:t>
            </a:r>
            <a:r>
              <a:rPr lang="da-DK" sz="1800" dirty="0" smtClean="0"/>
              <a:t> </a:t>
            </a:r>
            <a:r>
              <a:rPr lang="da-DK" sz="1800" dirty="0" err="1" smtClean="0"/>
              <a:t>части</a:t>
            </a:r>
            <a:r>
              <a:rPr lang="da-DK" sz="1800" dirty="0" smtClean="0"/>
              <a:t> </a:t>
            </a:r>
            <a:r>
              <a:rPr lang="da-DK" sz="1800" dirty="0" err="1" smtClean="0"/>
              <a:t>для</a:t>
            </a:r>
            <a:r>
              <a:rPr lang="da-DK" sz="1800" dirty="0" smtClean="0"/>
              <a:t> </a:t>
            </a:r>
            <a:r>
              <a:rPr lang="da-DK" sz="1800" dirty="0" err="1" smtClean="0"/>
              <a:t>окна</a:t>
            </a:r>
            <a:r>
              <a:rPr lang="da-DK" sz="1800" dirty="0" smtClean="0"/>
              <a:t>. </a:t>
            </a:r>
            <a:r>
              <a:rPr lang="da-DK" sz="1800" dirty="0" err="1" smtClean="0"/>
              <a:t>Электрика</a:t>
            </a:r>
            <a:r>
              <a:rPr lang="da-DK" sz="2000" dirty="0" smtClean="0"/>
              <a:t/>
            </a:r>
            <a:br>
              <a:rPr lang="da-DK" sz="2000" dirty="0" smtClean="0"/>
            </a:br>
            <a:r>
              <a:rPr lang="da-DK" sz="2400" dirty="0" smtClean="0"/>
              <a:t> </a:t>
            </a:r>
            <a:r>
              <a:rPr lang="da-DK" sz="2400" dirty="0" err="1" smtClean="0"/>
              <a:t>Мотор</a:t>
            </a:r>
            <a:r>
              <a:rPr lang="da-DK" sz="2400" dirty="0" smtClean="0"/>
              <a:t> </a:t>
            </a:r>
            <a:r>
              <a:rPr lang="da-DK" sz="2400" dirty="0" err="1" smtClean="0"/>
              <a:t>для</a:t>
            </a:r>
            <a:r>
              <a:rPr lang="da-DK" sz="2400" dirty="0" smtClean="0"/>
              <a:t> </a:t>
            </a:r>
            <a:r>
              <a:rPr lang="da-DK" sz="2400" dirty="0" err="1" smtClean="0"/>
              <a:t>окна</a:t>
            </a:r>
            <a:r>
              <a:rPr lang="da-DK" sz="2400" dirty="0"/>
              <a:t> </a:t>
            </a:r>
            <a:r>
              <a:rPr lang="da-DK" sz="2400" dirty="0" err="1"/>
              <a:t>Интегра</a:t>
            </a:r>
            <a:r>
              <a:rPr lang="da-DK" sz="2400" dirty="0"/>
              <a:t> VELUX PREMIUM</a:t>
            </a: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B5E496-C20A-4259-82D6-EE90691934EF}" type="slidenum">
              <a:rPr lang="da-DK" smtClean="0"/>
              <a:pPr/>
              <a:t>201</a:t>
            </a:fld>
            <a:endParaRPr lang="da-DK" dirty="0"/>
          </a:p>
        </p:txBody>
      </p:sp>
      <p:sp>
        <p:nvSpPr>
          <p:cNvPr id="10" name="Flowchart: Alternate Process 9"/>
          <p:cNvSpPr/>
          <p:nvPr/>
        </p:nvSpPr>
        <p:spPr bwMode="auto">
          <a:xfrm>
            <a:off x="7286644" y="5786454"/>
            <a:ext cx="1357322" cy="500066"/>
          </a:xfrm>
          <a:prstGeom prst="flowChartAlternateProcess">
            <a:avLst/>
          </a:prstGeom>
          <a:solidFill>
            <a:schemeClr val="accent3"/>
          </a:solidFill>
          <a:ln w="9525" cap="flat" cmpd="sng" algn="ctr">
            <a:solidFill>
              <a:srgbClr val="ACACAC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da-DK" sz="180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Verdana" pitchFamily="34" charset="0"/>
                <a:hlinkClick r:id="rId3" action="ppaction://hlinksldjump"/>
              </a:rPr>
              <a:t>В </a:t>
            </a:r>
            <a:r>
              <a:rPr kumimoji="0" lang="da-DK" sz="1800" i="0" u="none" strike="noStrike" cap="none" normalizeH="0" baseline="0" dirty="0" err="1" smtClean="0">
                <a:ln>
                  <a:noFill/>
                </a:ln>
                <a:solidFill>
                  <a:schemeClr val="bg1"/>
                </a:solidFill>
                <a:effectLst/>
                <a:latin typeface="Verdana" pitchFamily="34" charset="0"/>
                <a:hlinkClick r:id="rId3" action="ppaction://hlinksldjump"/>
              </a:rPr>
              <a:t>начало</a:t>
            </a:r>
            <a:endParaRPr kumimoji="0" lang="da-DK" sz="1800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Verdana" pitchFamily="34" charset="0"/>
            </a:endParaRPr>
          </a:p>
        </p:txBody>
      </p:sp>
      <p:sp>
        <p:nvSpPr>
          <p:cNvPr id="6" name="Rectangle 3"/>
          <p:cNvSpPr txBox="1">
            <a:spLocks noChangeArrowheads="1"/>
          </p:cNvSpPr>
          <p:nvPr/>
        </p:nvSpPr>
        <p:spPr bwMode="auto">
          <a:xfrm>
            <a:off x="285720" y="1214422"/>
            <a:ext cx="8439150" cy="25026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18000" tIns="0" rIns="0" bIns="0" numCol="1" anchor="t" anchorCtr="0" compatLnSpc="1">
            <a:prstTxWarp prst="textNoShape">
              <a:avLst/>
            </a:prstTxWarp>
          </a:bodyPr>
          <a:lstStyle/>
          <a:p>
            <a:pPr marL="342900" indent="-342900" eaLnBrk="1" hangingPunct="1">
              <a:buSzPct val="80000"/>
              <a:buBlip>
                <a:blip r:embed="rId4"/>
              </a:buBlip>
              <a:tabLst>
                <a:tab pos="1274763" algn="l"/>
              </a:tabLst>
              <a:defRPr/>
            </a:pPr>
            <a:r>
              <a:rPr lang="da-DK" dirty="0" err="1" smtClean="0"/>
              <a:t>Подходит</a:t>
            </a:r>
            <a:r>
              <a:rPr lang="da-DK" dirty="0" smtClean="0"/>
              <a:t> </a:t>
            </a:r>
            <a:r>
              <a:rPr lang="da-DK" dirty="0" err="1"/>
              <a:t>для</a:t>
            </a:r>
            <a:r>
              <a:rPr lang="da-DK" dirty="0"/>
              <a:t> </a:t>
            </a:r>
            <a:r>
              <a:rPr lang="da-DK" dirty="0" err="1"/>
              <a:t>окон</a:t>
            </a:r>
            <a:r>
              <a:rPr lang="da-DK" dirty="0"/>
              <a:t> GGL/GGU </a:t>
            </a:r>
            <a:r>
              <a:rPr lang="da-DK" dirty="0" err="1"/>
              <a:t>Integra</a:t>
            </a:r>
            <a:r>
              <a:rPr lang="da-DK" dirty="0"/>
              <a:t> VELUX PREMIUM, </a:t>
            </a:r>
            <a:br>
              <a:rPr lang="da-DK" dirty="0"/>
            </a:br>
            <a:r>
              <a:rPr lang="ru-RU" dirty="0"/>
              <a:t>например, </a:t>
            </a:r>
            <a:r>
              <a:rPr lang="en-US"/>
              <a:t>GGL </a:t>
            </a:r>
            <a:r>
              <a:rPr lang="en-US" smtClean="0"/>
              <a:t>M</a:t>
            </a:r>
            <a:r>
              <a:rPr lang="en-US" smtClean="0">
                <a:solidFill>
                  <a:srgbClr val="FF0000"/>
                </a:solidFill>
              </a:rPr>
              <a:t>K</a:t>
            </a:r>
            <a:r>
              <a:rPr lang="en-US" smtClean="0"/>
              <a:t>08 </a:t>
            </a:r>
            <a:r>
              <a:rPr lang="en-US" dirty="0" smtClean="0"/>
              <a:t>307021</a:t>
            </a:r>
            <a:endParaRPr lang="da-DK" kern="0" dirty="0" smtClean="0">
              <a:latin typeface="+mn-lt"/>
            </a:endParaRP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Pct val="80000"/>
              <a:buFontTx/>
              <a:buBlip>
                <a:blip r:embed="rId4"/>
              </a:buBlip>
              <a:tabLst>
                <a:tab pos="1274763" algn="l"/>
              </a:tabLst>
              <a:defRPr/>
            </a:pPr>
            <a:endParaRPr kumimoji="0" lang="da-DK" sz="1800" b="0" i="0" u="none" strike="noStrike" kern="0" cap="none" spc="0" normalizeH="0" baseline="0" noProof="0" dirty="0" smtClean="0">
              <a:ln>
                <a:noFill/>
              </a:ln>
              <a:solidFill>
                <a:srgbClr val="006CA5"/>
              </a:solidFill>
              <a:effectLst/>
              <a:uLnTx/>
              <a:uFillTx/>
              <a:latin typeface="+mn-lt"/>
            </a:endParaRP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Pct val="80000"/>
              <a:buFontTx/>
              <a:buBlip>
                <a:blip r:embed="rId4"/>
              </a:buBlip>
              <a:tabLst>
                <a:tab pos="1274763" algn="l"/>
              </a:tabLst>
              <a:defRPr/>
            </a:pPr>
            <a:endParaRPr lang="da-DK" kern="0" dirty="0" smtClean="0">
              <a:solidFill>
                <a:srgbClr val="006CA5"/>
              </a:solidFill>
              <a:latin typeface="+mn-lt"/>
            </a:endParaRP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Pct val="80000"/>
              <a:buFontTx/>
              <a:buBlip>
                <a:blip r:embed="rId4"/>
              </a:buBlip>
              <a:tabLst>
                <a:tab pos="1274763" algn="l"/>
              </a:tabLst>
              <a:defRPr/>
            </a:pPr>
            <a:endParaRPr kumimoji="0" lang="da-DK" sz="1800" b="0" i="0" u="none" strike="noStrike" kern="0" cap="none" spc="0" normalizeH="0" baseline="0" noProof="0" dirty="0" smtClean="0">
              <a:ln>
                <a:noFill/>
              </a:ln>
              <a:solidFill>
                <a:srgbClr val="006CA5"/>
              </a:solidFill>
              <a:effectLst/>
              <a:uLnTx/>
              <a:uFillTx/>
              <a:latin typeface="+mn-lt"/>
            </a:endParaRPr>
          </a:p>
          <a:p>
            <a:pPr marL="800100" lvl="1" indent="-342900" eaLnBrk="1" hangingPunct="1">
              <a:buSzPct val="80000"/>
              <a:tabLst>
                <a:tab pos="1274763" algn="l"/>
              </a:tabLst>
              <a:defRPr/>
            </a:pPr>
            <a:r>
              <a:rPr kumimoji="0" lang="da-DK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006CA5"/>
                </a:solidFill>
                <a:effectLst/>
                <a:uLnTx/>
                <a:uFillTx/>
                <a:latin typeface="+mn-lt"/>
              </a:rPr>
              <a:t>Код</a:t>
            </a:r>
            <a:r>
              <a:rPr kumimoji="0" lang="da-DK" b="0" i="0" u="none" strike="noStrike" kern="0" cap="none" spc="0" normalizeH="0" baseline="0" noProof="0" dirty="0" smtClean="0">
                <a:ln>
                  <a:noFill/>
                </a:ln>
                <a:solidFill>
                  <a:srgbClr val="006CA5"/>
                </a:solidFill>
                <a:effectLst/>
                <a:uLnTx/>
                <a:uFillTx/>
                <a:latin typeface="+mn-lt"/>
              </a:rPr>
              <a:t> – 830451</a:t>
            </a:r>
            <a:endParaRPr kumimoji="0" lang="da-DK" b="0" i="0" u="none" strike="noStrike" kern="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</a:endParaRPr>
          </a:p>
        </p:txBody>
      </p:sp>
      <p:pic>
        <p:nvPicPr>
          <p:cNvPr id="7" name="Picture 6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8024" y="2364784"/>
            <a:ext cx="3002017" cy="1784296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8509783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sz="1800" dirty="0" err="1" smtClean="0"/>
              <a:t>Запасные</a:t>
            </a:r>
            <a:r>
              <a:rPr lang="da-DK" sz="1800" dirty="0" smtClean="0"/>
              <a:t> </a:t>
            </a:r>
            <a:r>
              <a:rPr lang="da-DK" sz="1800" dirty="0" err="1" smtClean="0"/>
              <a:t>части</a:t>
            </a:r>
            <a:r>
              <a:rPr lang="da-DK" sz="1800" dirty="0" smtClean="0"/>
              <a:t> </a:t>
            </a:r>
            <a:r>
              <a:rPr lang="da-DK" sz="1800" dirty="0" err="1" smtClean="0"/>
              <a:t>для</a:t>
            </a:r>
            <a:r>
              <a:rPr lang="da-DK" sz="1800" dirty="0" smtClean="0"/>
              <a:t> </a:t>
            </a:r>
            <a:r>
              <a:rPr lang="da-DK" sz="1800" dirty="0" err="1" smtClean="0"/>
              <a:t>окна</a:t>
            </a:r>
            <a:r>
              <a:rPr lang="da-DK" sz="1800" dirty="0" smtClean="0"/>
              <a:t>. </a:t>
            </a:r>
            <a:r>
              <a:rPr lang="da-DK" sz="1800" dirty="0" err="1" smtClean="0"/>
              <a:t>Электрика</a:t>
            </a:r>
            <a:r>
              <a:rPr lang="da-DK" dirty="0" smtClean="0"/>
              <a:t/>
            </a:r>
            <a:br>
              <a:rPr lang="da-DK" dirty="0" smtClean="0"/>
            </a:br>
            <a:r>
              <a:rPr lang="da-DK" dirty="0" err="1" smtClean="0"/>
              <a:t>Комплект</a:t>
            </a:r>
            <a:r>
              <a:rPr lang="da-DK" dirty="0" smtClean="0"/>
              <a:t> </a:t>
            </a:r>
            <a:r>
              <a:rPr lang="da-DK" dirty="0" err="1" smtClean="0"/>
              <a:t>крепежа</a:t>
            </a:r>
            <a:r>
              <a:rPr lang="da-DK" dirty="0" smtClean="0"/>
              <a:t> </a:t>
            </a:r>
            <a:r>
              <a:rPr lang="da-DK" dirty="0" err="1" smtClean="0"/>
              <a:t>мотора</a:t>
            </a:r>
            <a:endParaRPr lang="da-DK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12775" y="1196752"/>
            <a:ext cx="8439150" cy="2569840"/>
          </a:xfrm>
        </p:spPr>
        <p:txBody>
          <a:bodyPr/>
          <a:lstStyle/>
          <a:p>
            <a:pPr>
              <a:defRPr/>
            </a:pPr>
            <a:r>
              <a:rPr lang="da-DK" dirty="0" err="1"/>
              <a:t>Подходит</a:t>
            </a:r>
            <a:r>
              <a:rPr lang="da-DK" dirty="0"/>
              <a:t> </a:t>
            </a:r>
            <a:r>
              <a:rPr lang="da-DK" dirty="0" err="1"/>
              <a:t>для</a:t>
            </a:r>
            <a:r>
              <a:rPr lang="da-DK" dirty="0"/>
              <a:t> </a:t>
            </a:r>
            <a:r>
              <a:rPr lang="da-DK" dirty="0" err="1"/>
              <a:t>окон</a:t>
            </a:r>
            <a:r>
              <a:rPr lang="da-DK" dirty="0"/>
              <a:t> GGL/GGU </a:t>
            </a:r>
            <a:r>
              <a:rPr lang="da-DK" dirty="0" err="1"/>
              <a:t>Integra</a:t>
            </a:r>
            <a:r>
              <a:rPr lang="da-DK" dirty="0"/>
              <a:t> VELUX PREMIUM, </a:t>
            </a:r>
            <a:br>
              <a:rPr lang="da-DK" dirty="0"/>
            </a:br>
            <a:r>
              <a:rPr lang="ru-RU" dirty="0"/>
              <a:t>например, </a:t>
            </a:r>
            <a:r>
              <a:rPr lang="en-US"/>
              <a:t>GGL </a:t>
            </a:r>
            <a:r>
              <a:rPr lang="en-US" smtClean="0"/>
              <a:t>M</a:t>
            </a:r>
            <a:r>
              <a:rPr lang="en-US" smtClean="0">
                <a:solidFill>
                  <a:srgbClr val="FF0000"/>
                </a:solidFill>
              </a:rPr>
              <a:t>K</a:t>
            </a:r>
            <a:r>
              <a:rPr lang="en-US" smtClean="0"/>
              <a:t>08 </a:t>
            </a:r>
            <a:r>
              <a:rPr lang="en-US" dirty="0"/>
              <a:t>307021</a:t>
            </a:r>
            <a:endParaRPr lang="da-DK" dirty="0"/>
          </a:p>
          <a:p>
            <a:pPr lvl="0">
              <a:defRPr/>
            </a:pPr>
            <a:endParaRPr lang="da-DK" dirty="0" smtClean="0"/>
          </a:p>
          <a:p>
            <a:pPr lvl="0">
              <a:defRPr/>
            </a:pPr>
            <a:endParaRPr lang="da-DK" dirty="0" smtClean="0"/>
          </a:p>
          <a:p>
            <a:pPr lvl="0">
              <a:defRPr/>
            </a:pPr>
            <a:endParaRPr lang="da-DK" dirty="0" smtClean="0"/>
          </a:p>
          <a:p>
            <a:pPr lvl="5">
              <a:buNone/>
              <a:defRPr/>
            </a:pPr>
            <a:r>
              <a:rPr lang="da-DK" sz="1800" dirty="0" err="1" smtClean="0">
                <a:solidFill>
                  <a:srgbClr val="006CA5"/>
                </a:solidFill>
              </a:rPr>
              <a:t>Код</a:t>
            </a:r>
            <a:r>
              <a:rPr lang="da-DK" sz="1800" dirty="0" smtClean="0">
                <a:solidFill>
                  <a:srgbClr val="006CA5"/>
                </a:solidFill>
              </a:rPr>
              <a:t> - 865273</a:t>
            </a:r>
            <a:endParaRPr lang="da-DK" dirty="0"/>
          </a:p>
        </p:txBody>
      </p:sp>
      <p:sp>
        <p:nvSpPr>
          <p:cNvPr id="7" name="Flowchart: Alternate Process 6"/>
          <p:cNvSpPr/>
          <p:nvPr/>
        </p:nvSpPr>
        <p:spPr bwMode="auto">
          <a:xfrm>
            <a:off x="7286644" y="5786454"/>
            <a:ext cx="1357322" cy="500066"/>
          </a:xfrm>
          <a:prstGeom prst="flowChartAlternateProcess">
            <a:avLst/>
          </a:prstGeom>
          <a:solidFill>
            <a:schemeClr val="accent3"/>
          </a:solidFill>
          <a:ln w="9525" cap="flat" cmpd="sng" algn="ctr">
            <a:solidFill>
              <a:srgbClr val="ACACAC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da-DK" sz="180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Verdana" pitchFamily="34" charset="0"/>
                <a:hlinkClick r:id="rId3" action="ppaction://hlinksldjump"/>
              </a:rPr>
              <a:t>В </a:t>
            </a:r>
            <a:r>
              <a:rPr kumimoji="0" lang="da-DK" sz="1800" i="0" u="none" strike="noStrike" cap="none" normalizeH="0" baseline="0" dirty="0" err="1" smtClean="0">
                <a:ln>
                  <a:noFill/>
                </a:ln>
                <a:solidFill>
                  <a:schemeClr val="bg1"/>
                </a:solidFill>
                <a:effectLst/>
                <a:latin typeface="Verdana" pitchFamily="34" charset="0"/>
                <a:hlinkClick r:id="rId3" action="ppaction://hlinksldjump"/>
              </a:rPr>
              <a:t>начало</a:t>
            </a:r>
            <a:endParaRPr kumimoji="0" lang="da-DK" sz="1800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Verdana" pitchFamily="34" charset="0"/>
            </a:endParaRPr>
          </a:p>
        </p:txBody>
      </p:sp>
      <p:pic>
        <p:nvPicPr>
          <p:cNvPr id="6" name="Picture 5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0152" y="2132856"/>
            <a:ext cx="1751201" cy="288032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9267244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 err="1" smtClean="0"/>
              <a:t>Магнит</a:t>
            </a:r>
            <a:endParaRPr lang="da-DK" dirty="0"/>
          </a:p>
        </p:txBody>
      </p:sp>
      <p:sp>
        <p:nvSpPr>
          <p:cNvPr id="6349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47663" y="1219200"/>
            <a:ext cx="8439150" cy="3361928"/>
          </a:xfrm>
        </p:spPr>
        <p:txBody>
          <a:bodyPr/>
          <a:lstStyle/>
          <a:p>
            <a:pPr>
              <a:defRPr/>
            </a:pPr>
            <a:r>
              <a:rPr lang="da-DK" dirty="0" err="1"/>
              <a:t>Подходит</a:t>
            </a:r>
            <a:r>
              <a:rPr lang="da-DK" dirty="0"/>
              <a:t> </a:t>
            </a:r>
            <a:r>
              <a:rPr lang="da-DK" dirty="0" err="1"/>
              <a:t>для</a:t>
            </a:r>
            <a:r>
              <a:rPr lang="da-DK" dirty="0"/>
              <a:t> </a:t>
            </a:r>
            <a:r>
              <a:rPr lang="da-DK" dirty="0" err="1"/>
              <a:t>окон</a:t>
            </a:r>
            <a:r>
              <a:rPr lang="da-DK" dirty="0"/>
              <a:t> GGL/GGU </a:t>
            </a:r>
            <a:r>
              <a:rPr lang="da-DK" dirty="0" err="1"/>
              <a:t>Integra</a:t>
            </a:r>
            <a:r>
              <a:rPr lang="da-DK" dirty="0"/>
              <a:t> VELUX PREMIUM, </a:t>
            </a:r>
            <a:br>
              <a:rPr lang="da-DK" dirty="0"/>
            </a:br>
            <a:r>
              <a:rPr lang="ru-RU" dirty="0"/>
              <a:t>например, </a:t>
            </a:r>
            <a:r>
              <a:rPr lang="en-US"/>
              <a:t>GGL </a:t>
            </a:r>
            <a:r>
              <a:rPr lang="en-US" smtClean="0"/>
              <a:t>M</a:t>
            </a:r>
            <a:r>
              <a:rPr lang="en-US" smtClean="0">
                <a:solidFill>
                  <a:srgbClr val="FF0000"/>
                </a:solidFill>
              </a:rPr>
              <a:t>K</a:t>
            </a:r>
            <a:r>
              <a:rPr lang="en-US" smtClean="0"/>
              <a:t>08 </a:t>
            </a:r>
            <a:r>
              <a:rPr lang="en-US" dirty="0"/>
              <a:t>307021</a:t>
            </a:r>
            <a:endParaRPr lang="da-DK" dirty="0"/>
          </a:p>
          <a:p>
            <a:pPr lvl="0">
              <a:defRPr/>
            </a:pPr>
            <a:endParaRPr lang="da-DK" dirty="0" smtClean="0"/>
          </a:p>
          <a:p>
            <a:pPr lvl="0">
              <a:defRPr/>
            </a:pPr>
            <a:endParaRPr lang="da-DK" dirty="0" smtClean="0"/>
          </a:p>
          <a:p>
            <a:pPr lvl="0">
              <a:defRPr/>
            </a:pPr>
            <a:endParaRPr lang="da-DK" dirty="0" smtClean="0"/>
          </a:p>
          <a:p>
            <a:pPr lvl="5">
              <a:buNone/>
              <a:defRPr/>
            </a:pPr>
            <a:r>
              <a:rPr lang="da-DK" sz="1800" dirty="0" err="1" smtClean="0">
                <a:solidFill>
                  <a:srgbClr val="006CA5"/>
                </a:solidFill>
              </a:rPr>
              <a:t>Код</a:t>
            </a:r>
            <a:r>
              <a:rPr lang="da-DK" sz="1800" dirty="0" smtClean="0">
                <a:solidFill>
                  <a:srgbClr val="006CA5"/>
                </a:solidFill>
              </a:rPr>
              <a:t> - 830453</a:t>
            </a:r>
            <a:endParaRPr lang="da-DK" sz="1800" dirty="0" smtClean="0"/>
          </a:p>
          <a:p>
            <a:endParaRPr lang="da-DK" dirty="0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B5E496-C20A-4259-82D6-EE90691934EF}" type="slidenum">
              <a:rPr lang="da-DK" smtClean="0"/>
              <a:pPr/>
              <a:t>203</a:t>
            </a:fld>
            <a:endParaRPr lang="da-DK" dirty="0"/>
          </a:p>
        </p:txBody>
      </p:sp>
      <p:sp>
        <p:nvSpPr>
          <p:cNvPr id="10" name="Flowchart: Alternate Process 9"/>
          <p:cNvSpPr/>
          <p:nvPr/>
        </p:nvSpPr>
        <p:spPr bwMode="auto">
          <a:xfrm>
            <a:off x="7286644" y="5786454"/>
            <a:ext cx="1357322" cy="500066"/>
          </a:xfrm>
          <a:prstGeom prst="flowChartAlternateProcess">
            <a:avLst/>
          </a:prstGeom>
          <a:solidFill>
            <a:schemeClr val="accent3"/>
          </a:solidFill>
          <a:ln w="9525" cap="flat" cmpd="sng" algn="ctr">
            <a:solidFill>
              <a:srgbClr val="ACACAC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da-DK" sz="180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Verdana" pitchFamily="34" charset="0"/>
                <a:hlinkClick r:id="rId3" action="ppaction://hlinksldjump"/>
              </a:rPr>
              <a:t>В </a:t>
            </a:r>
            <a:r>
              <a:rPr kumimoji="0" lang="da-DK" sz="1800" i="0" u="none" strike="noStrike" cap="none" normalizeH="0" baseline="0" dirty="0" err="1" smtClean="0">
                <a:ln>
                  <a:noFill/>
                </a:ln>
                <a:solidFill>
                  <a:schemeClr val="bg1"/>
                </a:solidFill>
                <a:effectLst/>
                <a:latin typeface="Verdana" pitchFamily="34" charset="0"/>
                <a:hlinkClick r:id="rId3" action="ppaction://hlinksldjump"/>
              </a:rPr>
              <a:t>начало</a:t>
            </a:r>
            <a:endParaRPr kumimoji="0" lang="da-DK" sz="1800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Verdana" pitchFamily="34" charset="0"/>
            </a:endParaRPr>
          </a:p>
        </p:txBody>
      </p:sp>
      <p:pic>
        <p:nvPicPr>
          <p:cNvPr id="7" name="Picture 6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0152" y="2420888"/>
            <a:ext cx="2255520" cy="194437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9129447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ru-RU" sz="1600" dirty="0" smtClean="0"/>
              <a:t>Запасные части для окна</a:t>
            </a:r>
            <a:br>
              <a:rPr lang="ru-RU" sz="1600" dirty="0" smtClean="0"/>
            </a:br>
            <a:r>
              <a:rPr lang="ru-RU" dirty="0" smtClean="0"/>
              <a:t>Электрика</a:t>
            </a:r>
            <a:endParaRPr lang="en-US" dirty="0"/>
          </a:p>
        </p:txBody>
      </p:sp>
      <p:sp>
        <p:nvSpPr>
          <p:cNvPr id="6349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47663" y="1219200"/>
            <a:ext cx="3867147" cy="5105400"/>
          </a:xfrm>
        </p:spPr>
        <p:txBody>
          <a:bodyPr/>
          <a:lstStyle/>
          <a:p>
            <a:r>
              <a:rPr lang="ru-RU" b="1" dirty="0" smtClean="0">
                <a:solidFill>
                  <a:srgbClr val="FF0000"/>
                </a:solidFill>
              </a:rPr>
              <a:t>Интегра </a:t>
            </a:r>
            <a:r>
              <a:rPr lang="en-US" b="1" dirty="0" smtClean="0">
                <a:solidFill>
                  <a:srgbClr val="FF0000"/>
                </a:solidFill>
              </a:rPr>
              <a:t>IO </a:t>
            </a:r>
            <a:br>
              <a:rPr lang="en-US" b="1" dirty="0" smtClean="0">
                <a:solidFill>
                  <a:srgbClr val="FF0000"/>
                </a:solidFill>
              </a:rPr>
            </a:br>
            <a:r>
              <a:rPr lang="ru-RU" sz="1600" dirty="0" smtClean="0"/>
              <a:t>управление на радио сигнале</a:t>
            </a:r>
            <a:r>
              <a:rPr lang="en-US" sz="1600" dirty="0" smtClean="0"/>
              <a:t>:</a:t>
            </a:r>
            <a:br>
              <a:rPr lang="en-US" sz="1600" dirty="0" smtClean="0"/>
            </a:br>
            <a:r>
              <a:rPr lang="en-US" sz="1600" dirty="0" smtClean="0"/>
              <a:t/>
            </a:r>
            <a:br>
              <a:rPr lang="en-US" sz="1600" dirty="0" smtClean="0"/>
            </a:br>
            <a:endParaRPr lang="en-US" sz="1600" b="1" dirty="0" smtClean="0">
              <a:solidFill>
                <a:srgbClr val="FF0000"/>
              </a:solidFill>
              <a:hlinkClick r:id="rId2" action="ppaction://hlinksldjump"/>
            </a:endParaRPr>
          </a:p>
          <a:p>
            <a:r>
              <a:rPr lang="ru-RU" dirty="0" smtClean="0">
                <a:hlinkClick r:id="rId3" action="ppaction://hlinksldjump"/>
              </a:rPr>
              <a:t>Трансформатор с кабелем питания окна Интегра IO</a:t>
            </a:r>
            <a:r>
              <a:rPr lang="en-US" dirty="0" smtClean="0"/>
              <a:t/>
            </a:r>
            <a:br>
              <a:rPr lang="en-US" dirty="0" smtClean="0"/>
            </a:br>
            <a:endParaRPr lang="en-US" dirty="0" smtClean="0"/>
          </a:p>
          <a:p>
            <a:r>
              <a:rPr lang="ru-RU" dirty="0" smtClean="0">
                <a:hlinkClick r:id="rId4" action="ppaction://hlinksldjump"/>
              </a:rPr>
              <a:t>Мотор для окна Интегра </a:t>
            </a:r>
            <a:r>
              <a:rPr lang="en-US" dirty="0" smtClean="0">
                <a:hlinkClick r:id="rId4" action="ppaction://hlinksldjump"/>
              </a:rPr>
              <a:t>IO</a:t>
            </a:r>
            <a:r>
              <a:rPr lang="en-US" dirty="0" smtClean="0"/>
              <a:t/>
            </a:r>
            <a:br>
              <a:rPr lang="en-US" dirty="0" smtClean="0"/>
            </a:br>
            <a:endParaRPr lang="ru-RU" dirty="0" smtClean="0"/>
          </a:p>
          <a:p>
            <a:r>
              <a:rPr lang="ru-RU" dirty="0" smtClean="0">
                <a:hlinkClick r:id="rId5" action="ppaction://hlinksldjump"/>
              </a:rPr>
              <a:t>Ответная часть замка</a:t>
            </a:r>
            <a:endParaRPr lang="en-US" dirty="0" smtClean="0"/>
          </a:p>
          <a:p>
            <a:endParaRPr lang="en-US" dirty="0" smtClean="0"/>
          </a:p>
          <a:p>
            <a:r>
              <a:rPr lang="ru-RU" dirty="0" smtClean="0">
                <a:hlinkClick r:id="rId6" action="ppaction://hlinksldjump"/>
              </a:rPr>
              <a:t>Комплект крепежа мотора</a:t>
            </a:r>
            <a:r>
              <a:rPr lang="en-US" dirty="0" smtClean="0"/>
              <a:t/>
            </a:r>
            <a:br>
              <a:rPr lang="en-US" dirty="0" smtClean="0"/>
            </a:br>
            <a:endParaRPr lang="ru-RU" dirty="0" smtClean="0"/>
          </a:p>
          <a:p>
            <a:r>
              <a:rPr lang="ru-RU" dirty="0" smtClean="0">
                <a:hlinkClick r:id="rId7" action="ppaction://hlinksldjump"/>
              </a:rPr>
              <a:t>Магнит для </a:t>
            </a:r>
            <a:r>
              <a:rPr lang="en-US" dirty="0" smtClean="0">
                <a:hlinkClick r:id="rId7" action="ppaction://hlinksldjump"/>
              </a:rPr>
              <a:t>IO</a:t>
            </a:r>
            <a:endParaRPr lang="en-US" dirty="0" smtClean="0"/>
          </a:p>
          <a:p>
            <a:endParaRPr lang="en-US" dirty="0" smtClean="0"/>
          </a:p>
          <a:p>
            <a:r>
              <a:rPr lang="ru-RU" dirty="0" smtClean="0">
                <a:hlinkClick r:id="rId8" action="ppaction://hlinksldjump"/>
              </a:rPr>
              <a:t>Датчик дождя</a:t>
            </a:r>
            <a:r>
              <a:rPr lang="en-US" dirty="0" smtClean="0"/>
              <a:t/>
            </a:r>
            <a:br>
              <a:rPr lang="en-US" dirty="0" smtClean="0"/>
            </a:br>
            <a:endParaRPr lang="en-US" dirty="0" smtClean="0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B5E496-C20A-4259-82D6-EE90691934EF}" type="slidenum">
              <a:rPr lang="da-DK" smtClean="0"/>
              <a:pPr/>
              <a:t>204</a:t>
            </a:fld>
            <a:endParaRPr lang="da-DK"/>
          </a:p>
        </p:txBody>
      </p:sp>
      <p:sp>
        <p:nvSpPr>
          <p:cNvPr id="10" name="Flowchart: Alternate Process 9"/>
          <p:cNvSpPr/>
          <p:nvPr/>
        </p:nvSpPr>
        <p:spPr bwMode="auto">
          <a:xfrm>
            <a:off x="7286644" y="5857892"/>
            <a:ext cx="1357322" cy="500066"/>
          </a:xfrm>
          <a:prstGeom prst="flowChartAlternateProcess">
            <a:avLst/>
          </a:prstGeom>
          <a:solidFill>
            <a:schemeClr val="accent3"/>
          </a:solidFill>
          <a:ln w="9525" cap="flat" cmpd="sng" algn="ctr">
            <a:solidFill>
              <a:srgbClr val="ACACAC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80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Verdana" pitchFamily="34" charset="0"/>
                <a:hlinkClick r:id="rId9" action="ppaction://hlinksldjump"/>
              </a:rPr>
              <a:t>В начало</a:t>
            </a:r>
            <a:endParaRPr kumimoji="0" lang="ru-RU" sz="1800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Verdana" pitchFamily="34" charset="0"/>
            </a:endParaRPr>
          </a:p>
        </p:txBody>
      </p:sp>
      <p:sp>
        <p:nvSpPr>
          <p:cNvPr id="6" name="Rectangle 3"/>
          <p:cNvSpPr txBox="1">
            <a:spLocks noChangeArrowheads="1"/>
          </p:cNvSpPr>
          <p:nvPr/>
        </p:nvSpPr>
        <p:spPr bwMode="auto">
          <a:xfrm>
            <a:off x="4562505" y="1214422"/>
            <a:ext cx="3867147" cy="510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18000" tIns="0" rIns="0" bIns="0" numCol="1" anchor="t" anchorCtr="0" compatLnSpc="1">
            <a:prstTxWarp prst="textNoShape">
              <a:avLst/>
            </a:prstTxWarp>
          </a:bodyPr>
          <a:lstStyle/>
          <a:p>
            <a:pPr marL="342900" indent="-342900" eaLnBrk="1" hangingPunct="1">
              <a:buSzPct val="80000"/>
              <a:buBlip>
                <a:blip r:embed="rId10"/>
              </a:buBlip>
              <a:tabLst>
                <a:tab pos="1274763" algn="l"/>
              </a:tabLst>
            </a:pPr>
            <a:r>
              <a:rPr lang="ru-RU" b="1" dirty="0" smtClean="0">
                <a:solidFill>
                  <a:srgbClr val="FF0000"/>
                </a:solidFill>
              </a:rPr>
              <a:t>Интегра </a:t>
            </a:r>
            <a:r>
              <a:rPr lang="en-US" b="1" dirty="0" smtClean="0">
                <a:solidFill>
                  <a:srgbClr val="FF0000"/>
                </a:solidFill>
              </a:rPr>
              <a:t>IR </a:t>
            </a:r>
            <a:br>
              <a:rPr lang="en-US" b="1" dirty="0" smtClean="0">
                <a:solidFill>
                  <a:srgbClr val="FF0000"/>
                </a:solidFill>
              </a:rPr>
            </a:br>
            <a:r>
              <a:rPr lang="ru-RU" sz="1600" dirty="0" smtClean="0"/>
              <a:t>управление от инфракрасного сигнала </a:t>
            </a:r>
            <a:r>
              <a:rPr lang="en-US" sz="1600" dirty="0" smtClean="0"/>
              <a:t>:</a:t>
            </a:r>
            <a:br>
              <a:rPr lang="en-US" sz="1600" dirty="0" smtClean="0"/>
            </a:br>
            <a:endParaRPr lang="en-US" sz="1600" b="1" dirty="0" smtClean="0">
              <a:solidFill>
                <a:srgbClr val="FF0000"/>
              </a:solidFill>
              <a:hlinkClick r:id="rId2" action="ppaction://hlinksldjump"/>
            </a:endParaRP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Pct val="80000"/>
              <a:buFontTx/>
              <a:buBlip>
                <a:blip r:embed="rId10"/>
              </a:buBlip>
              <a:tabLst>
                <a:tab pos="1274763" algn="l"/>
              </a:tabLst>
              <a:defRPr/>
            </a:pPr>
            <a:r>
              <a:rPr kumimoji="0" lang="ru-RU" sz="18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  <a:hlinkClick r:id="rId2" action="ppaction://hlinksldjump"/>
              </a:rPr>
              <a:t>Приемник инфракрасного</a:t>
            </a:r>
            <a:r>
              <a:rPr kumimoji="0" lang="en-US" sz="18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  <a:hlinkClick r:id="rId2" action="ppaction://hlinksldjump"/>
              </a:rPr>
              <a:t> </a:t>
            </a:r>
            <a:r>
              <a:rPr kumimoji="0" lang="ru-RU" sz="18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  <a:hlinkClick r:id="rId2" action="ppaction://hlinksldjump"/>
              </a:rPr>
              <a:t>сигнала </a:t>
            </a:r>
            <a:r>
              <a:rPr kumimoji="0" lang="en-US" sz="18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  <a:hlinkClick r:id="rId2" action="ppaction://hlinksldjump"/>
              </a:rPr>
              <a:t>IR</a:t>
            </a:r>
            <a:r>
              <a:rPr kumimoji="0" lang="en-US" sz="18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/>
            </a:r>
            <a:br>
              <a:rPr kumimoji="0" lang="en-US" sz="18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br>
            <a:endParaRPr kumimoji="0" lang="en-US" sz="1800" b="0" i="0" u="none" strike="noStrike" kern="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Pct val="80000"/>
              <a:buFontTx/>
              <a:buBlip>
                <a:blip r:embed="rId10"/>
              </a:buBlip>
              <a:tabLst>
                <a:tab pos="1274763" algn="l"/>
              </a:tabLst>
              <a:defRPr/>
            </a:pPr>
            <a:r>
              <a:rPr kumimoji="0" lang="ru-RU" sz="18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  <a:hlinkClick r:id="rId11" action="ppaction://hlinksldjump"/>
              </a:rPr>
              <a:t>Трансформатор с кабелем питания окна Интегра </a:t>
            </a:r>
            <a:r>
              <a:rPr kumimoji="0" lang="en-US" sz="18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  <a:hlinkClick r:id="rId11" action="ppaction://hlinksldjump"/>
              </a:rPr>
              <a:t>IR</a:t>
            </a:r>
            <a:r>
              <a:rPr kumimoji="0" lang="en-US" sz="18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/>
            </a:r>
            <a:br>
              <a:rPr kumimoji="0" lang="en-US" sz="18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br>
            <a:endParaRPr kumimoji="0" lang="en-US" sz="1800" b="0" i="0" u="none" strike="noStrike" kern="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Pct val="80000"/>
              <a:buFontTx/>
              <a:buBlip>
                <a:blip r:embed="rId10"/>
              </a:buBlip>
              <a:tabLst>
                <a:tab pos="1274763" algn="l"/>
              </a:tabLst>
              <a:defRPr/>
            </a:pPr>
            <a:r>
              <a:rPr kumimoji="0" lang="ru-RU" sz="18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  <a:hlinkClick r:id="rId12" action="ppaction://hlinksldjump"/>
              </a:rPr>
              <a:t>Мотор для окна Интегра </a:t>
            </a:r>
            <a:r>
              <a:rPr kumimoji="0" lang="en-US" sz="18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  <a:hlinkClick r:id="rId12" action="ppaction://hlinksldjump"/>
              </a:rPr>
              <a:t>IR</a:t>
            </a:r>
            <a:r>
              <a:rPr kumimoji="0" lang="en-US" sz="18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/>
            </a:r>
            <a:br>
              <a:rPr kumimoji="0" lang="en-US" sz="18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br>
            <a:endParaRPr kumimoji="0" lang="en-US" sz="1800" b="0" i="0" u="none" strike="noStrike" kern="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Pct val="80000"/>
              <a:buFontTx/>
              <a:buBlip>
                <a:blip r:embed="rId10"/>
              </a:buBlip>
              <a:tabLst>
                <a:tab pos="1274763" algn="l"/>
              </a:tabLst>
              <a:defRPr/>
            </a:pPr>
            <a:r>
              <a:rPr kumimoji="0" lang="ru-RU" sz="18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  <a:hlinkClick r:id="rId13" action="ppaction://hlinksldjump"/>
              </a:rPr>
              <a:t>Ответная часть мотора для окна </a:t>
            </a:r>
            <a:r>
              <a:rPr kumimoji="0" lang="ru-RU" sz="1800" b="0" i="0" u="none" strike="noStrike" kern="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  <a:hlinkClick r:id="rId13" action="ppaction://hlinksldjump"/>
              </a:rPr>
              <a:t>Интегра</a:t>
            </a:r>
            <a:r>
              <a:rPr kumimoji="0" lang="ru-RU" sz="18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  <a:hlinkClick r:id="rId13" action="ppaction://hlinksldjump"/>
              </a:rPr>
              <a:t> </a:t>
            </a:r>
            <a:r>
              <a:rPr kumimoji="0" lang="en-US" sz="18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  <a:hlinkClick r:id="rId13" action="ppaction://hlinksldjump"/>
              </a:rPr>
              <a:t>IR</a:t>
            </a:r>
            <a:endParaRPr kumimoji="0" lang="en-US" sz="1800" b="0" i="0" u="none" strike="noStrike" kern="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Pct val="80000"/>
              <a:buFontTx/>
              <a:buBlip>
                <a:blip r:embed="rId10"/>
              </a:buBlip>
              <a:tabLst>
                <a:tab pos="1274763" algn="l"/>
              </a:tabLst>
              <a:defRPr/>
            </a:pPr>
            <a:endParaRPr lang="en-US" kern="0" dirty="0" smtClean="0">
              <a:latin typeface="+mn-lt"/>
            </a:endParaRP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Pct val="80000"/>
              <a:buFontTx/>
              <a:buBlip>
                <a:blip r:embed="rId10"/>
              </a:buBlip>
              <a:tabLst>
                <a:tab pos="1274763" algn="l"/>
              </a:tabLst>
              <a:defRPr/>
            </a:pPr>
            <a:r>
              <a:rPr lang="ru-RU" kern="0" dirty="0" smtClean="0">
                <a:latin typeface="+mn-lt"/>
                <a:hlinkClick r:id="rId14" action="ppaction://hlinksldjump"/>
              </a:rPr>
              <a:t>Соединительная коробка</a:t>
            </a:r>
            <a:endParaRPr kumimoji="0" lang="en-US" sz="1800" b="0" i="0" u="none" strike="noStrike" kern="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ru-RU" sz="1800" dirty="0" smtClean="0"/>
              <a:t>Запасные части для окна. Электрика</a:t>
            </a:r>
            <a:r>
              <a:rPr lang="ru-RU" dirty="0" smtClean="0"/>
              <a:t/>
            </a:r>
            <a:br>
              <a:rPr lang="ru-RU" dirty="0" smtClean="0"/>
            </a:br>
            <a:r>
              <a:rPr lang="ru-RU" sz="2400" dirty="0" smtClean="0"/>
              <a:t> </a:t>
            </a:r>
            <a:r>
              <a:rPr lang="ru-RU" sz="2000" dirty="0" smtClean="0"/>
              <a:t>Трансформатор с кабелем питания окна Интегра IO</a:t>
            </a:r>
            <a:endParaRPr lang="en-US" sz="2000" dirty="0"/>
          </a:p>
        </p:txBody>
      </p:sp>
      <p:sp>
        <p:nvSpPr>
          <p:cNvPr id="6349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85720" y="1214422"/>
            <a:ext cx="8439150" cy="5105400"/>
          </a:xfrm>
        </p:spPr>
        <p:txBody>
          <a:bodyPr/>
          <a:lstStyle/>
          <a:p>
            <a:r>
              <a:rPr lang="ru-RU" dirty="0" smtClean="0"/>
              <a:t>Подходит для окон </a:t>
            </a:r>
            <a:r>
              <a:rPr lang="en-US" dirty="0" smtClean="0"/>
              <a:t>GGL/GGU Integra ----21 (</a:t>
            </a:r>
            <a:r>
              <a:rPr lang="ru-RU" dirty="0" smtClean="0"/>
              <a:t>управление на радио сигнале</a:t>
            </a:r>
            <a:r>
              <a:rPr lang="en-US" dirty="0" smtClean="0"/>
              <a:t>)</a:t>
            </a:r>
            <a:endParaRPr lang="ru-RU" dirty="0" smtClean="0"/>
          </a:p>
          <a:p>
            <a:endParaRPr lang="ru-RU" dirty="0" smtClean="0"/>
          </a:p>
          <a:p>
            <a:endParaRPr lang="ru-RU" dirty="0" smtClean="0"/>
          </a:p>
          <a:p>
            <a:endParaRPr lang="ru-RU" dirty="0" smtClean="0"/>
          </a:p>
          <a:p>
            <a:pPr lvl="5">
              <a:buNone/>
            </a:pPr>
            <a:r>
              <a:rPr lang="ru-RU" sz="1800" dirty="0" smtClean="0">
                <a:solidFill>
                  <a:srgbClr val="006CA5"/>
                </a:solidFill>
              </a:rPr>
              <a:t>Код - 869030</a:t>
            </a:r>
            <a:endParaRPr lang="en-US" sz="1800" dirty="0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B5E496-C20A-4259-82D6-EE90691934EF}" type="slidenum">
              <a:rPr lang="da-DK" smtClean="0"/>
              <a:pPr/>
              <a:t>205</a:t>
            </a:fld>
            <a:endParaRPr lang="da-DK"/>
          </a:p>
        </p:txBody>
      </p:sp>
      <p:sp>
        <p:nvSpPr>
          <p:cNvPr id="10" name="Flowchart: Alternate Process 9"/>
          <p:cNvSpPr/>
          <p:nvPr/>
        </p:nvSpPr>
        <p:spPr bwMode="auto">
          <a:xfrm>
            <a:off x="7286644" y="5786454"/>
            <a:ext cx="1357322" cy="500066"/>
          </a:xfrm>
          <a:prstGeom prst="flowChartAlternateProcess">
            <a:avLst/>
          </a:prstGeom>
          <a:solidFill>
            <a:schemeClr val="accent3"/>
          </a:solidFill>
          <a:ln w="9525" cap="flat" cmpd="sng" algn="ctr">
            <a:solidFill>
              <a:srgbClr val="ACACAC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80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Verdana" pitchFamily="34" charset="0"/>
                <a:hlinkClick r:id="rId2" action="ppaction://hlinksldjump"/>
              </a:rPr>
              <a:t>В начало</a:t>
            </a:r>
            <a:endParaRPr kumimoji="0" lang="ru-RU" sz="1800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Verdana" pitchFamily="34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/>
          <a:srcRect l="30932" t="26695" r="26165" b="35169"/>
          <a:stretch>
            <a:fillRect/>
          </a:stretch>
        </p:blipFill>
        <p:spPr bwMode="auto">
          <a:xfrm>
            <a:off x="4286248" y="2285992"/>
            <a:ext cx="3857652" cy="25717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ru-RU" sz="1800" dirty="0" smtClean="0"/>
              <a:t>Запасные части для окна. Электрика</a:t>
            </a:r>
            <a:r>
              <a:rPr lang="ru-RU" sz="2000" dirty="0" smtClean="0"/>
              <a:t/>
            </a:r>
            <a:br>
              <a:rPr lang="ru-RU" sz="2000" dirty="0" smtClean="0"/>
            </a:br>
            <a:r>
              <a:rPr lang="ru-RU" sz="2400" dirty="0" smtClean="0"/>
              <a:t> Мотор для окна Интегра IO</a:t>
            </a:r>
            <a:endParaRPr lang="en-US" sz="2400" dirty="0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B5E496-C20A-4259-82D6-EE90691934EF}" type="slidenum">
              <a:rPr lang="da-DK" smtClean="0"/>
              <a:pPr/>
              <a:t>206</a:t>
            </a:fld>
            <a:endParaRPr lang="da-DK"/>
          </a:p>
        </p:txBody>
      </p:sp>
      <p:sp>
        <p:nvSpPr>
          <p:cNvPr id="10" name="Flowchart: Alternate Process 9"/>
          <p:cNvSpPr/>
          <p:nvPr/>
        </p:nvSpPr>
        <p:spPr bwMode="auto">
          <a:xfrm>
            <a:off x="7286644" y="5786454"/>
            <a:ext cx="1357322" cy="500066"/>
          </a:xfrm>
          <a:prstGeom prst="flowChartAlternateProcess">
            <a:avLst/>
          </a:prstGeom>
          <a:solidFill>
            <a:schemeClr val="accent3"/>
          </a:solidFill>
          <a:ln w="9525" cap="flat" cmpd="sng" algn="ctr">
            <a:solidFill>
              <a:srgbClr val="ACACAC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80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Verdana" pitchFamily="34" charset="0"/>
                <a:hlinkClick r:id="rId2" action="ppaction://hlinksldjump"/>
              </a:rPr>
              <a:t>В начало</a:t>
            </a:r>
            <a:endParaRPr kumimoji="0" lang="ru-RU" sz="1800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Verdana" pitchFamily="34" charset="0"/>
            </a:endParaRPr>
          </a:p>
        </p:txBody>
      </p:sp>
      <p:sp>
        <p:nvSpPr>
          <p:cNvPr id="6" name="Rectangle 3"/>
          <p:cNvSpPr txBox="1">
            <a:spLocks noChangeArrowheads="1"/>
          </p:cNvSpPr>
          <p:nvPr/>
        </p:nvSpPr>
        <p:spPr bwMode="auto">
          <a:xfrm>
            <a:off x="285720" y="1214422"/>
            <a:ext cx="8439150" cy="510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18000" tIns="0" rIns="0" bIns="0" numCol="1" anchor="t" anchorCtr="0" compatLnSpc="1">
            <a:prstTxWarp prst="textNoShape">
              <a:avLst/>
            </a:prstTxWarp>
          </a:bodyPr>
          <a:lstStyle/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Pct val="80000"/>
              <a:buFontTx/>
              <a:buBlip>
                <a:blip r:embed="rId3"/>
              </a:buBlip>
              <a:tabLst>
                <a:tab pos="1274763" algn="l"/>
              </a:tabLst>
              <a:defRPr/>
            </a:pPr>
            <a:r>
              <a:rPr kumimoji="0" lang="ru-RU" sz="18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Подходит для окон </a:t>
            </a:r>
            <a:r>
              <a:rPr kumimoji="0" lang="en-US" sz="18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GGL/GGU Integra ----21 (</a:t>
            </a:r>
            <a:r>
              <a:rPr kumimoji="0" lang="ru-RU" sz="18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управление на радио сигнале</a:t>
            </a:r>
            <a:r>
              <a:rPr kumimoji="0" lang="en-US" sz="18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)</a:t>
            </a:r>
            <a:endParaRPr lang="ru-RU" kern="0" dirty="0" smtClean="0">
              <a:latin typeface="+mn-lt"/>
            </a:endParaRP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Pct val="80000"/>
              <a:buFontTx/>
              <a:buBlip>
                <a:blip r:embed="rId3"/>
              </a:buBlip>
              <a:tabLst>
                <a:tab pos="1274763" algn="l"/>
              </a:tabLst>
              <a:defRPr/>
            </a:pPr>
            <a:endParaRPr kumimoji="0" lang="ru-RU" sz="1800" b="0" i="0" u="none" strike="noStrike" kern="0" cap="none" spc="0" normalizeH="0" baseline="0" noProof="0" dirty="0" smtClean="0">
              <a:ln>
                <a:noFill/>
              </a:ln>
              <a:solidFill>
                <a:srgbClr val="006CA5"/>
              </a:solidFill>
              <a:effectLst/>
              <a:uLnTx/>
              <a:uFillTx/>
              <a:latin typeface="+mn-lt"/>
            </a:endParaRP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Pct val="80000"/>
              <a:buFontTx/>
              <a:buBlip>
                <a:blip r:embed="rId3"/>
              </a:buBlip>
              <a:tabLst>
                <a:tab pos="1274763" algn="l"/>
              </a:tabLst>
              <a:defRPr/>
            </a:pPr>
            <a:endParaRPr lang="ru-RU" kern="0" dirty="0" smtClean="0">
              <a:solidFill>
                <a:srgbClr val="006CA5"/>
              </a:solidFill>
              <a:latin typeface="+mn-lt"/>
            </a:endParaRP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Pct val="80000"/>
              <a:buFontTx/>
              <a:buBlip>
                <a:blip r:embed="rId3"/>
              </a:buBlip>
              <a:tabLst>
                <a:tab pos="1274763" algn="l"/>
              </a:tabLst>
              <a:defRPr/>
            </a:pPr>
            <a:endParaRPr kumimoji="0" lang="ru-RU" sz="1800" b="0" i="0" u="none" strike="noStrike" kern="0" cap="none" spc="0" normalizeH="0" baseline="0" noProof="0" dirty="0" smtClean="0">
              <a:ln>
                <a:noFill/>
              </a:ln>
              <a:solidFill>
                <a:srgbClr val="006CA5"/>
              </a:solidFill>
              <a:effectLst/>
              <a:uLnTx/>
              <a:uFillTx/>
              <a:latin typeface="+mn-lt"/>
            </a:endParaRPr>
          </a:p>
          <a:p>
            <a:pPr marL="800100" lvl="1" indent="-342900" eaLnBrk="1" hangingPunct="1">
              <a:buSzPct val="80000"/>
              <a:tabLst>
                <a:tab pos="1274763" algn="l"/>
              </a:tabLst>
              <a:defRPr/>
            </a:pPr>
            <a:r>
              <a:rPr kumimoji="0" lang="ru-RU" b="0" i="0" u="none" strike="noStrike" kern="0" cap="none" spc="0" normalizeH="0" baseline="0" noProof="0" dirty="0" smtClean="0">
                <a:ln>
                  <a:noFill/>
                </a:ln>
                <a:solidFill>
                  <a:srgbClr val="006CA5"/>
                </a:solidFill>
                <a:effectLst/>
                <a:uLnTx/>
                <a:uFillTx/>
                <a:latin typeface="+mn-lt"/>
              </a:rPr>
              <a:t>Код – 869024</a:t>
            </a:r>
            <a:r>
              <a:rPr kumimoji="0" lang="en-US" b="0" i="0" u="none" strike="noStrike" kern="0" cap="none" spc="0" normalizeH="0" baseline="0" noProof="0" dirty="0" smtClean="0">
                <a:ln>
                  <a:noFill/>
                </a:ln>
                <a:solidFill>
                  <a:srgbClr val="006CA5"/>
                </a:solidFill>
                <a:effectLst/>
                <a:uLnTx/>
                <a:uFillTx/>
                <a:latin typeface="+mn-lt"/>
              </a:rPr>
              <a:t> </a:t>
            </a:r>
            <a:r>
              <a:rPr kumimoji="0" lang="ru-RU" b="0" i="0" u="none" strike="noStrike" kern="0" cap="none" spc="0" normalizeH="0" baseline="0" noProof="0" dirty="0" smtClean="0">
                <a:ln>
                  <a:noFill/>
                </a:ln>
                <a:solidFill>
                  <a:srgbClr val="006CA5"/>
                </a:solidFill>
                <a:effectLst/>
                <a:uLnTx/>
                <a:uFillTx/>
                <a:latin typeface="+mn-lt"/>
              </a:rPr>
              <a:t>или</a:t>
            </a:r>
            <a:r>
              <a:rPr kumimoji="0" lang="ru-RU" b="0" i="0" u="none" strike="noStrike" kern="0" cap="none" spc="0" normalizeH="0" noProof="0" dirty="0" smtClean="0">
                <a:ln>
                  <a:noFill/>
                </a:ln>
                <a:solidFill>
                  <a:srgbClr val="006CA5"/>
                </a:solidFill>
                <a:effectLst/>
                <a:uLnTx/>
                <a:uFillTx/>
                <a:latin typeface="+mn-lt"/>
              </a:rPr>
              <a:t> 869025</a:t>
            </a:r>
            <a:endParaRPr kumimoji="0" lang="en-US" b="0" i="0" u="none" strike="noStrike" kern="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 cstate="print"/>
          <a:srcRect l="16631" t="27754" r="17426" b="22458"/>
          <a:stretch>
            <a:fillRect/>
          </a:stretch>
        </p:blipFill>
        <p:spPr bwMode="auto">
          <a:xfrm>
            <a:off x="4071934" y="2071678"/>
            <a:ext cx="4667789" cy="26432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ru-RU" sz="1800" dirty="0" smtClean="0"/>
              <a:t>Запасные части для окна. Электрика</a:t>
            </a:r>
            <a:br>
              <a:rPr lang="ru-RU" sz="1800" dirty="0" smtClean="0"/>
            </a:br>
            <a:r>
              <a:rPr lang="ru-RU" sz="1800" dirty="0" smtClean="0"/>
              <a:t> </a:t>
            </a:r>
            <a:r>
              <a:rPr lang="ru-RU" sz="2400" dirty="0" smtClean="0"/>
              <a:t>Ответная часть замка</a:t>
            </a:r>
            <a:endParaRPr lang="en-US" sz="2400" dirty="0"/>
          </a:p>
        </p:txBody>
      </p:sp>
      <p:sp>
        <p:nvSpPr>
          <p:cNvPr id="6349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lvl="0">
              <a:defRPr/>
            </a:pPr>
            <a:endParaRPr lang="ru-RU" dirty="0" smtClean="0"/>
          </a:p>
          <a:p>
            <a:pPr lvl="0">
              <a:defRPr/>
            </a:pPr>
            <a:endParaRPr lang="ru-RU" dirty="0" smtClean="0"/>
          </a:p>
          <a:p>
            <a:pPr lvl="0">
              <a:defRPr/>
            </a:pPr>
            <a:endParaRPr lang="ru-RU" dirty="0" smtClean="0"/>
          </a:p>
          <a:p>
            <a:pPr lvl="5">
              <a:buNone/>
              <a:defRPr/>
            </a:pPr>
            <a:r>
              <a:rPr lang="ru-RU" sz="1800" dirty="0" smtClean="0">
                <a:solidFill>
                  <a:srgbClr val="006CA5"/>
                </a:solidFill>
              </a:rPr>
              <a:t>Код - 860395</a:t>
            </a:r>
            <a:endParaRPr lang="en-US" sz="1800" dirty="0" smtClean="0"/>
          </a:p>
          <a:p>
            <a:endParaRPr lang="en-US" dirty="0" smtClean="0"/>
          </a:p>
          <a:p>
            <a:endParaRPr lang="en-US" dirty="0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B5E496-C20A-4259-82D6-EE90691934EF}" type="slidenum">
              <a:rPr lang="da-DK" smtClean="0"/>
              <a:pPr/>
              <a:t>207</a:t>
            </a:fld>
            <a:endParaRPr lang="da-DK"/>
          </a:p>
        </p:txBody>
      </p:sp>
      <p:sp>
        <p:nvSpPr>
          <p:cNvPr id="10" name="Flowchart: Alternate Process 9"/>
          <p:cNvSpPr/>
          <p:nvPr/>
        </p:nvSpPr>
        <p:spPr bwMode="auto">
          <a:xfrm>
            <a:off x="7286644" y="5786454"/>
            <a:ext cx="1357322" cy="500066"/>
          </a:xfrm>
          <a:prstGeom prst="flowChartAlternateProcess">
            <a:avLst/>
          </a:prstGeom>
          <a:solidFill>
            <a:schemeClr val="accent3"/>
          </a:solidFill>
          <a:ln w="9525" cap="flat" cmpd="sng" algn="ctr">
            <a:solidFill>
              <a:srgbClr val="ACACAC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80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Verdana" pitchFamily="34" charset="0"/>
                <a:hlinkClick r:id="rId2" action="ppaction://hlinksldjump"/>
              </a:rPr>
              <a:t>В начало</a:t>
            </a:r>
            <a:endParaRPr kumimoji="0" lang="ru-RU" sz="1800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Verdana" pitchFamily="34" charset="0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 cstate="print"/>
          <a:srcRect l="31030" t="44922" r="33255" b="15039"/>
          <a:stretch>
            <a:fillRect/>
          </a:stretch>
        </p:blipFill>
        <p:spPr bwMode="auto">
          <a:xfrm>
            <a:off x="5643570" y="2714620"/>
            <a:ext cx="2338307" cy="15716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1800" dirty="0" smtClean="0"/>
              <a:t>Запасные части для окна. Электрика</a:t>
            </a: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>Комплект крепежа мотора</a:t>
            </a:r>
            <a:endParaRPr lang="ru-RU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>
              <a:defRPr/>
            </a:pPr>
            <a:r>
              <a:rPr lang="ru-RU" dirty="0" smtClean="0"/>
              <a:t>Подходит для окон </a:t>
            </a:r>
            <a:r>
              <a:rPr lang="en-US" dirty="0" smtClean="0"/>
              <a:t>GGL/GGU Integra ----21 (</a:t>
            </a:r>
            <a:r>
              <a:rPr lang="ru-RU" dirty="0" smtClean="0"/>
              <a:t>управление на радио сигнале</a:t>
            </a:r>
            <a:r>
              <a:rPr lang="en-US" dirty="0" smtClean="0"/>
              <a:t>)</a:t>
            </a:r>
            <a:endParaRPr lang="ru-RU" dirty="0" smtClean="0"/>
          </a:p>
          <a:p>
            <a:pPr lvl="0">
              <a:defRPr/>
            </a:pPr>
            <a:endParaRPr lang="ru-RU" dirty="0" smtClean="0"/>
          </a:p>
          <a:p>
            <a:pPr lvl="0">
              <a:defRPr/>
            </a:pPr>
            <a:endParaRPr lang="ru-RU" dirty="0" smtClean="0"/>
          </a:p>
          <a:p>
            <a:pPr lvl="0">
              <a:defRPr/>
            </a:pPr>
            <a:endParaRPr lang="ru-RU" dirty="0" smtClean="0"/>
          </a:p>
          <a:p>
            <a:pPr lvl="5">
              <a:buNone/>
              <a:defRPr/>
            </a:pPr>
            <a:r>
              <a:rPr lang="ru-RU" sz="1800" dirty="0" smtClean="0">
                <a:solidFill>
                  <a:srgbClr val="006CA5"/>
                </a:solidFill>
              </a:rPr>
              <a:t>Код - 86</a:t>
            </a:r>
            <a:r>
              <a:rPr lang="en-US" sz="1800" dirty="0" smtClean="0">
                <a:solidFill>
                  <a:srgbClr val="006CA5"/>
                </a:solidFill>
              </a:rPr>
              <a:t>2</a:t>
            </a:r>
            <a:r>
              <a:rPr lang="ru-RU" sz="1800" dirty="0" smtClean="0">
                <a:solidFill>
                  <a:srgbClr val="006CA5"/>
                </a:solidFill>
              </a:rPr>
              <a:t>085</a:t>
            </a:r>
            <a:endParaRPr lang="ru-RU" dirty="0"/>
          </a:p>
        </p:txBody>
      </p:sp>
      <p:sp>
        <p:nvSpPr>
          <p:cNvPr id="7" name="Flowchart: Alternate Process 6"/>
          <p:cNvSpPr/>
          <p:nvPr/>
        </p:nvSpPr>
        <p:spPr bwMode="auto">
          <a:xfrm>
            <a:off x="7286644" y="5786454"/>
            <a:ext cx="1357322" cy="500066"/>
          </a:xfrm>
          <a:prstGeom prst="flowChartAlternateProcess">
            <a:avLst/>
          </a:prstGeom>
          <a:solidFill>
            <a:schemeClr val="accent3"/>
          </a:solidFill>
          <a:ln w="9525" cap="flat" cmpd="sng" algn="ctr">
            <a:solidFill>
              <a:srgbClr val="ACACAC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80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Verdana" pitchFamily="34" charset="0"/>
                <a:hlinkClick r:id="rId2" action="ppaction://hlinksldjump"/>
              </a:rPr>
              <a:t>В начало</a:t>
            </a:r>
            <a:endParaRPr kumimoji="0" lang="ru-RU" sz="1800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Verdana" pitchFamily="34" charset="0"/>
            </a:endParaRP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print"/>
          <a:srcRect l="13789" t="28572" r="79317" b="36428"/>
          <a:stretch>
            <a:fillRect/>
          </a:stretch>
        </p:blipFill>
        <p:spPr bwMode="auto">
          <a:xfrm>
            <a:off x="5357818" y="2143116"/>
            <a:ext cx="2000264" cy="35004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Магнит</a:t>
            </a:r>
            <a:endParaRPr lang="en-US" dirty="0"/>
          </a:p>
        </p:txBody>
      </p:sp>
      <p:sp>
        <p:nvSpPr>
          <p:cNvPr id="6349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lvl="0">
              <a:defRPr/>
            </a:pPr>
            <a:r>
              <a:rPr lang="ru-RU" dirty="0" smtClean="0"/>
              <a:t>Подходит для окон </a:t>
            </a:r>
            <a:r>
              <a:rPr lang="en-US" dirty="0" smtClean="0"/>
              <a:t>GGL/GGU Integra ----21 (</a:t>
            </a:r>
            <a:r>
              <a:rPr lang="ru-RU" dirty="0" smtClean="0"/>
              <a:t>управление на радио сигнале</a:t>
            </a:r>
            <a:r>
              <a:rPr lang="en-US" dirty="0" smtClean="0"/>
              <a:t>) </a:t>
            </a:r>
            <a:r>
              <a:rPr lang="ru-RU" dirty="0" smtClean="0"/>
              <a:t>и </a:t>
            </a:r>
            <a:r>
              <a:rPr lang="ru-RU" smtClean="0"/>
              <a:t>мотора </a:t>
            </a:r>
            <a:r>
              <a:rPr lang="en-US" smtClean="0"/>
              <a:t>KMG </a:t>
            </a:r>
            <a:r>
              <a:rPr lang="en-US" dirty="0" smtClean="0"/>
              <a:t>100</a:t>
            </a:r>
            <a:endParaRPr lang="ru-RU" dirty="0" smtClean="0"/>
          </a:p>
          <a:p>
            <a:pPr lvl="0">
              <a:defRPr/>
            </a:pPr>
            <a:endParaRPr lang="ru-RU" dirty="0" smtClean="0"/>
          </a:p>
          <a:p>
            <a:pPr lvl="0">
              <a:defRPr/>
            </a:pPr>
            <a:endParaRPr lang="ru-RU" dirty="0" smtClean="0"/>
          </a:p>
          <a:p>
            <a:pPr lvl="0">
              <a:defRPr/>
            </a:pPr>
            <a:endParaRPr lang="ru-RU" dirty="0" smtClean="0"/>
          </a:p>
          <a:p>
            <a:pPr lvl="5">
              <a:buNone/>
              <a:defRPr/>
            </a:pPr>
            <a:r>
              <a:rPr lang="ru-RU" sz="1800" dirty="0" smtClean="0">
                <a:solidFill>
                  <a:srgbClr val="006CA5"/>
                </a:solidFill>
              </a:rPr>
              <a:t>Код - 869032</a:t>
            </a:r>
            <a:endParaRPr lang="en-US" sz="1800" dirty="0" smtClean="0"/>
          </a:p>
          <a:p>
            <a:endParaRPr lang="en-US" dirty="0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B5E496-C20A-4259-82D6-EE90691934EF}" type="slidenum">
              <a:rPr lang="da-DK" smtClean="0"/>
              <a:pPr/>
              <a:t>209</a:t>
            </a:fld>
            <a:endParaRPr lang="da-DK"/>
          </a:p>
        </p:txBody>
      </p:sp>
      <p:sp>
        <p:nvSpPr>
          <p:cNvPr id="10" name="Flowchart: Alternate Process 9"/>
          <p:cNvSpPr/>
          <p:nvPr/>
        </p:nvSpPr>
        <p:spPr bwMode="auto">
          <a:xfrm>
            <a:off x="7286644" y="5786454"/>
            <a:ext cx="1357322" cy="500066"/>
          </a:xfrm>
          <a:prstGeom prst="flowChartAlternateProcess">
            <a:avLst/>
          </a:prstGeom>
          <a:solidFill>
            <a:schemeClr val="accent3"/>
          </a:solidFill>
          <a:ln w="9525" cap="flat" cmpd="sng" algn="ctr">
            <a:solidFill>
              <a:srgbClr val="ACACAC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80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Verdana" pitchFamily="34" charset="0"/>
                <a:hlinkClick r:id="rId2" action="ppaction://hlinksldjump"/>
              </a:rPr>
              <a:t>В начало</a:t>
            </a:r>
            <a:endParaRPr kumimoji="0" lang="ru-RU" sz="1800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Verdana" pitchFamily="34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/>
          <a:srcRect l="47461" t="47852" r="36719" b="27734"/>
          <a:stretch>
            <a:fillRect/>
          </a:stretch>
        </p:blipFill>
        <p:spPr bwMode="auto">
          <a:xfrm>
            <a:off x="6143636" y="2214554"/>
            <a:ext cx="1928826" cy="1785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B5E496-C20A-4259-82D6-EE90691934EF}" type="slidenum">
              <a:rPr lang="da-DK" smtClean="0"/>
              <a:pPr/>
              <a:t>21</a:t>
            </a:fld>
            <a:endParaRPr lang="da-DK"/>
          </a:p>
        </p:txBody>
      </p:sp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347663" y="168275"/>
            <a:ext cx="7032625" cy="936625"/>
          </a:xfrm>
        </p:spPr>
        <p:txBody>
          <a:bodyPr/>
          <a:lstStyle/>
          <a:p>
            <a:r>
              <a:rPr lang="ru-RU" sz="1600" dirty="0" smtClean="0"/>
              <a:t>Накладки для окна</a:t>
            </a:r>
            <a:r>
              <a:rPr lang="ru-RU" dirty="0" smtClean="0"/>
              <a:t/>
            </a:r>
            <a:br>
              <a:rPr lang="ru-RU" dirty="0" smtClean="0"/>
            </a:br>
            <a:r>
              <a:rPr lang="ru-RU" sz="2000" dirty="0" smtClean="0"/>
              <a:t>Упаковка с накладками/</a:t>
            </a:r>
            <a:r>
              <a:rPr lang="ru-RU" sz="2000" dirty="0" err="1" smtClean="0"/>
              <a:t>Байпак</a:t>
            </a:r>
            <a:r>
              <a:rPr lang="ru-RU" sz="2400" dirty="0" smtClean="0"/>
              <a:t/>
            </a:r>
            <a:br>
              <a:rPr lang="ru-RU" sz="2400" dirty="0" smtClean="0"/>
            </a:br>
            <a:r>
              <a:rPr lang="ru-RU" sz="1600" dirty="0" smtClean="0"/>
              <a:t>2003-2015 </a:t>
            </a:r>
            <a:r>
              <a:rPr lang="ru-RU" sz="1600" dirty="0" err="1" smtClean="0"/>
              <a:t>гг</a:t>
            </a:r>
            <a:r>
              <a:rPr lang="ru-RU" sz="1600" dirty="0" smtClean="0"/>
              <a:t> (например,  </a:t>
            </a:r>
            <a:r>
              <a:rPr lang="en-US" sz="1600" dirty="0" smtClean="0"/>
              <a:t>GGL M08 3073G)</a:t>
            </a:r>
            <a:r>
              <a:rPr lang="ru-RU" sz="1600" dirty="0" smtClean="0"/>
              <a:t> - Медь</a:t>
            </a:r>
            <a:endParaRPr lang="ru-RU" sz="1600" dirty="0"/>
          </a:p>
        </p:txBody>
      </p:sp>
      <p:sp>
        <p:nvSpPr>
          <p:cNvPr id="7" name="Rectangle 3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347663" y="1219200"/>
            <a:ext cx="6816625" cy="510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18000" tIns="0" rIns="0" bIns="0" numCol="1" anchor="t" anchorCtr="0" compatLnSpc="1">
            <a:prstTxWarp prst="textNoShape">
              <a:avLst/>
            </a:prstTxWarp>
          </a:bodyPr>
          <a:lstStyle/>
          <a:p>
            <a:pPr marL="2171700" lvl="4" indent="-342900" eaLnBrk="1" hangingPunct="1">
              <a:buSzPct val="80000"/>
              <a:buFontTx/>
              <a:buBlip>
                <a:blip r:embed="rId2"/>
              </a:buBlip>
              <a:tabLst>
                <a:tab pos="1274763" algn="l"/>
              </a:tabLst>
              <a:defRPr/>
            </a:pPr>
            <a:r>
              <a:rPr kumimoji="0" lang="en-US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GZL, GGL, GGU:</a:t>
            </a:r>
            <a:r>
              <a:rPr kumimoji="0" lang="ru-RU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		</a:t>
            </a:r>
            <a:r>
              <a:rPr kumimoji="0" lang="en-US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GPL:</a:t>
            </a:r>
          </a:p>
          <a:p>
            <a:pPr marL="342900" lvl="0" indent="-342900" eaLnBrk="1" hangingPunct="1">
              <a:buSzPct val="80000"/>
              <a:buBlip>
                <a:blip r:embed="rId2"/>
              </a:buBlip>
              <a:tabLst>
                <a:tab pos="1274763" algn="l"/>
              </a:tabLst>
            </a:pPr>
            <a:r>
              <a:rPr kumimoji="0" lang="en-US" sz="1400" b="0" i="0" u="none" strike="noStrike" kern="0" cap="none" spc="0" normalizeH="0" baseline="0" noProof="0" dirty="0" smtClean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C02	</a:t>
            </a:r>
            <a:r>
              <a:rPr lang="en-US" sz="1400" kern="0" dirty="0" smtClean="0">
                <a:solidFill>
                  <a:schemeClr val="accent2">
                    <a:lumMod val="50000"/>
                  </a:schemeClr>
                </a:solidFill>
                <a:latin typeface="+mn-lt"/>
              </a:rPr>
              <a:t>		765122C021			</a:t>
            </a:r>
            <a:endParaRPr kumimoji="0" lang="ru-RU" sz="1400" b="0" i="0" u="none" strike="noStrike" kern="0" cap="none" spc="0" normalizeH="0" baseline="0" noProof="0" dirty="0" smtClean="0">
              <a:ln>
                <a:noFill/>
              </a:ln>
              <a:solidFill>
                <a:schemeClr val="accent2">
                  <a:lumMod val="50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lvl="0" indent="-342900" eaLnBrk="1" hangingPunct="1">
              <a:buSzPct val="80000"/>
              <a:buBlip>
                <a:blip r:embed="rId2"/>
              </a:buBlip>
              <a:tabLst>
                <a:tab pos="1274763" algn="l"/>
              </a:tabLst>
            </a:pPr>
            <a:r>
              <a:rPr kumimoji="0" lang="en-US" sz="1400" b="0" i="0" u="none" strike="noStrike" kern="0" cap="none" spc="0" normalizeH="0" baseline="0" noProof="0" dirty="0" smtClean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C04			</a:t>
            </a:r>
            <a:r>
              <a:rPr lang="en-US" sz="1400" kern="0" dirty="0" smtClean="0">
                <a:solidFill>
                  <a:schemeClr val="accent2">
                    <a:lumMod val="50000"/>
                  </a:schemeClr>
                </a:solidFill>
              </a:rPr>
              <a:t>765122C041			</a:t>
            </a:r>
            <a:endParaRPr kumimoji="0" lang="en-US" sz="1400" b="0" i="0" u="none" strike="noStrike" kern="0" cap="none" spc="0" normalizeH="0" baseline="0" noProof="0" dirty="0" smtClean="0">
              <a:ln>
                <a:noFill/>
              </a:ln>
              <a:solidFill>
                <a:schemeClr val="accent2">
                  <a:lumMod val="50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lvl="0" indent="-342900" eaLnBrk="1" hangingPunct="1">
              <a:buSzPct val="80000"/>
              <a:buBlip>
                <a:blip r:embed="rId2"/>
              </a:buBlip>
              <a:tabLst>
                <a:tab pos="1274763" algn="l"/>
              </a:tabLst>
            </a:pPr>
            <a:r>
              <a:rPr kumimoji="0" lang="en-US" sz="1400" b="0" i="0" u="none" strike="noStrike" kern="0" cap="none" spc="0" normalizeH="0" baseline="0" noProof="0" dirty="0" smtClean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F04			</a:t>
            </a:r>
            <a:r>
              <a:rPr lang="en-US" sz="1400" kern="0" dirty="0" smtClean="0">
                <a:solidFill>
                  <a:schemeClr val="accent2">
                    <a:lumMod val="50000"/>
                  </a:schemeClr>
                </a:solidFill>
              </a:rPr>
              <a:t>765122F041			</a:t>
            </a:r>
            <a:endParaRPr kumimoji="0" lang="ru-RU" sz="1400" b="0" i="0" u="none" strike="noStrike" kern="0" cap="none" spc="0" normalizeH="0" baseline="0" noProof="0" dirty="0" smtClean="0">
              <a:ln>
                <a:noFill/>
              </a:ln>
              <a:solidFill>
                <a:schemeClr val="accent2">
                  <a:lumMod val="50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lvl="0" indent="-342900" eaLnBrk="1" hangingPunct="1">
              <a:buSzPct val="80000"/>
              <a:buBlip>
                <a:blip r:embed="rId2"/>
              </a:buBlip>
              <a:tabLst>
                <a:tab pos="1274763" algn="l"/>
              </a:tabLst>
            </a:pPr>
            <a:r>
              <a:rPr kumimoji="0" lang="en-US" sz="1400" b="0" i="0" u="none" strike="noStrike" kern="0" cap="none" spc="0" normalizeH="0" baseline="0" noProof="0" dirty="0" smtClean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F06		</a:t>
            </a:r>
            <a:r>
              <a:rPr lang="en-US" sz="1400" kern="0" dirty="0" smtClean="0">
                <a:solidFill>
                  <a:schemeClr val="accent2">
                    <a:lumMod val="50000"/>
                  </a:schemeClr>
                </a:solidFill>
              </a:rPr>
              <a:t>	765122F061			</a:t>
            </a:r>
          </a:p>
          <a:p>
            <a:pPr marL="342900" lvl="0" indent="-342900" eaLnBrk="1" hangingPunct="1">
              <a:buSzPct val="80000"/>
              <a:buBlip>
                <a:blip r:embed="rId2"/>
              </a:buBlip>
              <a:tabLst>
                <a:tab pos="1274763" algn="l"/>
              </a:tabLst>
            </a:pPr>
            <a:r>
              <a:rPr kumimoji="0" lang="en-US" sz="1400" b="0" i="0" u="none" strike="noStrike" kern="0" cap="none" spc="0" normalizeH="0" baseline="0" noProof="0" dirty="0" smtClean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M04			</a:t>
            </a:r>
            <a:r>
              <a:rPr lang="en-US" sz="1400" kern="0" dirty="0" smtClean="0">
                <a:solidFill>
                  <a:schemeClr val="accent2">
                    <a:lumMod val="50000"/>
                  </a:schemeClr>
                </a:solidFill>
              </a:rPr>
              <a:t>765122M041			</a:t>
            </a:r>
            <a:r>
              <a:rPr kumimoji="0" lang="en-US" sz="1400" b="0" i="0" u="none" strike="noStrike" kern="0" cap="none" spc="0" normalizeH="0" baseline="0" noProof="0" dirty="0" smtClean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endParaRPr kumimoji="0" lang="ru-RU" sz="1400" b="0" i="0" u="none" strike="noStrike" kern="0" cap="none" spc="0" normalizeH="0" baseline="0" noProof="0" dirty="0" smtClean="0">
              <a:ln>
                <a:noFill/>
              </a:ln>
              <a:solidFill>
                <a:schemeClr val="accent2">
                  <a:lumMod val="50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lvl="0" indent="-342900" eaLnBrk="1" hangingPunct="1">
              <a:buSzPct val="80000"/>
              <a:buBlip>
                <a:blip r:embed="rId2"/>
              </a:buBlip>
              <a:tabLst>
                <a:tab pos="1274763" algn="l"/>
              </a:tabLst>
            </a:pPr>
            <a:r>
              <a:rPr kumimoji="0" lang="en-US" sz="1400" b="0" i="0" u="none" strike="noStrike" kern="0" cap="none" spc="0" normalizeH="0" baseline="0" noProof="0" dirty="0" smtClean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M06			</a:t>
            </a:r>
            <a:r>
              <a:rPr lang="en-US" sz="1400" kern="0" dirty="0" smtClean="0">
                <a:solidFill>
                  <a:schemeClr val="accent2">
                    <a:lumMod val="50000"/>
                  </a:schemeClr>
                </a:solidFill>
              </a:rPr>
              <a:t>765122M061		765134M061</a:t>
            </a:r>
            <a:endParaRPr lang="en-US" sz="1400" dirty="0">
              <a:solidFill>
                <a:schemeClr val="accent2">
                  <a:lumMod val="50000"/>
                </a:schemeClr>
              </a:solidFill>
            </a:endParaRPr>
          </a:p>
          <a:p>
            <a:pPr marL="342900" lvl="0" indent="-342900" eaLnBrk="1" hangingPunct="1">
              <a:buSzPct val="80000"/>
              <a:buBlip>
                <a:blip r:embed="rId2"/>
              </a:buBlip>
              <a:tabLst>
                <a:tab pos="1274763" algn="l"/>
              </a:tabLst>
            </a:pPr>
            <a:r>
              <a:rPr kumimoji="0" lang="en-US" sz="1400" b="0" i="0" u="none" strike="noStrike" kern="0" cap="none" spc="0" normalizeH="0" baseline="0" noProof="0" dirty="0" smtClean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M08			</a:t>
            </a:r>
            <a:r>
              <a:rPr lang="en-US" sz="1400" kern="0" dirty="0" smtClean="0">
                <a:solidFill>
                  <a:schemeClr val="accent2">
                    <a:lumMod val="50000"/>
                  </a:schemeClr>
                </a:solidFill>
              </a:rPr>
              <a:t>765122M081		765134M081</a:t>
            </a:r>
            <a:endParaRPr kumimoji="0" lang="ru-RU" sz="1400" b="0" i="0" u="none" strike="noStrike" kern="0" cap="none" spc="0" normalizeH="0" baseline="0" noProof="0" dirty="0" smtClean="0">
              <a:ln>
                <a:noFill/>
              </a:ln>
              <a:solidFill>
                <a:schemeClr val="accent2">
                  <a:lumMod val="50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lvl="0" indent="-342900" eaLnBrk="1" hangingPunct="1">
              <a:buSzPct val="80000"/>
              <a:buBlip>
                <a:blip r:embed="rId2"/>
              </a:buBlip>
              <a:tabLst>
                <a:tab pos="1274763" algn="l"/>
              </a:tabLst>
            </a:pPr>
            <a:r>
              <a:rPr kumimoji="0" lang="en-US" sz="1400" b="0" i="0" u="none" strike="noStrike" kern="0" cap="none" spc="0" normalizeH="0" baseline="0" noProof="0" dirty="0" smtClean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M10			</a:t>
            </a:r>
            <a:r>
              <a:rPr lang="en-US" sz="1400" kern="0" dirty="0" smtClean="0">
                <a:solidFill>
                  <a:schemeClr val="accent2">
                    <a:lumMod val="50000"/>
                  </a:schemeClr>
                </a:solidFill>
              </a:rPr>
              <a:t>765122M101		765134M101</a:t>
            </a:r>
            <a:endParaRPr kumimoji="0" lang="ru-RU" sz="1400" b="0" i="0" u="none" strike="noStrike" kern="0" cap="none" spc="0" normalizeH="0" baseline="0" noProof="0" dirty="0" smtClean="0">
              <a:ln>
                <a:noFill/>
              </a:ln>
              <a:solidFill>
                <a:schemeClr val="accent2">
                  <a:lumMod val="50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lvl="0" indent="-342900" eaLnBrk="1" hangingPunct="1">
              <a:buSzPct val="80000"/>
              <a:buBlip>
                <a:blip r:embed="rId2"/>
              </a:buBlip>
              <a:tabLst>
                <a:tab pos="1274763" algn="l"/>
              </a:tabLst>
            </a:pPr>
            <a:r>
              <a:rPr kumimoji="0" lang="en-US" sz="1400" b="0" i="0" u="none" strike="noStrike" kern="0" cap="none" spc="0" normalizeH="0" baseline="0" noProof="0" dirty="0" smtClean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M12		</a:t>
            </a:r>
            <a:r>
              <a:rPr lang="en-US" sz="1400" kern="0" dirty="0" smtClean="0">
                <a:solidFill>
                  <a:schemeClr val="accent2">
                    <a:lumMod val="50000"/>
                  </a:schemeClr>
                </a:solidFill>
                <a:latin typeface="+mn-lt"/>
              </a:rPr>
              <a:t>	</a:t>
            </a:r>
            <a:r>
              <a:rPr lang="en-US" sz="1400" kern="0" dirty="0" smtClean="0">
                <a:solidFill>
                  <a:schemeClr val="accent2">
                    <a:lumMod val="50000"/>
                  </a:schemeClr>
                </a:solidFill>
              </a:rPr>
              <a:t>765122M121		 </a:t>
            </a:r>
            <a:endParaRPr kumimoji="0" lang="en-US" sz="1400" b="0" i="0" u="none" strike="noStrike" kern="0" cap="none" spc="0" normalizeH="0" baseline="0" noProof="0" dirty="0" smtClean="0">
              <a:ln>
                <a:noFill/>
              </a:ln>
              <a:solidFill>
                <a:schemeClr val="accent2">
                  <a:lumMod val="50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lvl="0" indent="-342900" eaLnBrk="1" hangingPunct="1">
              <a:buSzPct val="80000"/>
              <a:buBlip>
                <a:blip r:embed="rId2"/>
              </a:buBlip>
              <a:tabLst>
                <a:tab pos="1274763" algn="l"/>
              </a:tabLst>
            </a:pPr>
            <a:r>
              <a:rPr kumimoji="0" lang="en-US" sz="1400" b="0" i="0" u="none" strike="noStrike" kern="0" cap="none" spc="0" normalizeH="0" baseline="0" noProof="0" dirty="0" smtClean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P06</a:t>
            </a:r>
            <a:r>
              <a:rPr lang="en-US" sz="1400" kern="0" dirty="0" smtClean="0">
                <a:solidFill>
                  <a:schemeClr val="accent2">
                    <a:lumMod val="50000"/>
                  </a:schemeClr>
                </a:solidFill>
                <a:latin typeface="+mn-lt"/>
              </a:rPr>
              <a:t>			</a:t>
            </a:r>
            <a:r>
              <a:rPr lang="en-US" sz="1400" kern="0" dirty="0" smtClean="0">
                <a:solidFill>
                  <a:schemeClr val="accent2">
                    <a:lumMod val="50000"/>
                  </a:schemeClr>
                </a:solidFill>
              </a:rPr>
              <a:t>765122P061		765134P061</a:t>
            </a:r>
            <a:endParaRPr kumimoji="0" lang="ru-RU" sz="1400" b="0" i="0" u="none" strike="noStrike" kern="0" cap="none" spc="0" normalizeH="0" baseline="0" noProof="0" dirty="0" smtClean="0">
              <a:ln>
                <a:noFill/>
              </a:ln>
              <a:solidFill>
                <a:schemeClr val="accent2">
                  <a:lumMod val="50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lvl="0" indent="-342900" eaLnBrk="1" hangingPunct="1">
              <a:buSzPct val="80000"/>
              <a:buBlip>
                <a:blip r:embed="rId2"/>
              </a:buBlip>
              <a:tabLst>
                <a:tab pos="1274763" algn="l"/>
              </a:tabLst>
            </a:pPr>
            <a:r>
              <a:rPr kumimoji="0" lang="en-US" sz="1400" b="0" i="0" u="none" strike="noStrike" kern="0" cap="none" spc="0" normalizeH="0" baseline="0" noProof="0" dirty="0" smtClean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P08			</a:t>
            </a:r>
            <a:r>
              <a:rPr lang="en-US" sz="1400" kern="0" dirty="0" smtClean="0">
                <a:solidFill>
                  <a:schemeClr val="accent2">
                    <a:lumMod val="50000"/>
                  </a:schemeClr>
                </a:solidFill>
              </a:rPr>
              <a:t>765122P081		765134P081</a:t>
            </a:r>
            <a:endParaRPr kumimoji="0" lang="ru-RU" sz="1400" b="0" i="0" u="none" strike="noStrike" kern="0" cap="none" spc="0" normalizeH="0" baseline="0" noProof="0" dirty="0" smtClean="0">
              <a:ln>
                <a:noFill/>
              </a:ln>
              <a:solidFill>
                <a:schemeClr val="accent2">
                  <a:lumMod val="50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lvl="0" indent="-342900" eaLnBrk="1" hangingPunct="1">
              <a:buSzPct val="80000"/>
              <a:buBlip>
                <a:blip r:embed="rId2"/>
              </a:buBlip>
              <a:tabLst>
                <a:tab pos="1274763" algn="l"/>
              </a:tabLst>
            </a:pPr>
            <a:r>
              <a:rPr kumimoji="0" lang="en-US" sz="1400" b="0" i="0" u="none" strike="noStrike" kern="0" cap="none" spc="0" normalizeH="0" baseline="0" noProof="0" dirty="0" smtClean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P10			</a:t>
            </a:r>
            <a:r>
              <a:rPr lang="en-US" sz="1400" kern="0" dirty="0" smtClean="0">
                <a:solidFill>
                  <a:schemeClr val="accent2">
                    <a:lumMod val="50000"/>
                  </a:schemeClr>
                </a:solidFill>
              </a:rPr>
              <a:t>765122P101		765134P101</a:t>
            </a:r>
            <a:endParaRPr kumimoji="0" lang="en-US" sz="1400" b="0" i="0" u="none" strike="noStrike" kern="0" cap="none" spc="0" normalizeH="0" baseline="0" noProof="0" dirty="0" smtClean="0">
              <a:ln>
                <a:noFill/>
              </a:ln>
              <a:solidFill>
                <a:schemeClr val="accent2">
                  <a:lumMod val="50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lvl="0" indent="-342900" eaLnBrk="1" hangingPunct="1">
              <a:buSzPct val="80000"/>
              <a:buBlip>
                <a:blip r:embed="rId2"/>
              </a:buBlip>
              <a:tabLst>
                <a:tab pos="1274763" algn="l"/>
              </a:tabLst>
            </a:pPr>
            <a:r>
              <a:rPr kumimoji="0" lang="en-US" sz="1400" b="0" i="0" u="none" strike="noStrike" kern="0" cap="none" spc="0" normalizeH="0" baseline="0" noProof="0" dirty="0" smtClean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S06</a:t>
            </a:r>
            <a:r>
              <a:rPr lang="en-US" sz="1400" kern="0" dirty="0" smtClean="0">
                <a:solidFill>
                  <a:schemeClr val="accent2">
                    <a:lumMod val="50000"/>
                  </a:schemeClr>
                </a:solidFill>
                <a:latin typeface="+mn-lt"/>
              </a:rPr>
              <a:t>			</a:t>
            </a:r>
            <a:r>
              <a:rPr lang="en-US" sz="1400" kern="0" dirty="0" smtClean="0">
                <a:solidFill>
                  <a:schemeClr val="accent2">
                    <a:lumMod val="50000"/>
                  </a:schemeClr>
                </a:solidFill>
              </a:rPr>
              <a:t>765122S061		765134S061</a:t>
            </a:r>
            <a:endParaRPr kumimoji="0" lang="ru-RU" sz="1400" b="0" i="0" u="none" strike="noStrike" kern="0" cap="none" spc="0" normalizeH="0" baseline="0" noProof="0" dirty="0" smtClean="0">
              <a:ln>
                <a:noFill/>
              </a:ln>
              <a:solidFill>
                <a:schemeClr val="accent2">
                  <a:lumMod val="50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lvl="0" indent="-342900" eaLnBrk="1" hangingPunct="1">
              <a:buSzPct val="80000"/>
              <a:buBlip>
                <a:blip r:embed="rId2"/>
              </a:buBlip>
              <a:tabLst>
                <a:tab pos="1274763" algn="l"/>
              </a:tabLst>
            </a:pPr>
            <a:r>
              <a:rPr kumimoji="0" lang="en-US" sz="1400" b="0" i="0" u="none" strike="noStrike" kern="0" cap="none" spc="0" normalizeH="0" baseline="0" noProof="0" dirty="0" smtClean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S08			</a:t>
            </a:r>
            <a:r>
              <a:rPr lang="en-US" sz="1400" kern="0" dirty="0" smtClean="0">
                <a:solidFill>
                  <a:schemeClr val="accent2">
                    <a:lumMod val="50000"/>
                  </a:schemeClr>
                </a:solidFill>
              </a:rPr>
              <a:t>765122S081		765134S081</a:t>
            </a:r>
            <a:endParaRPr kumimoji="0" lang="ru-RU" sz="1400" b="0" i="0" u="none" strike="noStrike" kern="0" cap="none" spc="0" normalizeH="0" baseline="0" noProof="0" dirty="0" smtClean="0">
              <a:ln>
                <a:noFill/>
              </a:ln>
              <a:solidFill>
                <a:schemeClr val="accent2">
                  <a:lumMod val="50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lvl="0" indent="-342900" eaLnBrk="1" hangingPunct="1">
              <a:buSzPct val="80000"/>
              <a:buBlip>
                <a:blip r:embed="rId2"/>
              </a:buBlip>
              <a:tabLst>
                <a:tab pos="1274763" algn="l"/>
              </a:tabLst>
            </a:pPr>
            <a:r>
              <a:rPr kumimoji="0" lang="en-US" sz="1400" b="0" i="0" u="none" strike="noStrike" kern="0" cap="none" spc="0" normalizeH="0" baseline="0" noProof="0" dirty="0" smtClean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S10			</a:t>
            </a:r>
            <a:r>
              <a:rPr lang="en-US" sz="1400" kern="0" dirty="0" smtClean="0">
                <a:solidFill>
                  <a:schemeClr val="accent2">
                    <a:lumMod val="50000"/>
                  </a:schemeClr>
                </a:solidFill>
              </a:rPr>
              <a:t>765122S101		765134S101</a:t>
            </a:r>
            <a:endParaRPr kumimoji="0" lang="en-US" sz="1400" b="0" i="0" u="none" strike="noStrike" kern="0" cap="none" spc="0" normalizeH="0" baseline="0" noProof="0" dirty="0" smtClean="0">
              <a:ln>
                <a:noFill/>
              </a:ln>
              <a:solidFill>
                <a:schemeClr val="accent2">
                  <a:lumMod val="50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lvl="0" indent="-342900" eaLnBrk="1" hangingPunct="1">
              <a:buSzPct val="80000"/>
              <a:buBlip>
                <a:blip r:embed="rId2"/>
              </a:buBlip>
              <a:tabLst>
                <a:tab pos="1274763" algn="l"/>
              </a:tabLst>
            </a:pPr>
            <a:r>
              <a:rPr kumimoji="0" lang="en-US" sz="1400" b="0" i="0" u="none" strike="noStrike" kern="0" cap="none" spc="0" normalizeH="0" baseline="0" noProof="0" dirty="0" smtClean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U04</a:t>
            </a:r>
            <a:r>
              <a:rPr lang="en-US" sz="1400" kern="0" dirty="0" smtClean="0">
                <a:solidFill>
                  <a:schemeClr val="accent2">
                    <a:lumMod val="50000"/>
                  </a:schemeClr>
                </a:solidFill>
                <a:latin typeface="+mn-lt"/>
              </a:rPr>
              <a:t>			</a:t>
            </a:r>
            <a:r>
              <a:rPr lang="en-US" sz="1400" kern="0" dirty="0" smtClean="0">
                <a:solidFill>
                  <a:schemeClr val="accent2">
                    <a:lumMod val="50000"/>
                  </a:schemeClr>
                </a:solidFill>
              </a:rPr>
              <a:t>765122U041			</a:t>
            </a:r>
            <a:endParaRPr kumimoji="0" lang="ru-RU" sz="1400" b="0" i="0" u="none" strike="noStrike" kern="0" cap="none" spc="0" normalizeH="0" baseline="0" noProof="0" dirty="0" smtClean="0">
              <a:ln>
                <a:noFill/>
              </a:ln>
              <a:solidFill>
                <a:schemeClr val="accent2">
                  <a:lumMod val="50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lvl="0" indent="-342900" eaLnBrk="1" hangingPunct="1">
              <a:buSzPct val="80000"/>
              <a:buBlip>
                <a:blip r:embed="rId2"/>
              </a:buBlip>
              <a:tabLst>
                <a:tab pos="1274763" algn="l"/>
              </a:tabLst>
            </a:pPr>
            <a:r>
              <a:rPr kumimoji="0" lang="en-US" sz="1400" b="0" i="0" u="none" strike="noStrike" kern="0" cap="none" spc="0" normalizeH="0" baseline="0" noProof="0" dirty="0" smtClean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U08			</a:t>
            </a:r>
            <a:r>
              <a:rPr lang="en-US" sz="1400" kern="0" dirty="0" smtClean="0">
                <a:solidFill>
                  <a:schemeClr val="accent2">
                    <a:lumMod val="50000"/>
                  </a:schemeClr>
                </a:solidFill>
              </a:rPr>
              <a:t>765122U081		765134U081</a:t>
            </a:r>
            <a:endParaRPr kumimoji="0" lang="ru-RU" sz="1400" b="0" i="0" u="none" strike="noStrike" kern="0" cap="none" spc="0" normalizeH="0" baseline="0" noProof="0" dirty="0" smtClean="0">
              <a:ln>
                <a:noFill/>
              </a:ln>
              <a:solidFill>
                <a:schemeClr val="accent2">
                  <a:lumMod val="50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lvl="0" indent="-342900" eaLnBrk="1" hangingPunct="1">
              <a:buSzPct val="80000"/>
              <a:buBlip>
                <a:blip r:embed="rId2"/>
              </a:buBlip>
              <a:tabLst>
                <a:tab pos="1274763" algn="l"/>
              </a:tabLst>
            </a:pPr>
            <a:r>
              <a:rPr kumimoji="0" lang="en-US" sz="1400" b="0" i="0" u="none" strike="noStrike" kern="0" cap="none" spc="0" normalizeH="0" baseline="0" noProof="0" dirty="0" smtClean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U10			</a:t>
            </a:r>
            <a:r>
              <a:rPr lang="en-US" sz="1400" kern="0" dirty="0" smtClean="0">
                <a:solidFill>
                  <a:schemeClr val="accent2">
                    <a:lumMod val="50000"/>
                  </a:schemeClr>
                </a:solidFill>
              </a:rPr>
              <a:t>765122U101			</a:t>
            </a:r>
            <a:endParaRPr kumimoji="0" lang="en-US" sz="1400" b="0" i="0" u="none" strike="noStrike" kern="0" cap="none" spc="0" normalizeH="0" baseline="0" noProof="0" dirty="0" smtClean="0">
              <a:ln>
                <a:noFill/>
              </a:ln>
              <a:solidFill>
                <a:schemeClr val="accent2">
                  <a:lumMod val="50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9" name="Flowchart: Alternate Process 8"/>
          <p:cNvSpPr/>
          <p:nvPr/>
        </p:nvSpPr>
        <p:spPr bwMode="auto">
          <a:xfrm>
            <a:off x="7286644" y="5786454"/>
            <a:ext cx="1357322" cy="500066"/>
          </a:xfrm>
          <a:prstGeom prst="flowChartAlternateProcess">
            <a:avLst/>
          </a:prstGeom>
          <a:solidFill>
            <a:schemeClr val="accent3"/>
          </a:solidFill>
          <a:ln w="9525" cap="flat" cmpd="sng" algn="ctr">
            <a:solidFill>
              <a:srgbClr val="ACACAC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80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Verdana" pitchFamily="34" charset="0"/>
                <a:hlinkClick r:id="rId3" action="ppaction://hlinksldjump"/>
              </a:rPr>
              <a:t>В начало</a:t>
            </a:r>
            <a:endParaRPr kumimoji="0" lang="ru-RU" sz="1800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Verdana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Датчик дождя</a:t>
            </a:r>
            <a:endParaRPr lang="en-US" dirty="0"/>
          </a:p>
        </p:txBody>
      </p:sp>
      <p:sp>
        <p:nvSpPr>
          <p:cNvPr id="6349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lvl="0">
              <a:defRPr/>
            </a:pPr>
            <a:r>
              <a:rPr lang="ru-RU" dirty="0" smtClean="0"/>
              <a:t>Подходит для окон </a:t>
            </a:r>
            <a:r>
              <a:rPr lang="en-US" dirty="0" smtClean="0"/>
              <a:t>VELUX PREMIUM (</a:t>
            </a:r>
            <a:r>
              <a:rPr lang="ru-RU" dirty="0" smtClean="0"/>
              <a:t>например, </a:t>
            </a:r>
            <a:r>
              <a:rPr lang="en-US" smtClean="0"/>
              <a:t>GGL M</a:t>
            </a:r>
            <a:r>
              <a:rPr lang="en-US" smtClean="0">
                <a:solidFill>
                  <a:srgbClr val="FF0000"/>
                </a:solidFill>
              </a:rPr>
              <a:t>K</a:t>
            </a:r>
            <a:r>
              <a:rPr lang="en-US" smtClean="0"/>
              <a:t>08 </a:t>
            </a:r>
            <a:r>
              <a:rPr lang="en-US" dirty="0" smtClean="0"/>
              <a:t>307021)</a:t>
            </a:r>
            <a:endParaRPr lang="ru-RU" dirty="0" smtClean="0"/>
          </a:p>
          <a:p>
            <a:pPr lvl="0">
              <a:defRPr/>
            </a:pPr>
            <a:r>
              <a:rPr lang="ru-RU" dirty="0" smtClean="0"/>
              <a:t>Подходит для окон </a:t>
            </a:r>
            <a:r>
              <a:rPr lang="en-US" dirty="0" smtClean="0"/>
              <a:t>GGL/GGU Integra ----21 (</a:t>
            </a:r>
            <a:r>
              <a:rPr lang="ru-RU" dirty="0" smtClean="0"/>
              <a:t>управление на радио сигнале</a:t>
            </a:r>
            <a:r>
              <a:rPr lang="en-US" dirty="0" smtClean="0"/>
              <a:t>)</a:t>
            </a:r>
          </a:p>
          <a:p>
            <a:pPr lvl="0">
              <a:defRPr/>
            </a:pPr>
            <a:r>
              <a:rPr lang="ru-RU" dirty="0" smtClean="0"/>
              <a:t>Подходит </a:t>
            </a:r>
            <a:r>
              <a:rPr lang="ru-RU" smtClean="0"/>
              <a:t>для </a:t>
            </a:r>
            <a:r>
              <a:rPr lang="en-US" smtClean="0"/>
              <a:t>KMX </a:t>
            </a:r>
            <a:r>
              <a:rPr lang="en-US" dirty="0" smtClean="0"/>
              <a:t>100</a:t>
            </a:r>
            <a:r>
              <a:rPr lang="en-US" smtClean="0"/>
              <a:t>, KMX </a:t>
            </a:r>
            <a:r>
              <a:rPr lang="en-US" dirty="0" smtClean="0"/>
              <a:t>200</a:t>
            </a:r>
            <a:endParaRPr lang="ru-RU" dirty="0" smtClean="0"/>
          </a:p>
          <a:p>
            <a:pPr lvl="0">
              <a:defRPr/>
            </a:pPr>
            <a:endParaRPr lang="ru-RU" dirty="0" smtClean="0"/>
          </a:p>
          <a:p>
            <a:pPr lvl="0">
              <a:defRPr/>
            </a:pPr>
            <a:endParaRPr lang="ru-RU" dirty="0" smtClean="0"/>
          </a:p>
          <a:p>
            <a:pPr lvl="0">
              <a:defRPr/>
            </a:pPr>
            <a:endParaRPr lang="ru-RU" dirty="0" smtClean="0"/>
          </a:p>
          <a:p>
            <a:pPr lvl="5">
              <a:buNone/>
              <a:defRPr/>
            </a:pPr>
            <a:r>
              <a:rPr lang="ru-RU" sz="1800" dirty="0" smtClean="0">
                <a:solidFill>
                  <a:srgbClr val="006CA5"/>
                </a:solidFill>
              </a:rPr>
              <a:t>Код - 869031</a:t>
            </a:r>
            <a:endParaRPr lang="en-US" dirty="0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B5E496-C20A-4259-82D6-EE90691934EF}" type="slidenum">
              <a:rPr lang="da-DK" smtClean="0"/>
              <a:pPr/>
              <a:t>210</a:t>
            </a:fld>
            <a:endParaRPr lang="da-DK"/>
          </a:p>
        </p:txBody>
      </p:sp>
      <p:sp>
        <p:nvSpPr>
          <p:cNvPr id="10" name="Flowchart: Alternate Process 9"/>
          <p:cNvSpPr/>
          <p:nvPr/>
        </p:nvSpPr>
        <p:spPr bwMode="auto">
          <a:xfrm>
            <a:off x="7286644" y="5786454"/>
            <a:ext cx="1357322" cy="500066"/>
          </a:xfrm>
          <a:prstGeom prst="flowChartAlternateProcess">
            <a:avLst/>
          </a:prstGeom>
          <a:solidFill>
            <a:schemeClr val="accent3"/>
          </a:solidFill>
          <a:ln w="9525" cap="flat" cmpd="sng" algn="ctr">
            <a:solidFill>
              <a:srgbClr val="ACACAC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80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Verdana" pitchFamily="34" charset="0"/>
                <a:hlinkClick r:id="rId2" action="ppaction://hlinksldjump"/>
              </a:rPr>
              <a:t>В начало</a:t>
            </a:r>
            <a:endParaRPr kumimoji="0" lang="ru-RU" sz="1800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Verdana" pitchFamily="34" charset="0"/>
            </a:endParaRPr>
          </a:p>
        </p:txBody>
      </p:sp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3" cstate="print"/>
          <a:srcRect l="40430" t="49805" r="30859" b="7226"/>
          <a:stretch>
            <a:fillRect/>
          </a:stretch>
        </p:blipFill>
        <p:spPr bwMode="auto">
          <a:xfrm>
            <a:off x="4578597" y="2508844"/>
            <a:ext cx="3500462" cy="31432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ru-RU" sz="1800" dirty="0" smtClean="0"/>
              <a:t>Запасные части для окна. Электрика</a:t>
            </a:r>
            <a:r>
              <a:rPr lang="ru-RU" dirty="0" smtClean="0"/>
              <a:t/>
            </a:r>
            <a:br>
              <a:rPr lang="ru-RU" dirty="0" smtClean="0"/>
            </a:br>
            <a:r>
              <a:rPr lang="ru-RU" sz="2400" dirty="0" smtClean="0"/>
              <a:t>Приемник инфракрасного сигнала</a:t>
            </a:r>
            <a:endParaRPr lang="en-US" sz="2400" dirty="0"/>
          </a:p>
        </p:txBody>
      </p:sp>
      <p:sp>
        <p:nvSpPr>
          <p:cNvPr id="6349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85720" y="1214422"/>
            <a:ext cx="8439150" cy="5105400"/>
          </a:xfrm>
        </p:spPr>
        <p:txBody>
          <a:bodyPr/>
          <a:lstStyle/>
          <a:p>
            <a:r>
              <a:rPr lang="ru-RU" dirty="0" smtClean="0"/>
              <a:t>Подходит для окон </a:t>
            </a:r>
            <a:r>
              <a:rPr lang="en-US" dirty="0" smtClean="0"/>
              <a:t>GGL/GGU Integra ----20 (</a:t>
            </a:r>
            <a:r>
              <a:rPr lang="ru-RU" dirty="0" smtClean="0"/>
              <a:t>управление от инфракрасного сигнала</a:t>
            </a:r>
            <a:r>
              <a:rPr lang="en-US" dirty="0" smtClean="0"/>
              <a:t>)</a:t>
            </a:r>
            <a:endParaRPr lang="ru-RU" dirty="0" smtClean="0"/>
          </a:p>
          <a:p>
            <a:endParaRPr lang="ru-RU" dirty="0" smtClean="0"/>
          </a:p>
          <a:p>
            <a:endParaRPr lang="ru-RU" dirty="0" smtClean="0"/>
          </a:p>
          <a:p>
            <a:endParaRPr lang="ru-RU" dirty="0" smtClean="0"/>
          </a:p>
          <a:p>
            <a:pPr lvl="5">
              <a:buNone/>
            </a:pPr>
            <a:r>
              <a:rPr lang="ru-RU" sz="1800" dirty="0" smtClean="0">
                <a:solidFill>
                  <a:srgbClr val="006CA5"/>
                </a:solidFill>
              </a:rPr>
              <a:t>Код - 860454</a:t>
            </a:r>
            <a:endParaRPr lang="en-US" sz="1800" dirty="0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B5E496-C20A-4259-82D6-EE90691934EF}" type="slidenum">
              <a:rPr lang="da-DK" smtClean="0"/>
              <a:pPr/>
              <a:t>211</a:t>
            </a:fld>
            <a:endParaRPr lang="da-DK"/>
          </a:p>
        </p:txBody>
      </p:sp>
      <p:sp>
        <p:nvSpPr>
          <p:cNvPr id="10" name="Flowchart: Alternate Process 9"/>
          <p:cNvSpPr/>
          <p:nvPr/>
        </p:nvSpPr>
        <p:spPr bwMode="auto">
          <a:xfrm>
            <a:off x="7286644" y="5786454"/>
            <a:ext cx="1357322" cy="500066"/>
          </a:xfrm>
          <a:prstGeom prst="flowChartAlternateProcess">
            <a:avLst/>
          </a:prstGeom>
          <a:solidFill>
            <a:schemeClr val="accent3"/>
          </a:solidFill>
          <a:ln w="9525" cap="flat" cmpd="sng" algn="ctr">
            <a:solidFill>
              <a:srgbClr val="ACACAC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80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Verdana" pitchFamily="34" charset="0"/>
                <a:hlinkClick r:id="rId2" action="ppaction://hlinksldjump"/>
              </a:rPr>
              <a:t>В начало</a:t>
            </a:r>
            <a:endParaRPr kumimoji="0" lang="ru-RU" sz="1800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Verdana" pitchFamily="34" charset="0"/>
            </a:endParaRPr>
          </a:p>
        </p:txBody>
      </p:sp>
      <p:pic>
        <p:nvPicPr>
          <p:cNvPr id="6" name="Picture 1" descr="IMG_081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286380" y="2571744"/>
            <a:ext cx="3086100" cy="2305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ru-RU" sz="1600" dirty="0" smtClean="0"/>
              <a:t>Запасные части для окна. Электрика</a:t>
            </a:r>
            <a:br>
              <a:rPr lang="ru-RU" sz="1600" dirty="0" smtClean="0"/>
            </a:br>
            <a:r>
              <a:rPr lang="ru-RU" sz="1800" dirty="0" smtClean="0"/>
              <a:t>Трансформатор с кабелем питания для окна Интегра </a:t>
            </a:r>
            <a:r>
              <a:rPr lang="en-US" sz="1800" dirty="0" smtClean="0"/>
              <a:t>IR</a:t>
            </a:r>
            <a:endParaRPr lang="en-US" sz="1800" dirty="0"/>
          </a:p>
        </p:txBody>
      </p:sp>
      <p:sp>
        <p:nvSpPr>
          <p:cNvPr id="6349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Подходит для окон </a:t>
            </a:r>
            <a:r>
              <a:rPr lang="en-US" dirty="0" smtClean="0"/>
              <a:t>GGL/GGU Integra ----20 (</a:t>
            </a:r>
            <a:r>
              <a:rPr lang="ru-RU" dirty="0" smtClean="0"/>
              <a:t>управление от инфракрасного сигнала</a:t>
            </a:r>
            <a:r>
              <a:rPr lang="en-US" dirty="0" smtClean="0"/>
              <a:t>)</a:t>
            </a:r>
            <a:endParaRPr lang="ru-RU" dirty="0" smtClean="0"/>
          </a:p>
          <a:p>
            <a:endParaRPr lang="ru-RU" dirty="0" smtClean="0"/>
          </a:p>
          <a:p>
            <a:endParaRPr lang="ru-RU" dirty="0" smtClean="0"/>
          </a:p>
          <a:p>
            <a:endParaRPr lang="ru-RU" dirty="0" smtClean="0"/>
          </a:p>
          <a:p>
            <a:pPr lvl="5">
              <a:buNone/>
            </a:pPr>
            <a:r>
              <a:rPr lang="ru-RU" sz="1800" dirty="0" smtClean="0">
                <a:solidFill>
                  <a:srgbClr val="006CA5"/>
                </a:solidFill>
              </a:rPr>
              <a:t>Код - 8604</a:t>
            </a:r>
            <a:r>
              <a:rPr lang="en-US" sz="1800" dirty="0" smtClean="0">
                <a:solidFill>
                  <a:srgbClr val="006CA5"/>
                </a:solidFill>
              </a:rPr>
              <a:t>60</a:t>
            </a:r>
            <a:endParaRPr lang="en-US" sz="1800" dirty="0" smtClean="0"/>
          </a:p>
          <a:p>
            <a:endParaRPr lang="en-US" dirty="0" smtClean="0"/>
          </a:p>
          <a:p>
            <a:endParaRPr lang="en-US" dirty="0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B5E496-C20A-4259-82D6-EE90691934EF}" type="slidenum">
              <a:rPr lang="da-DK" smtClean="0"/>
              <a:pPr/>
              <a:t>212</a:t>
            </a:fld>
            <a:endParaRPr lang="da-DK"/>
          </a:p>
        </p:txBody>
      </p:sp>
      <p:sp>
        <p:nvSpPr>
          <p:cNvPr id="10" name="Flowchart: Alternate Process 9"/>
          <p:cNvSpPr/>
          <p:nvPr/>
        </p:nvSpPr>
        <p:spPr bwMode="auto">
          <a:xfrm>
            <a:off x="7286644" y="5786454"/>
            <a:ext cx="1357322" cy="500066"/>
          </a:xfrm>
          <a:prstGeom prst="flowChartAlternateProcess">
            <a:avLst/>
          </a:prstGeom>
          <a:solidFill>
            <a:schemeClr val="accent3"/>
          </a:solidFill>
          <a:ln w="9525" cap="flat" cmpd="sng" algn="ctr">
            <a:solidFill>
              <a:srgbClr val="ACACAC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80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Verdana" pitchFamily="34" charset="0"/>
                <a:hlinkClick r:id="rId2" action="ppaction://hlinksldjump"/>
              </a:rPr>
              <a:t>В начало</a:t>
            </a:r>
            <a:endParaRPr kumimoji="0" lang="ru-RU" sz="1800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Verdana" pitchFamily="34" charset="0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 cstate="print"/>
          <a:srcRect l="1791" t="38086" r="33121" b="15038"/>
          <a:stretch>
            <a:fillRect/>
          </a:stretch>
        </p:blipFill>
        <p:spPr bwMode="auto">
          <a:xfrm>
            <a:off x="4071934" y="3357562"/>
            <a:ext cx="4536313" cy="19976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ru-RU" sz="1600" dirty="0" smtClean="0"/>
              <a:t>Запасные части для окна. Электрика</a:t>
            </a:r>
            <a:br>
              <a:rPr lang="ru-RU" sz="1600" dirty="0" smtClean="0"/>
            </a:br>
            <a:r>
              <a:rPr lang="ru-RU" sz="2000" dirty="0" smtClean="0"/>
              <a:t>Мотор для окна Интегра </a:t>
            </a:r>
            <a:r>
              <a:rPr lang="en-US" sz="2000" dirty="0" smtClean="0"/>
              <a:t>IR</a:t>
            </a:r>
            <a:endParaRPr lang="en-US" sz="2000" dirty="0"/>
          </a:p>
        </p:txBody>
      </p:sp>
      <p:sp>
        <p:nvSpPr>
          <p:cNvPr id="6349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Подходит для окон </a:t>
            </a:r>
            <a:r>
              <a:rPr lang="en-US" dirty="0" smtClean="0"/>
              <a:t>GGL/GGU Integra ----20 (</a:t>
            </a:r>
            <a:r>
              <a:rPr lang="ru-RU" dirty="0" smtClean="0"/>
              <a:t>управление от инфракрасного сигнала</a:t>
            </a:r>
            <a:r>
              <a:rPr lang="en-US" dirty="0" smtClean="0"/>
              <a:t>)</a:t>
            </a:r>
            <a:endParaRPr lang="ru-RU" dirty="0" smtClean="0"/>
          </a:p>
          <a:p>
            <a:endParaRPr lang="ru-RU" dirty="0" smtClean="0"/>
          </a:p>
          <a:p>
            <a:endParaRPr lang="ru-RU" dirty="0" smtClean="0"/>
          </a:p>
          <a:p>
            <a:endParaRPr lang="ru-RU" dirty="0" smtClean="0"/>
          </a:p>
          <a:p>
            <a:pPr lvl="5">
              <a:buNone/>
            </a:pPr>
            <a:r>
              <a:rPr lang="ru-RU" sz="1800" dirty="0" smtClean="0">
                <a:solidFill>
                  <a:srgbClr val="006CA5"/>
                </a:solidFill>
              </a:rPr>
              <a:t>Код - 8604</a:t>
            </a:r>
            <a:r>
              <a:rPr lang="en-US" sz="1800" dirty="0" smtClean="0">
                <a:solidFill>
                  <a:srgbClr val="006CA5"/>
                </a:solidFill>
              </a:rPr>
              <a:t>65</a:t>
            </a:r>
            <a:endParaRPr lang="en-US" sz="1800" dirty="0" smtClean="0"/>
          </a:p>
          <a:p>
            <a:endParaRPr lang="en-US" dirty="0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B5E496-C20A-4259-82D6-EE90691934EF}" type="slidenum">
              <a:rPr lang="da-DK" smtClean="0"/>
              <a:pPr/>
              <a:t>213</a:t>
            </a:fld>
            <a:endParaRPr lang="da-DK"/>
          </a:p>
        </p:txBody>
      </p:sp>
      <p:sp>
        <p:nvSpPr>
          <p:cNvPr id="10" name="Flowchart: Alternate Process 9"/>
          <p:cNvSpPr/>
          <p:nvPr/>
        </p:nvSpPr>
        <p:spPr bwMode="auto">
          <a:xfrm>
            <a:off x="7286644" y="5786454"/>
            <a:ext cx="1357322" cy="500066"/>
          </a:xfrm>
          <a:prstGeom prst="flowChartAlternateProcess">
            <a:avLst/>
          </a:prstGeom>
          <a:solidFill>
            <a:schemeClr val="accent3"/>
          </a:solidFill>
          <a:ln w="9525" cap="flat" cmpd="sng" algn="ctr">
            <a:solidFill>
              <a:srgbClr val="ACACAC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80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Verdana" pitchFamily="34" charset="0"/>
                <a:hlinkClick r:id="rId2" action="ppaction://hlinksldjump"/>
              </a:rPr>
              <a:t>В начало</a:t>
            </a:r>
            <a:endParaRPr kumimoji="0" lang="ru-RU" sz="1800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Verdana" pitchFamily="34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/>
          <a:srcRect l="20900" t="35156" r="41481" b="5273"/>
          <a:stretch>
            <a:fillRect/>
          </a:stretch>
        </p:blipFill>
        <p:spPr bwMode="auto">
          <a:xfrm>
            <a:off x="5214942" y="2357430"/>
            <a:ext cx="3071834" cy="29743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ru-RU" sz="1600" dirty="0" smtClean="0"/>
              <a:t>Запасные части для окна. Электрика </a:t>
            </a:r>
            <a:br>
              <a:rPr lang="ru-RU" sz="1600" dirty="0" smtClean="0"/>
            </a:br>
            <a:r>
              <a:rPr lang="ru-RU" sz="2000" dirty="0" smtClean="0"/>
              <a:t>Ответная часть мотора для окна Интегра </a:t>
            </a:r>
            <a:r>
              <a:rPr lang="en-US" sz="2000" dirty="0" smtClean="0"/>
              <a:t>IR</a:t>
            </a:r>
            <a:endParaRPr lang="en-US" sz="2000" dirty="0"/>
          </a:p>
        </p:txBody>
      </p:sp>
      <p:sp>
        <p:nvSpPr>
          <p:cNvPr id="6349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Подходит для окон </a:t>
            </a:r>
            <a:r>
              <a:rPr lang="en-US" dirty="0" smtClean="0"/>
              <a:t>GGL/GGU Integra ----20 (</a:t>
            </a:r>
            <a:r>
              <a:rPr lang="ru-RU" dirty="0" smtClean="0"/>
              <a:t>управление от инфракрасного сигнала</a:t>
            </a:r>
            <a:r>
              <a:rPr lang="en-US" dirty="0" smtClean="0"/>
              <a:t>)</a:t>
            </a:r>
            <a:endParaRPr lang="ru-RU" dirty="0" smtClean="0"/>
          </a:p>
          <a:p>
            <a:endParaRPr lang="ru-RU" dirty="0" smtClean="0"/>
          </a:p>
          <a:p>
            <a:endParaRPr lang="ru-RU" dirty="0" smtClean="0"/>
          </a:p>
          <a:p>
            <a:endParaRPr lang="ru-RU" dirty="0" smtClean="0"/>
          </a:p>
          <a:p>
            <a:pPr lvl="5">
              <a:buNone/>
            </a:pPr>
            <a:r>
              <a:rPr lang="ru-RU" sz="1800" dirty="0" smtClean="0">
                <a:solidFill>
                  <a:srgbClr val="006CA5"/>
                </a:solidFill>
              </a:rPr>
              <a:t>Код - </a:t>
            </a:r>
            <a:r>
              <a:rPr lang="en-US" sz="1800" dirty="0" smtClean="0">
                <a:solidFill>
                  <a:srgbClr val="006CA5"/>
                </a:solidFill>
              </a:rPr>
              <a:t>938836</a:t>
            </a:r>
            <a:endParaRPr lang="en-US" sz="1800" dirty="0" smtClean="0"/>
          </a:p>
          <a:p>
            <a:endParaRPr lang="en-US" dirty="0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B5E496-C20A-4259-82D6-EE90691934EF}" type="slidenum">
              <a:rPr lang="da-DK" smtClean="0"/>
              <a:pPr/>
              <a:t>214</a:t>
            </a:fld>
            <a:endParaRPr lang="da-DK"/>
          </a:p>
        </p:txBody>
      </p:sp>
      <p:sp>
        <p:nvSpPr>
          <p:cNvPr id="10" name="Flowchart: Alternate Process 9"/>
          <p:cNvSpPr/>
          <p:nvPr/>
        </p:nvSpPr>
        <p:spPr bwMode="auto">
          <a:xfrm>
            <a:off x="7286644" y="5786454"/>
            <a:ext cx="1357322" cy="500066"/>
          </a:xfrm>
          <a:prstGeom prst="flowChartAlternateProcess">
            <a:avLst/>
          </a:prstGeom>
          <a:solidFill>
            <a:schemeClr val="accent3"/>
          </a:solidFill>
          <a:ln w="9525" cap="flat" cmpd="sng" algn="ctr">
            <a:solidFill>
              <a:srgbClr val="ACACAC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80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Verdana" pitchFamily="34" charset="0"/>
                <a:hlinkClick r:id="rId2" action="ppaction://hlinksldjump"/>
              </a:rPr>
              <a:t>В начало</a:t>
            </a:r>
            <a:endParaRPr kumimoji="0" lang="ru-RU" sz="1800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Verdana" pitchFamily="34" charset="0"/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 cstate="print"/>
          <a:srcRect l="29297" t="41992" r="49023" b="7226"/>
          <a:stretch>
            <a:fillRect/>
          </a:stretch>
        </p:blipFill>
        <p:spPr bwMode="auto">
          <a:xfrm>
            <a:off x="5429256" y="2428868"/>
            <a:ext cx="1931574" cy="27146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1600" dirty="0" smtClean="0"/>
              <a:t>Запасные части для окна. Электрика </a:t>
            </a:r>
            <a:r>
              <a:rPr lang="ru-RU" sz="2000" dirty="0" smtClean="0"/>
              <a:t/>
            </a:r>
            <a:br>
              <a:rPr lang="ru-RU" sz="2000" dirty="0" smtClean="0"/>
            </a:br>
            <a:r>
              <a:rPr lang="ru-RU" sz="2000" dirty="0" smtClean="0"/>
              <a:t>Ответная часть мотора для окна </a:t>
            </a:r>
            <a:r>
              <a:rPr lang="ru-RU" sz="2000" dirty="0" err="1" smtClean="0"/>
              <a:t>Интегра</a:t>
            </a:r>
            <a:r>
              <a:rPr lang="ru-RU" sz="2000" dirty="0" smtClean="0"/>
              <a:t> </a:t>
            </a:r>
            <a:r>
              <a:rPr lang="en-US" sz="2000" dirty="0" smtClean="0"/>
              <a:t>IR</a:t>
            </a:r>
            <a:endParaRPr lang="ru-RU" sz="20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85720" y="1214422"/>
            <a:ext cx="8439150" cy="5105400"/>
          </a:xfrm>
        </p:spPr>
        <p:txBody>
          <a:bodyPr/>
          <a:lstStyle/>
          <a:p>
            <a:r>
              <a:rPr lang="ru-RU" dirty="0" smtClean="0"/>
              <a:t>Подходит для окон </a:t>
            </a:r>
            <a:r>
              <a:rPr lang="en-US" dirty="0" smtClean="0"/>
              <a:t>GGL/GGU Integra ----20 (</a:t>
            </a:r>
            <a:r>
              <a:rPr lang="ru-RU" dirty="0" smtClean="0"/>
              <a:t>управление от инфракрасного сигнала</a:t>
            </a:r>
            <a:r>
              <a:rPr lang="en-US" dirty="0" smtClean="0"/>
              <a:t>)</a:t>
            </a:r>
            <a:endParaRPr lang="ru-RU" dirty="0" smtClean="0"/>
          </a:p>
          <a:p>
            <a:endParaRPr lang="ru-RU" dirty="0" smtClean="0"/>
          </a:p>
          <a:p>
            <a:endParaRPr lang="ru-RU" dirty="0" smtClean="0"/>
          </a:p>
          <a:p>
            <a:endParaRPr lang="ru-RU" dirty="0" smtClean="0"/>
          </a:p>
          <a:p>
            <a:pPr lvl="5">
              <a:buNone/>
            </a:pPr>
            <a:r>
              <a:rPr lang="ru-RU" sz="1800" dirty="0" smtClean="0">
                <a:solidFill>
                  <a:srgbClr val="006CA5"/>
                </a:solidFill>
              </a:rPr>
              <a:t>Код - 869006</a:t>
            </a:r>
            <a:endParaRPr lang="en-US" sz="1800" dirty="0" smtClean="0"/>
          </a:p>
          <a:p>
            <a:endParaRPr lang="en-US" dirty="0" smtClean="0"/>
          </a:p>
          <a:p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B5E496-C20A-4259-82D6-EE90691934EF}" type="slidenum">
              <a:rPr lang="da-DK" smtClean="0"/>
              <a:pPr/>
              <a:t>215</a:t>
            </a:fld>
            <a:endParaRPr lang="da-DK"/>
          </a:p>
        </p:txBody>
      </p:sp>
      <p:sp>
        <p:nvSpPr>
          <p:cNvPr id="8" name="Flowchart: Alternate Process 7"/>
          <p:cNvSpPr/>
          <p:nvPr/>
        </p:nvSpPr>
        <p:spPr bwMode="auto">
          <a:xfrm>
            <a:off x="7286644" y="5786454"/>
            <a:ext cx="1357322" cy="500066"/>
          </a:xfrm>
          <a:prstGeom prst="flowChartAlternateProcess">
            <a:avLst/>
          </a:prstGeom>
          <a:solidFill>
            <a:schemeClr val="accent3"/>
          </a:solidFill>
          <a:ln w="9525" cap="flat" cmpd="sng" algn="ctr">
            <a:solidFill>
              <a:srgbClr val="ACACAC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80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Verdana" pitchFamily="34" charset="0"/>
                <a:hlinkClick r:id="rId2" action="ppaction://hlinksldjump"/>
              </a:rPr>
              <a:t>В начало</a:t>
            </a:r>
            <a:endParaRPr kumimoji="0" lang="ru-RU" sz="1800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Verdana" pitchFamily="34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/>
          <a:srcRect l="16250" t="30715" r="68484" b="45000"/>
          <a:stretch>
            <a:fillRect/>
          </a:stretch>
        </p:blipFill>
        <p:spPr bwMode="auto">
          <a:xfrm>
            <a:off x="4143372" y="2571744"/>
            <a:ext cx="4429156" cy="24288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Крышка </a:t>
            </a:r>
            <a:r>
              <a:rPr lang="ru-RU" smtClean="0"/>
              <a:t>двигателя </a:t>
            </a:r>
            <a:r>
              <a:rPr lang="en-US" smtClean="0"/>
              <a:t>KMX </a:t>
            </a:r>
            <a:r>
              <a:rPr lang="en-US" dirty="0" smtClean="0"/>
              <a:t>200</a:t>
            </a:r>
            <a:endParaRPr lang="en-US" dirty="0"/>
          </a:p>
        </p:txBody>
      </p:sp>
      <p:sp>
        <p:nvSpPr>
          <p:cNvPr id="6349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lvl="0">
              <a:defRPr/>
            </a:pPr>
            <a:r>
              <a:rPr lang="ru-RU" dirty="0" smtClean="0"/>
              <a:t>Подходит </a:t>
            </a:r>
            <a:r>
              <a:rPr lang="ru-RU" smtClean="0"/>
              <a:t>для </a:t>
            </a:r>
            <a:r>
              <a:rPr lang="en-US" smtClean="0"/>
              <a:t>KMX </a:t>
            </a:r>
            <a:r>
              <a:rPr lang="en-US" dirty="0" smtClean="0"/>
              <a:t>200</a:t>
            </a:r>
            <a:endParaRPr lang="ru-RU" dirty="0" smtClean="0"/>
          </a:p>
          <a:p>
            <a:pPr lvl="0">
              <a:defRPr/>
            </a:pPr>
            <a:endParaRPr lang="ru-RU" dirty="0" smtClean="0"/>
          </a:p>
          <a:p>
            <a:pPr lvl="0">
              <a:defRPr/>
            </a:pPr>
            <a:endParaRPr lang="ru-RU" dirty="0" smtClean="0"/>
          </a:p>
          <a:p>
            <a:pPr lvl="0">
              <a:defRPr/>
            </a:pPr>
            <a:endParaRPr lang="ru-RU" dirty="0" smtClean="0"/>
          </a:p>
          <a:p>
            <a:pPr lvl="5">
              <a:buNone/>
              <a:defRPr/>
            </a:pPr>
            <a:r>
              <a:rPr lang="ru-RU" sz="1800" dirty="0" smtClean="0">
                <a:solidFill>
                  <a:srgbClr val="006CA5"/>
                </a:solidFill>
              </a:rPr>
              <a:t>Код - </a:t>
            </a:r>
            <a:r>
              <a:rPr lang="en-US" sz="1800" dirty="0" smtClean="0">
                <a:solidFill>
                  <a:srgbClr val="006CA5"/>
                </a:solidFill>
              </a:rPr>
              <a:t>833053</a:t>
            </a:r>
            <a:endParaRPr lang="en-US" dirty="0" smtClean="0"/>
          </a:p>
          <a:p>
            <a:endParaRPr lang="en-US" dirty="0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B5E496-C20A-4259-82D6-EE90691934EF}" type="slidenum">
              <a:rPr lang="da-DK" smtClean="0"/>
              <a:pPr/>
              <a:t>216</a:t>
            </a:fld>
            <a:endParaRPr lang="da-DK"/>
          </a:p>
        </p:txBody>
      </p:sp>
      <p:sp>
        <p:nvSpPr>
          <p:cNvPr id="10" name="Flowchart: Alternate Process 9"/>
          <p:cNvSpPr/>
          <p:nvPr/>
        </p:nvSpPr>
        <p:spPr bwMode="auto">
          <a:xfrm>
            <a:off x="7286644" y="5786454"/>
            <a:ext cx="1357322" cy="500066"/>
          </a:xfrm>
          <a:prstGeom prst="flowChartAlternateProcess">
            <a:avLst/>
          </a:prstGeom>
          <a:solidFill>
            <a:schemeClr val="accent3"/>
          </a:solidFill>
          <a:ln w="9525" cap="flat" cmpd="sng" algn="ctr">
            <a:solidFill>
              <a:srgbClr val="ACACAC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80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Verdana" pitchFamily="34" charset="0"/>
                <a:hlinkClick r:id="rId2" action="ppaction://hlinksldjump"/>
              </a:rPr>
              <a:t>В начало</a:t>
            </a:r>
            <a:endParaRPr kumimoji="0" lang="ru-RU" sz="1800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Verdana" pitchFamily="34" charset="0"/>
            </a:endParaRPr>
          </a:p>
        </p:txBody>
      </p:sp>
      <p:grpSp>
        <p:nvGrpSpPr>
          <p:cNvPr id="11" name="Group 10"/>
          <p:cNvGrpSpPr/>
          <p:nvPr/>
        </p:nvGrpSpPr>
        <p:grpSpPr>
          <a:xfrm>
            <a:off x="4429124" y="1785926"/>
            <a:ext cx="4429156" cy="2857520"/>
            <a:chOff x="4429124" y="1785926"/>
            <a:chExt cx="4429156" cy="2857520"/>
          </a:xfrm>
        </p:grpSpPr>
        <p:pic>
          <p:nvPicPr>
            <p:cNvPr id="1026" name="Picture 2"/>
            <p:cNvPicPr>
              <a:picLocks noChangeAspect="1" noChangeArrowheads="1"/>
            </p:cNvPicPr>
            <p:nvPr/>
          </p:nvPicPr>
          <p:blipFill>
            <a:blip r:embed="rId3" cstate="print"/>
            <a:srcRect l="36993" t="24414" r="26014" b="36523"/>
            <a:stretch>
              <a:fillRect/>
            </a:stretch>
          </p:blipFill>
          <p:spPr bwMode="auto">
            <a:xfrm>
              <a:off x="4429124" y="1785926"/>
              <a:ext cx="4429156" cy="285752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sp>
          <p:nvSpPr>
            <p:cNvPr id="9" name="Right Triangle 8"/>
            <p:cNvSpPr/>
            <p:nvPr/>
          </p:nvSpPr>
          <p:spPr bwMode="auto">
            <a:xfrm rot="16200000">
              <a:off x="6036479" y="1821644"/>
              <a:ext cx="2143139" cy="3500461"/>
            </a:xfrm>
            <a:prstGeom prst="rtTriangle">
              <a:avLst/>
            </a:prstGeom>
            <a:solidFill>
              <a:schemeClr val="bg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0" tIns="0" rIns="0" bIns="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ru-RU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Verdana" pitchFamily="34" charset="0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2400" dirty="0" smtClean="0"/>
              <a:t>Консоль датчика дождя</a:t>
            </a:r>
            <a:endParaRPr lang="ru-RU" sz="24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>
              <a:defRPr/>
            </a:pPr>
            <a:r>
              <a:rPr lang="ru-RU" dirty="0" smtClean="0"/>
              <a:t>Подходит для датчика </a:t>
            </a:r>
            <a:r>
              <a:rPr lang="ru-RU" smtClean="0"/>
              <a:t>дождя </a:t>
            </a:r>
            <a:r>
              <a:rPr lang="en-US" smtClean="0"/>
              <a:t>KLA </a:t>
            </a:r>
            <a:r>
              <a:rPr lang="en-US" dirty="0" smtClean="0"/>
              <a:t>100 </a:t>
            </a:r>
            <a:r>
              <a:rPr lang="ru-RU" dirty="0" smtClean="0"/>
              <a:t>системы </a:t>
            </a:r>
            <a:r>
              <a:rPr lang="ru-RU" err="1" smtClean="0"/>
              <a:t>дымоудаления</a:t>
            </a:r>
            <a:r>
              <a:rPr lang="ru-RU" smtClean="0"/>
              <a:t> </a:t>
            </a:r>
            <a:r>
              <a:rPr lang="en-US" smtClean="0"/>
              <a:t>KFX</a:t>
            </a:r>
            <a:endParaRPr lang="en-US" dirty="0" smtClean="0"/>
          </a:p>
          <a:p>
            <a:pPr lvl="0">
              <a:defRPr/>
            </a:pPr>
            <a:endParaRPr lang="ru-RU" dirty="0" smtClean="0"/>
          </a:p>
          <a:p>
            <a:pPr lvl="0">
              <a:defRPr/>
            </a:pPr>
            <a:endParaRPr lang="ru-RU" dirty="0" smtClean="0"/>
          </a:p>
          <a:p>
            <a:pPr lvl="0">
              <a:defRPr/>
            </a:pPr>
            <a:endParaRPr lang="ru-RU" dirty="0" smtClean="0"/>
          </a:p>
          <a:p>
            <a:pPr lvl="5">
              <a:buNone/>
              <a:defRPr/>
            </a:pPr>
            <a:r>
              <a:rPr lang="ru-RU" sz="1800" dirty="0" smtClean="0">
                <a:solidFill>
                  <a:srgbClr val="006CA5"/>
                </a:solidFill>
              </a:rPr>
              <a:t>Код - 86</a:t>
            </a:r>
            <a:r>
              <a:rPr lang="en-US" sz="1800" dirty="0" smtClean="0">
                <a:solidFill>
                  <a:srgbClr val="006CA5"/>
                </a:solidFill>
              </a:rPr>
              <a:t>3610</a:t>
            </a:r>
            <a:endParaRPr lang="en-US" dirty="0" smtClean="0"/>
          </a:p>
          <a:p>
            <a:endParaRPr lang="ru-RU" dirty="0"/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2" cstate="print"/>
          <a:srcRect l="11819" t="27143" r="80794" b="46428"/>
          <a:stretch>
            <a:fillRect/>
          </a:stretch>
        </p:blipFill>
        <p:spPr bwMode="auto">
          <a:xfrm>
            <a:off x="5000628" y="2428868"/>
            <a:ext cx="2143140" cy="26432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8" name="Flowchart: Alternate Process 7"/>
          <p:cNvSpPr/>
          <p:nvPr/>
        </p:nvSpPr>
        <p:spPr bwMode="auto">
          <a:xfrm>
            <a:off x="7286644" y="5786454"/>
            <a:ext cx="1357322" cy="500066"/>
          </a:xfrm>
          <a:prstGeom prst="flowChartAlternateProcess">
            <a:avLst/>
          </a:prstGeom>
          <a:solidFill>
            <a:schemeClr val="accent3"/>
          </a:solidFill>
          <a:ln w="9525" cap="flat" cmpd="sng" algn="ctr">
            <a:solidFill>
              <a:srgbClr val="ACACAC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80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Verdana" pitchFamily="34" charset="0"/>
                <a:hlinkClick r:id="rId3" action="ppaction://hlinksldjump"/>
              </a:rPr>
              <a:t>В начало</a:t>
            </a:r>
            <a:endParaRPr kumimoji="0" lang="ru-RU" sz="1800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Verdana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ru-RU" sz="1800" dirty="0" smtClean="0"/>
              <a:t>Запасные части для окон</a:t>
            </a:r>
            <a:r>
              <a:rPr lang="ru-RU" sz="2000" dirty="0" smtClean="0"/>
              <a:t/>
            </a:r>
            <a:br>
              <a:rPr lang="ru-RU" sz="2000" dirty="0" smtClean="0"/>
            </a:br>
            <a:r>
              <a:rPr lang="ru-RU" sz="2400" dirty="0" smtClean="0"/>
              <a:t>Окно-балкон </a:t>
            </a:r>
            <a:r>
              <a:rPr lang="en-US" sz="2400" dirty="0" err="1" smtClean="0"/>
              <a:t>Cabrio</a:t>
            </a:r>
            <a:r>
              <a:rPr lang="ru-RU" sz="2400" dirty="0" smtClean="0"/>
              <a:t/>
            </a:r>
            <a:br>
              <a:rPr lang="ru-RU" sz="2400" dirty="0" smtClean="0"/>
            </a:br>
            <a:r>
              <a:rPr lang="ru-RU" sz="1800" dirty="0" smtClean="0"/>
              <a:t>2003-2015гг</a:t>
            </a:r>
            <a:endParaRPr lang="en-US" sz="1800" dirty="0"/>
          </a:p>
        </p:txBody>
      </p:sp>
      <p:sp>
        <p:nvSpPr>
          <p:cNvPr id="6349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>
                <a:hlinkClick r:id="rId2" action="ppaction://hlinksldjump"/>
              </a:rPr>
              <a:t>Балясины для перил</a:t>
            </a:r>
            <a:endParaRPr lang="en-US" dirty="0" smtClean="0"/>
          </a:p>
          <a:p>
            <a:r>
              <a:rPr lang="ru-RU" dirty="0" smtClean="0">
                <a:hlinkClick r:id="rId3" action="ppaction://hlinksldjump"/>
              </a:rPr>
              <a:t>Пружины</a:t>
            </a:r>
            <a:endParaRPr lang="en-US" dirty="0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B5E496-C20A-4259-82D6-EE90691934EF}" type="slidenum">
              <a:rPr lang="da-DK" smtClean="0"/>
              <a:pPr/>
              <a:t>218</a:t>
            </a:fld>
            <a:endParaRPr lang="da-DK"/>
          </a:p>
        </p:txBody>
      </p:sp>
      <p:sp>
        <p:nvSpPr>
          <p:cNvPr id="10" name="Flowchart: Alternate Process 9"/>
          <p:cNvSpPr/>
          <p:nvPr/>
        </p:nvSpPr>
        <p:spPr bwMode="auto">
          <a:xfrm>
            <a:off x="7286644" y="5786454"/>
            <a:ext cx="1357322" cy="500066"/>
          </a:xfrm>
          <a:prstGeom prst="flowChartAlternateProcess">
            <a:avLst/>
          </a:prstGeom>
          <a:solidFill>
            <a:schemeClr val="accent3"/>
          </a:solidFill>
          <a:ln w="9525" cap="flat" cmpd="sng" algn="ctr">
            <a:solidFill>
              <a:srgbClr val="ACACAC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80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Verdana" pitchFamily="34" charset="0"/>
                <a:hlinkClick r:id="rId4" action="ppaction://hlinksldjump"/>
              </a:rPr>
              <a:t>В начало</a:t>
            </a:r>
            <a:endParaRPr kumimoji="0" lang="ru-RU" sz="1800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Verdana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oup 22"/>
          <p:cNvGrpSpPr/>
          <p:nvPr/>
        </p:nvGrpSpPr>
        <p:grpSpPr>
          <a:xfrm>
            <a:off x="500034" y="1321579"/>
            <a:ext cx="4500594" cy="3910795"/>
            <a:chOff x="500034" y="1321579"/>
            <a:chExt cx="4500594" cy="3910795"/>
          </a:xfrm>
        </p:grpSpPr>
        <p:pic>
          <p:nvPicPr>
            <p:cNvPr id="1026" name="Picture 2"/>
            <p:cNvPicPr>
              <a:picLocks noChangeAspect="1" noChangeArrowheads="1"/>
            </p:cNvPicPr>
            <p:nvPr/>
          </p:nvPicPr>
          <p:blipFill>
            <a:blip r:embed="rId2" cstate="print"/>
            <a:srcRect l="30185" t="45337" r="35927" b="4792"/>
            <a:stretch>
              <a:fillRect/>
            </a:stretch>
          </p:blipFill>
          <p:spPr bwMode="auto">
            <a:xfrm>
              <a:off x="500034" y="1500174"/>
              <a:ext cx="4500594" cy="37322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sp>
          <p:nvSpPr>
            <p:cNvPr id="22" name="Right Triangle 21"/>
            <p:cNvSpPr/>
            <p:nvPr/>
          </p:nvSpPr>
          <p:spPr bwMode="auto">
            <a:xfrm rot="5400000">
              <a:off x="1178695" y="1000108"/>
              <a:ext cx="1428760" cy="2071701"/>
            </a:xfrm>
            <a:prstGeom prst="rtTriangle">
              <a:avLst/>
            </a:prstGeom>
            <a:solidFill>
              <a:schemeClr val="bg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0" tIns="0" rIns="0" bIns="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ru-RU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Verdana" pitchFamily="34" charset="0"/>
              </a:endParaRPr>
            </a:p>
          </p:txBody>
        </p:sp>
      </p:grpSp>
      <p:sp>
        <p:nvSpPr>
          <p:cNvPr id="6349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ru-RU" sz="1800" dirty="0" smtClean="0"/>
              <a:t>Окно-балкон </a:t>
            </a:r>
            <a:r>
              <a:rPr lang="en-US" sz="1800" dirty="0" smtClean="0"/>
              <a:t>Cabrio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ru-RU" sz="2400" dirty="0" smtClean="0"/>
              <a:t>Балясины для </a:t>
            </a:r>
            <a:r>
              <a:rPr lang="ru-RU" sz="2400" dirty="0"/>
              <a:t>перил</a:t>
            </a:r>
            <a:br>
              <a:rPr lang="ru-RU" sz="2400" dirty="0"/>
            </a:br>
            <a:r>
              <a:rPr lang="ru-RU" sz="1600" dirty="0">
                <a:solidFill>
                  <a:srgbClr val="FF0000"/>
                </a:solidFill>
              </a:rPr>
              <a:t>2003-2015гг</a:t>
            </a:r>
            <a:endParaRPr lang="en-US" sz="2400" dirty="0">
              <a:solidFill>
                <a:srgbClr val="FF0000"/>
              </a:solidFill>
            </a:endParaRP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B5E496-C20A-4259-82D6-EE90691934EF}" type="slidenum">
              <a:rPr lang="da-DK" smtClean="0"/>
              <a:pPr/>
              <a:t>219</a:t>
            </a:fld>
            <a:endParaRPr lang="da-DK"/>
          </a:p>
        </p:txBody>
      </p:sp>
      <p:sp>
        <p:nvSpPr>
          <p:cNvPr id="10" name="Flowchart: Alternate Process 9"/>
          <p:cNvSpPr/>
          <p:nvPr/>
        </p:nvSpPr>
        <p:spPr bwMode="auto">
          <a:xfrm>
            <a:off x="7286644" y="5786454"/>
            <a:ext cx="1357322" cy="500066"/>
          </a:xfrm>
          <a:prstGeom prst="flowChartAlternateProcess">
            <a:avLst/>
          </a:prstGeom>
          <a:solidFill>
            <a:schemeClr val="accent3"/>
          </a:solidFill>
          <a:ln w="9525" cap="flat" cmpd="sng" algn="ctr">
            <a:solidFill>
              <a:srgbClr val="ACACAC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80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Verdana" pitchFamily="34" charset="0"/>
                <a:hlinkClick r:id="rId3" action="ppaction://hlinksldjump"/>
              </a:rPr>
              <a:t>В начало</a:t>
            </a:r>
            <a:endParaRPr kumimoji="0" lang="ru-RU" sz="1800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Verdana" pitchFamily="34" charset="0"/>
            </a:endParaRPr>
          </a:p>
        </p:txBody>
      </p:sp>
      <p:sp>
        <p:nvSpPr>
          <p:cNvPr id="14" name="Line Callout 1 13"/>
          <p:cNvSpPr/>
          <p:nvPr/>
        </p:nvSpPr>
        <p:spPr bwMode="auto">
          <a:xfrm>
            <a:off x="4643438" y="1714488"/>
            <a:ext cx="1643074" cy="428628"/>
          </a:xfrm>
          <a:prstGeom prst="borderCallout1">
            <a:avLst>
              <a:gd name="adj1" fmla="val 33565"/>
              <a:gd name="adj2" fmla="val -3889"/>
              <a:gd name="adj3" fmla="val 8797"/>
              <a:gd name="adj4" fmla="val -28903"/>
            </a:avLst>
          </a:prstGeom>
          <a:solidFill>
            <a:schemeClr val="bg1"/>
          </a:solidFill>
          <a:ln w="9525" cap="flat" cmpd="sng" algn="ctr">
            <a:solidFill>
              <a:schemeClr val="tx2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800" b="0" i="0" u="none" strike="noStrike" cap="none" normalizeH="0" baseline="0" dirty="0" smtClean="0">
                <a:ln>
                  <a:noFill/>
                </a:ln>
                <a:solidFill>
                  <a:srgbClr val="0070C0"/>
                </a:solidFill>
                <a:effectLst/>
                <a:latin typeface="Verdana" pitchFamily="34" charset="0"/>
              </a:rPr>
              <a:t>Код</a:t>
            </a:r>
            <a:r>
              <a:rPr kumimoji="0" lang="ru-RU" sz="1800" b="0" i="0" u="none" strike="noStrike" cap="none" normalizeH="0" dirty="0" smtClean="0">
                <a:ln>
                  <a:noFill/>
                </a:ln>
                <a:solidFill>
                  <a:srgbClr val="0070C0"/>
                </a:solidFill>
                <a:effectLst/>
                <a:latin typeface="Verdana" pitchFamily="34" charset="0"/>
              </a:rPr>
              <a:t> </a:t>
            </a:r>
            <a:r>
              <a:rPr kumimoji="0" lang="ru-RU" sz="1800" b="0" i="0" u="none" strike="noStrike" cap="none" normalizeH="0" baseline="0" dirty="0" smtClean="0">
                <a:ln>
                  <a:noFill/>
                </a:ln>
                <a:solidFill>
                  <a:srgbClr val="0070C0"/>
                </a:solidFill>
                <a:effectLst/>
                <a:latin typeface="Verdana" pitchFamily="34" charset="0"/>
              </a:rPr>
              <a:t>023801</a:t>
            </a:r>
          </a:p>
        </p:txBody>
      </p:sp>
      <p:sp>
        <p:nvSpPr>
          <p:cNvPr id="15" name="Line Callout 1 14"/>
          <p:cNvSpPr/>
          <p:nvPr/>
        </p:nvSpPr>
        <p:spPr bwMode="auto">
          <a:xfrm>
            <a:off x="4286248" y="2214554"/>
            <a:ext cx="1643074" cy="428628"/>
          </a:xfrm>
          <a:prstGeom prst="borderCallout1">
            <a:avLst>
              <a:gd name="adj1" fmla="val 33565"/>
              <a:gd name="adj2" fmla="val -3889"/>
              <a:gd name="adj3" fmla="val -41573"/>
              <a:gd name="adj4" fmla="val -36633"/>
            </a:avLst>
          </a:prstGeom>
          <a:solidFill>
            <a:schemeClr val="bg1"/>
          </a:solidFill>
          <a:ln w="9525" cap="flat" cmpd="sng" algn="ctr">
            <a:solidFill>
              <a:schemeClr val="tx2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800" b="0" i="0" u="none" strike="noStrike" cap="none" normalizeH="0" baseline="0" dirty="0" smtClean="0">
                <a:ln>
                  <a:noFill/>
                </a:ln>
                <a:solidFill>
                  <a:srgbClr val="0070C0"/>
                </a:solidFill>
                <a:effectLst/>
                <a:latin typeface="Verdana" pitchFamily="34" charset="0"/>
              </a:rPr>
              <a:t>Код</a:t>
            </a:r>
            <a:r>
              <a:rPr kumimoji="0" lang="ru-RU" sz="1800" b="0" i="0" u="none" strike="noStrike" cap="none" normalizeH="0" dirty="0" smtClean="0">
                <a:ln>
                  <a:noFill/>
                </a:ln>
                <a:solidFill>
                  <a:srgbClr val="0070C0"/>
                </a:solidFill>
                <a:effectLst/>
                <a:latin typeface="Verdana" pitchFamily="34" charset="0"/>
              </a:rPr>
              <a:t> </a:t>
            </a:r>
            <a:r>
              <a:rPr kumimoji="0" lang="ru-RU" sz="1800" b="0" i="0" u="none" strike="noStrike" cap="none" normalizeH="0" baseline="0" dirty="0" smtClean="0">
                <a:ln>
                  <a:noFill/>
                </a:ln>
                <a:solidFill>
                  <a:srgbClr val="0070C0"/>
                </a:solidFill>
                <a:effectLst/>
                <a:latin typeface="Verdana" pitchFamily="34" charset="0"/>
              </a:rPr>
              <a:t>023802</a:t>
            </a:r>
          </a:p>
        </p:txBody>
      </p:sp>
      <p:sp>
        <p:nvSpPr>
          <p:cNvPr id="16" name="Line Callout 1 15"/>
          <p:cNvSpPr/>
          <p:nvPr/>
        </p:nvSpPr>
        <p:spPr bwMode="auto">
          <a:xfrm>
            <a:off x="4071934" y="2714620"/>
            <a:ext cx="1643074" cy="428628"/>
          </a:xfrm>
          <a:prstGeom prst="borderCallout1">
            <a:avLst>
              <a:gd name="adj1" fmla="val 33565"/>
              <a:gd name="adj2" fmla="val -3889"/>
              <a:gd name="adj3" fmla="val -71203"/>
              <a:gd name="adj4" fmla="val -51318"/>
            </a:avLst>
          </a:prstGeom>
          <a:solidFill>
            <a:schemeClr val="bg1"/>
          </a:solidFill>
          <a:ln w="9525" cap="flat" cmpd="sng" algn="ctr">
            <a:solidFill>
              <a:schemeClr val="tx2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800" b="0" i="0" u="none" strike="noStrike" cap="none" normalizeH="0" baseline="0" dirty="0" smtClean="0">
                <a:ln>
                  <a:noFill/>
                </a:ln>
                <a:solidFill>
                  <a:srgbClr val="0070C0"/>
                </a:solidFill>
                <a:effectLst/>
                <a:latin typeface="Verdana" pitchFamily="34" charset="0"/>
              </a:rPr>
              <a:t>Код</a:t>
            </a:r>
            <a:r>
              <a:rPr kumimoji="0" lang="ru-RU" sz="1800" b="0" i="0" u="none" strike="noStrike" cap="none" normalizeH="0" dirty="0" smtClean="0">
                <a:ln>
                  <a:noFill/>
                </a:ln>
                <a:solidFill>
                  <a:srgbClr val="0070C0"/>
                </a:solidFill>
                <a:effectLst/>
                <a:latin typeface="Verdana" pitchFamily="34" charset="0"/>
              </a:rPr>
              <a:t> </a:t>
            </a:r>
            <a:r>
              <a:rPr kumimoji="0" lang="ru-RU" sz="1800" b="0" i="0" u="none" strike="noStrike" cap="none" normalizeH="0" baseline="0" dirty="0" smtClean="0">
                <a:ln>
                  <a:noFill/>
                </a:ln>
                <a:solidFill>
                  <a:srgbClr val="0070C0"/>
                </a:solidFill>
                <a:effectLst/>
                <a:latin typeface="Verdana" pitchFamily="34" charset="0"/>
              </a:rPr>
              <a:t>023803</a:t>
            </a:r>
          </a:p>
        </p:txBody>
      </p:sp>
      <p:sp>
        <p:nvSpPr>
          <p:cNvPr id="17" name="Line Callout 1 16"/>
          <p:cNvSpPr/>
          <p:nvPr/>
        </p:nvSpPr>
        <p:spPr bwMode="auto">
          <a:xfrm>
            <a:off x="3643306" y="3214686"/>
            <a:ext cx="1643074" cy="428628"/>
          </a:xfrm>
          <a:prstGeom prst="borderCallout1">
            <a:avLst>
              <a:gd name="adj1" fmla="val 33565"/>
              <a:gd name="adj2" fmla="val -3889"/>
              <a:gd name="adj3" fmla="val -121573"/>
              <a:gd name="adj4" fmla="val -55957"/>
            </a:avLst>
          </a:prstGeom>
          <a:solidFill>
            <a:schemeClr val="bg1"/>
          </a:solidFill>
          <a:ln w="9525" cap="flat" cmpd="sng" algn="ctr">
            <a:solidFill>
              <a:schemeClr val="tx2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800" b="0" i="0" u="none" strike="noStrike" cap="none" normalizeH="0" baseline="0" dirty="0" smtClean="0">
                <a:ln>
                  <a:noFill/>
                </a:ln>
                <a:solidFill>
                  <a:srgbClr val="0070C0"/>
                </a:solidFill>
                <a:effectLst/>
                <a:latin typeface="Verdana" pitchFamily="34" charset="0"/>
              </a:rPr>
              <a:t>Код</a:t>
            </a:r>
            <a:r>
              <a:rPr kumimoji="0" lang="ru-RU" sz="1800" b="0" i="0" u="none" strike="noStrike" cap="none" normalizeH="0" dirty="0" smtClean="0">
                <a:ln>
                  <a:noFill/>
                </a:ln>
                <a:solidFill>
                  <a:srgbClr val="0070C0"/>
                </a:solidFill>
                <a:effectLst/>
                <a:latin typeface="Verdana" pitchFamily="34" charset="0"/>
              </a:rPr>
              <a:t> </a:t>
            </a:r>
            <a:r>
              <a:rPr kumimoji="0" lang="ru-RU" sz="1800" b="0" i="0" u="none" strike="noStrike" cap="none" normalizeH="0" baseline="0" dirty="0" smtClean="0">
                <a:ln>
                  <a:noFill/>
                </a:ln>
                <a:solidFill>
                  <a:srgbClr val="0070C0"/>
                </a:solidFill>
                <a:effectLst/>
                <a:latin typeface="Verdana" pitchFamily="34" charset="0"/>
              </a:rPr>
              <a:t>023804</a:t>
            </a:r>
          </a:p>
        </p:txBody>
      </p:sp>
      <p:sp>
        <p:nvSpPr>
          <p:cNvPr id="18" name="Line Callout 1 17"/>
          <p:cNvSpPr/>
          <p:nvPr/>
        </p:nvSpPr>
        <p:spPr bwMode="auto">
          <a:xfrm>
            <a:off x="3286116" y="3714752"/>
            <a:ext cx="1643074" cy="428628"/>
          </a:xfrm>
          <a:prstGeom prst="borderCallout1">
            <a:avLst>
              <a:gd name="adj1" fmla="val 33565"/>
              <a:gd name="adj2" fmla="val -3889"/>
              <a:gd name="adj3" fmla="val -124536"/>
              <a:gd name="adj4" fmla="val -60594"/>
            </a:avLst>
          </a:prstGeom>
          <a:solidFill>
            <a:schemeClr val="bg1"/>
          </a:solidFill>
          <a:ln w="9525" cap="flat" cmpd="sng" algn="ctr">
            <a:solidFill>
              <a:schemeClr val="tx2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800" b="0" i="0" u="none" strike="noStrike" cap="none" normalizeH="0" baseline="0" dirty="0" smtClean="0">
                <a:ln>
                  <a:noFill/>
                </a:ln>
                <a:solidFill>
                  <a:srgbClr val="0070C0"/>
                </a:solidFill>
                <a:effectLst/>
                <a:latin typeface="Verdana" pitchFamily="34" charset="0"/>
              </a:rPr>
              <a:t>Код</a:t>
            </a:r>
            <a:r>
              <a:rPr kumimoji="0" lang="ru-RU" sz="1800" b="0" i="0" u="none" strike="noStrike" cap="none" normalizeH="0" dirty="0" smtClean="0">
                <a:ln>
                  <a:noFill/>
                </a:ln>
                <a:solidFill>
                  <a:srgbClr val="0070C0"/>
                </a:solidFill>
                <a:effectLst/>
                <a:latin typeface="Verdana" pitchFamily="34" charset="0"/>
              </a:rPr>
              <a:t> </a:t>
            </a:r>
            <a:r>
              <a:rPr kumimoji="0" lang="ru-RU" sz="1800" b="0" i="0" u="none" strike="noStrike" cap="none" normalizeH="0" baseline="0" dirty="0" smtClean="0">
                <a:ln>
                  <a:noFill/>
                </a:ln>
                <a:solidFill>
                  <a:srgbClr val="0070C0"/>
                </a:solidFill>
                <a:effectLst/>
                <a:latin typeface="Verdana" pitchFamily="34" charset="0"/>
              </a:rPr>
              <a:t>023805</a:t>
            </a:r>
          </a:p>
        </p:txBody>
      </p:sp>
      <p:sp>
        <p:nvSpPr>
          <p:cNvPr id="19" name="Line Callout 1 18"/>
          <p:cNvSpPr/>
          <p:nvPr/>
        </p:nvSpPr>
        <p:spPr bwMode="auto">
          <a:xfrm>
            <a:off x="2357422" y="4143380"/>
            <a:ext cx="1643074" cy="428628"/>
          </a:xfrm>
          <a:prstGeom prst="borderCallout1">
            <a:avLst>
              <a:gd name="adj1" fmla="val 33565"/>
              <a:gd name="adj2" fmla="val -3889"/>
              <a:gd name="adj3" fmla="val -151202"/>
              <a:gd name="adj4" fmla="val -31222"/>
            </a:avLst>
          </a:prstGeom>
          <a:solidFill>
            <a:schemeClr val="bg1"/>
          </a:solidFill>
          <a:ln w="9525" cap="flat" cmpd="sng" algn="ctr">
            <a:solidFill>
              <a:schemeClr val="tx2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800" b="0" i="0" u="none" strike="noStrike" cap="none" normalizeH="0" baseline="0" dirty="0" smtClean="0">
                <a:ln>
                  <a:noFill/>
                </a:ln>
                <a:solidFill>
                  <a:srgbClr val="0070C0"/>
                </a:solidFill>
                <a:effectLst/>
                <a:latin typeface="Verdana" pitchFamily="34" charset="0"/>
              </a:rPr>
              <a:t>Код</a:t>
            </a:r>
            <a:r>
              <a:rPr kumimoji="0" lang="ru-RU" sz="1800" b="0" i="0" u="none" strike="noStrike" cap="none" normalizeH="0" dirty="0" smtClean="0">
                <a:ln>
                  <a:noFill/>
                </a:ln>
                <a:solidFill>
                  <a:srgbClr val="0070C0"/>
                </a:solidFill>
                <a:effectLst/>
                <a:latin typeface="Verdana" pitchFamily="34" charset="0"/>
              </a:rPr>
              <a:t> </a:t>
            </a:r>
            <a:r>
              <a:rPr kumimoji="0" lang="ru-RU" sz="1800" b="0" i="0" u="none" strike="noStrike" cap="none" normalizeH="0" baseline="0" dirty="0" smtClean="0">
                <a:ln>
                  <a:noFill/>
                </a:ln>
                <a:solidFill>
                  <a:srgbClr val="0070C0"/>
                </a:solidFill>
                <a:effectLst/>
                <a:latin typeface="Verdana" pitchFamily="34" charset="0"/>
              </a:rPr>
              <a:t>023806</a:t>
            </a:r>
          </a:p>
        </p:txBody>
      </p:sp>
      <p:sp>
        <p:nvSpPr>
          <p:cNvPr id="20" name="Line Callout 1 19"/>
          <p:cNvSpPr/>
          <p:nvPr/>
        </p:nvSpPr>
        <p:spPr bwMode="auto">
          <a:xfrm>
            <a:off x="2143108" y="4572008"/>
            <a:ext cx="1643074" cy="428628"/>
          </a:xfrm>
          <a:prstGeom prst="borderCallout1">
            <a:avLst>
              <a:gd name="adj1" fmla="val 33565"/>
              <a:gd name="adj2" fmla="val -3889"/>
              <a:gd name="adj3" fmla="val -163054"/>
              <a:gd name="adj4" fmla="val -47454"/>
            </a:avLst>
          </a:prstGeom>
          <a:solidFill>
            <a:schemeClr val="bg1"/>
          </a:solidFill>
          <a:ln w="9525" cap="flat" cmpd="sng" algn="ctr">
            <a:solidFill>
              <a:schemeClr val="tx2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800" b="0" i="0" u="none" strike="noStrike" cap="none" normalizeH="0" baseline="0" dirty="0" smtClean="0">
                <a:ln>
                  <a:noFill/>
                </a:ln>
                <a:solidFill>
                  <a:srgbClr val="0070C0"/>
                </a:solidFill>
                <a:effectLst/>
                <a:latin typeface="Verdana" pitchFamily="34" charset="0"/>
              </a:rPr>
              <a:t>Код</a:t>
            </a:r>
            <a:r>
              <a:rPr kumimoji="0" lang="ru-RU" sz="1800" b="0" i="0" u="none" strike="noStrike" cap="none" normalizeH="0" dirty="0" smtClean="0">
                <a:ln>
                  <a:noFill/>
                </a:ln>
                <a:solidFill>
                  <a:srgbClr val="0070C0"/>
                </a:solidFill>
                <a:effectLst/>
                <a:latin typeface="Verdana" pitchFamily="34" charset="0"/>
              </a:rPr>
              <a:t> </a:t>
            </a:r>
            <a:r>
              <a:rPr kumimoji="0" lang="ru-RU" sz="1800" b="0" i="0" u="none" strike="noStrike" cap="none" normalizeH="0" baseline="0" dirty="0" smtClean="0">
                <a:ln>
                  <a:noFill/>
                </a:ln>
                <a:solidFill>
                  <a:srgbClr val="0070C0"/>
                </a:solidFill>
                <a:effectLst/>
                <a:latin typeface="Verdana" pitchFamily="34" charset="0"/>
              </a:rPr>
              <a:t>023807</a:t>
            </a:r>
          </a:p>
        </p:txBody>
      </p:sp>
      <p:sp>
        <p:nvSpPr>
          <p:cNvPr id="21" name="Line Callout 1 20"/>
          <p:cNvSpPr/>
          <p:nvPr/>
        </p:nvSpPr>
        <p:spPr bwMode="auto">
          <a:xfrm>
            <a:off x="1571604" y="5072074"/>
            <a:ext cx="1643074" cy="428628"/>
          </a:xfrm>
          <a:prstGeom prst="borderCallout1">
            <a:avLst>
              <a:gd name="adj1" fmla="val 33565"/>
              <a:gd name="adj2" fmla="val -3889"/>
              <a:gd name="adj3" fmla="val -151202"/>
              <a:gd name="adj4" fmla="val -38178"/>
            </a:avLst>
          </a:prstGeom>
          <a:solidFill>
            <a:schemeClr val="bg1"/>
          </a:solidFill>
          <a:ln w="9525" cap="flat" cmpd="sng" algn="ctr">
            <a:solidFill>
              <a:schemeClr val="tx2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800" b="0" i="0" u="none" strike="noStrike" cap="none" normalizeH="0" baseline="0" dirty="0" smtClean="0">
                <a:ln>
                  <a:noFill/>
                </a:ln>
                <a:solidFill>
                  <a:srgbClr val="0070C0"/>
                </a:solidFill>
                <a:effectLst/>
                <a:latin typeface="Verdana" pitchFamily="34" charset="0"/>
              </a:rPr>
              <a:t>Код</a:t>
            </a:r>
            <a:r>
              <a:rPr kumimoji="0" lang="ru-RU" sz="1800" b="0" i="0" u="none" strike="noStrike" cap="none" normalizeH="0" dirty="0" smtClean="0">
                <a:ln>
                  <a:noFill/>
                </a:ln>
                <a:solidFill>
                  <a:srgbClr val="0070C0"/>
                </a:solidFill>
                <a:effectLst/>
                <a:latin typeface="Verdana" pitchFamily="34" charset="0"/>
              </a:rPr>
              <a:t> </a:t>
            </a:r>
            <a:r>
              <a:rPr kumimoji="0" lang="ru-RU" sz="1800" b="0" i="0" u="none" strike="noStrike" cap="none" normalizeH="0" baseline="0" dirty="0" smtClean="0">
                <a:ln>
                  <a:noFill/>
                </a:ln>
                <a:solidFill>
                  <a:srgbClr val="0070C0"/>
                </a:solidFill>
                <a:effectLst/>
                <a:latin typeface="Verdana" pitchFamily="34" charset="0"/>
              </a:rPr>
              <a:t>023808</a:t>
            </a: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 cstate="print"/>
          <a:srcRect l="66971" t="67034" r="19890" b="5763"/>
          <a:stretch>
            <a:fillRect/>
          </a:stretch>
        </p:blipFill>
        <p:spPr bwMode="auto">
          <a:xfrm>
            <a:off x="6357950" y="2500306"/>
            <a:ext cx="1714512" cy="20002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5" name="TextBox 24"/>
          <p:cNvSpPr txBox="1"/>
          <p:nvPr/>
        </p:nvSpPr>
        <p:spPr>
          <a:xfrm>
            <a:off x="5786446" y="4572008"/>
            <a:ext cx="3357554" cy="6401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 smtClean="0"/>
              <a:t>Комплект перила с балясинами</a:t>
            </a:r>
          </a:p>
          <a:p>
            <a:r>
              <a:rPr lang="ru-RU" dirty="0" smtClean="0">
                <a:solidFill>
                  <a:srgbClr val="0070C0"/>
                </a:solidFill>
              </a:rPr>
              <a:t>Код 099732</a:t>
            </a:r>
            <a:endParaRPr lang="ru-RU" dirty="0">
              <a:solidFill>
                <a:srgbClr val="0070C0"/>
              </a:solidFill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500034" y="5857892"/>
            <a:ext cx="55721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hlinkClick r:id="rId4" action="ppaction://hlinksldjump"/>
              </a:rPr>
              <a:t>Вернуться к окнам</a:t>
            </a: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4187567" y="2708920"/>
            <a:ext cx="2491854" cy="3500462"/>
            <a:chOff x="5643570" y="2000240"/>
            <a:chExt cx="2491854" cy="3500462"/>
          </a:xfrm>
        </p:grpSpPr>
        <p:pic>
          <p:nvPicPr>
            <p:cNvPr id="9" name="Picture 2"/>
            <p:cNvPicPr>
              <a:picLocks noChangeAspect="1" noChangeArrowheads="1"/>
            </p:cNvPicPr>
            <p:nvPr/>
          </p:nvPicPr>
          <p:blipFill>
            <a:blip r:embed="rId2" cstate="print"/>
            <a:srcRect l="19944" t="16429" r="69714" b="41428"/>
            <a:stretch>
              <a:fillRect/>
            </a:stretch>
          </p:blipFill>
          <p:spPr bwMode="auto">
            <a:xfrm>
              <a:off x="5643570" y="2000240"/>
              <a:ext cx="2491854" cy="350046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cxnSp>
          <p:nvCxnSpPr>
            <p:cNvPr id="11" name="Straight Arrow Connector 10"/>
            <p:cNvCxnSpPr/>
            <p:nvPr/>
          </p:nvCxnSpPr>
          <p:spPr bwMode="auto">
            <a:xfrm rot="16200000" flipH="1">
              <a:off x="5500694" y="2285992"/>
              <a:ext cx="1000132" cy="571504"/>
            </a:xfrm>
            <a:prstGeom prst="straightConnector1">
              <a:avLst/>
            </a:prstGeom>
            <a:solidFill>
              <a:schemeClr val="accent2"/>
            </a:solidFill>
            <a:ln w="19050" cap="flat" cmpd="sng" algn="ctr">
              <a:solidFill>
                <a:srgbClr val="FF3300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</p:grpSp>
      <p:sp>
        <p:nvSpPr>
          <p:cNvPr id="6349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47663" y="1219201"/>
            <a:ext cx="8439150" cy="1921768"/>
          </a:xfrm>
        </p:spPr>
        <p:txBody>
          <a:bodyPr/>
          <a:lstStyle/>
          <a:p>
            <a:r>
              <a:rPr lang="en-US" dirty="0" smtClean="0">
                <a:hlinkClick r:id="rId3" action="ppaction://hlinksldjump"/>
              </a:rPr>
              <a:t>VELUX OPTIMA (</a:t>
            </a:r>
            <a:r>
              <a:rPr lang="ru-RU" dirty="0">
                <a:hlinkClick r:id="rId3" action="ppaction://hlinksldjump"/>
              </a:rPr>
              <a:t>например,  </a:t>
            </a:r>
            <a:r>
              <a:rPr lang="en-US" dirty="0" smtClean="0">
                <a:hlinkClick r:id="rId3" action="ppaction://hlinksldjump"/>
              </a:rPr>
              <a:t>GLR MR08 3073IS)</a:t>
            </a:r>
            <a:r>
              <a:rPr lang="ru-RU" dirty="0" smtClean="0">
                <a:hlinkClick r:id="rId3" action="ppaction://hlinksldjump"/>
              </a:rPr>
              <a:t> </a:t>
            </a:r>
            <a:endParaRPr lang="en-US" dirty="0" smtClean="0"/>
          </a:p>
          <a:p>
            <a:r>
              <a:rPr lang="en-US" dirty="0"/>
              <a:t>VELUX PREMIUM</a:t>
            </a:r>
            <a:r>
              <a:rPr lang="da-DK" dirty="0"/>
              <a:t> (</a:t>
            </a:r>
            <a:r>
              <a:rPr lang="da-DK" dirty="0" err="1"/>
              <a:t>например</a:t>
            </a:r>
            <a:r>
              <a:rPr lang="da-DK" dirty="0"/>
              <a:t>,  GGL M</a:t>
            </a:r>
            <a:r>
              <a:rPr lang="en-US" dirty="0">
                <a:solidFill>
                  <a:srgbClr val="FF0000"/>
                </a:solidFill>
              </a:rPr>
              <a:t>K</a:t>
            </a:r>
            <a:r>
              <a:rPr lang="da-DK" dirty="0"/>
              <a:t>08 </a:t>
            </a:r>
            <a:r>
              <a:rPr lang="da-DK" dirty="0" smtClean="0"/>
              <a:t>3</a:t>
            </a:r>
            <a:r>
              <a:rPr lang="da-DK" dirty="0" smtClean="0">
                <a:solidFill>
                  <a:srgbClr val="FF0000"/>
                </a:solidFill>
              </a:rPr>
              <a:t>0</a:t>
            </a:r>
            <a:r>
              <a:rPr lang="da-DK" dirty="0" smtClean="0"/>
              <a:t>70) </a:t>
            </a:r>
            <a:r>
              <a:rPr lang="da-DK" dirty="0"/>
              <a:t>- </a:t>
            </a:r>
            <a:r>
              <a:rPr lang="da-DK" dirty="0">
                <a:hlinkClick r:id="rId4" action="ppaction://hlinksldjump"/>
              </a:rPr>
              <a:t>Алюминий </a:t>
            </a:r>
            <a:endParaRPr lang="da-DK" dirty="0" smtClean="0"/>
          </a:p>
          <a:p>
            <a:r>
              <a:rPr lang="en-US" dirty="0"/>
              <a:t>VELUX PREMIUM</a:t>
            </a:r>
            <a:r>
              <a:rPr lang="da-DK" dirty="0"/>
              <a:t> (</a:t>
            </a:r>
            <a:r>
              <a:rPr lang="da-DK" dirty="0" err="1"/>
              <a:t>например</a:t>
            </a:r>
            <a:r>
              <a:rPr lang="da-DK" dirty="0"/>
              <a:t>,  GGL M</a:t>
            </a:r>
            <a:r>
              <a:rPr lang="en-US" dirty="0">
                <a:solidFill>
                  <a:srgbClr val="FF0000"/>
                </a:solidFill>
              </a:rPr>
              <a:t>K</a:t>
            </a:r>
            <a:r>
              <a:rPr lang="da-DK" dirty="0"/>
              <a:t>08 </a:t>
            </a:r>
            <a:r>
              <a:rPr lang="da-DK" dirty="0" smtClean="0"/>
              <a:t>3170) </a:t>
            </a:r>
            <a:r>
              <a:rPr lang="da-DK" dirty="0"/>
              <a:t>- </a:t>
            </a:r>
            <a:r>
              <a:rPr lang="ru-RU" dirty="0" smtClean="0">
                <a:hlinkClick r:id="rId5" action="ppaction://hlinksldjump"/>
              </a:rPr>
              <a:t>Медь</a:t>
            </a:r>
            <a:r>
              <a:rPr lang="da-DK" dirty="0" smtClean="0">
                <a:hlinkClick r:id="rId5" action="ppaction://hlinksldjump"/>
              </a:rPr>
              <a:t> </a:t>
            </a:r>
            <a:endParaRPr lang="da-DK" dirty="0"/>
          </a:p>
          <a:p>
            <a:r>
              <a:rPr lang="en-US" dirty="0" smtClean="0"/>
              <a:t>2003-2015 </a:t>
            </a:r>
            <a:r>
              <a:rPr lang="ru-RU" dirty="0" err="1" smtClean="0"/>
              <a:t>гг</a:t>
            </a:r>
            <a:r>
              <a:rPr lang="ru-RU" dirty="0" smtClean="0"/>
              <a:t> (например,  </a:t>
            </a:r>
            <a:r>
              <a:rPr lang="en-US" dirty="0" smtClean="0"/>
              <a:t>GGL M08 3073G)</a:t>
            </a:r>
            <a:r>
              <a:rPr lang="ru-RU" dirty="0" smtClean="0"/>
              <a:t> - </a:t>
            </a:r>
            <a:r>
              <a:rPr lang="ru-RU" dirty="0" smtClean="0">
                <a:hlinkClick r:id="rId6" action="ppaction://hlinksldjump"/>
              </a:rPr>
              <a:t>Алюминий</a:t>
            </a:r>
            <a:endParaRPr lang="ru-RU" dirty="0" smtClean="0"/>
          </a:p>
          <a:p>
            <a:r>
              <a:rPr lang="en-US" dirty="0"/>
              <a:t>2003-2015 </a:t>
            </a:r>
            <a:r>
              <a:rPr lang="ru-RU" dirty="0" err="1"/>
              <a:t>гг</a:t>
            </a:r>
            <a:r>
              <a:rPr lang="ru-RU" dirty="0"/>
              <a:t> </a:t>
            </a:r>
            <a:r>
              <a:rPr lang="ru-RU" dirty="0" smtClean="0"/>
              <a:t>(например,  </a:t>
            </a:r>
            <a:r>
              <a:rPr lang="en-US" dirty="0" smtClean="0"/>
              <a:t>GGL M08 3</a:t>
            </a:r>
            <a:r>
              <a:rPr lang="ru-RU" dirty="0" smtClean="0"/>
              <a:t>173</a:t>
            </a:r>
            <a:r>
              <a:rPr lang="en-US" dirty="0" smtClean="0"/>
              <a:t>G)</a:t>
            </a:r>
            <a:r>
              <a:rPr lang="ru-RU" dirty="0" smtClean="0"/>
              <a:t> - </a:t>
            </a:r>
            <a:r>
              <a:rPr lang="ru-RU" dirty="0" smtClean="0">
                <a:hlinkClick r:id="rId7" action="ppaction://hlinksldjump"/>
              </a:rPr>
              <a:t>Медь</a:t>
            </a:r>
            <a:endParaRPr lang="en-US" dirty="0" smtClean="0"/>
          </a:p>
          <a:p>
            <a:endParaRPr lang="en-US" dirty="0" smtClean="0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B5E496-C20A-4259-82D6-EE90691934EF}" type="slidenum">
              <a:rPr lang="da-DK" smtClean="0"/>
              <a:pPr/>
              <a:t>22</a:t>
            </a:fld>
            <a:endParaRPr lang="da-DK"/>
          </a:p>
        </p:txBody>
      </p:sp>
      <p:sp>
        <p:nvSpPr>
          <p:cNvPr id="10" name="Flowchart: Alternate Process 9"/>
          <p:cNvSpPr/>
          <p:nvPr/>
        </p:nvSpPr>
        <p:spPr bwMode="auto">
          <a:xfrm>
            <a:off x="7286644" y="5786454"/>
            <a:ext cx="1357322" cy="500066"/>
          </a:xfrm>
          <a:prstGeom prst="flowChartAlternateProcess">
            <a:avLst/>
          </a:prstGeom>
          <a:solidFill>
            <a:schemeClr val="accent3"/>
          </a:solidFill>
          <a:ln w="9525" cap="flat" cmpd="sng" algn="ctr">
            <a:solidFill>
              <a:srgbClr val="ACACAC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80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Verdana" pitchFamily="34" charset="0"/>
                <a:hlinkClick r:id="rId8" action="ppaction://hlinksldjump"/>
              </a:rPr>
              <a:t>В начало</a:t>
            </a:r>
            <a:endParaRPr kumimoji="0" lang="ru-RU" sz="1800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Verdana" pitchFamily="34" charset="0"/>
            </a:endParaRPr>
          </a:p>
        </p:txBody>
      </p:sp>
      <p:sp>
        <p:nvSpPr>
          <p:cNvPr id="6" name="Rectangle 2"/>
          <p:cNvSpPr txBox="1">
            <a:spLocks noChangeArrowheads="1"/>
          </p:cNvSpPr>
          <p:nvPr/>
        </p:nvSpPr>
        <p:spPr bwMode="auto">
          <a:xfrm>
            <a:off x="357158" y="214290"/>
            <a:ext cx="7032625" cy="936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36000" numCol="1" anchor="b" anchorCtr="0" compatLnSpc="1">
            <a:prstTxWarp prst="textNoShape">
              <a:avLst/>
            </a:prstTxWarp>
          </a:bodyPr>
          <a:lstStyle/>
          <a:p>
            <a:pPr lvl="0" eaLnBrk="1" hangingPunct="1">
              <a:lnSpc>
                <a:spcPct val="105000"/>
              </a:lnSpc>
              <a:spcBef>
                <a:spcPct val="0"/>
              </a:spcBef>
              <a:defRPr/>
            </a:pPr>
            <a:r>
              <a:rPr lang="ru-RU" sz="2400" dirty="0" smtClean="0"/>
              <a:t>Прижимная П-образная рамка стеклопакета</a:t>
            </a:r>
            <a:endParaRPr kumimoji="0" lang="en-US" sz="3600" b="0" i="0" u="none" strike="noStrike" kern="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500034" y="5214950"/>
            <a:ext cx="471490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hlinkClick r:id="rId9" action="ppaction://hlinksldjump"/>
              </a:rPr>
              <a:t>Посмотреть различия в кодах продуктовых линеек</a:t>
            </a:r>
            <a:endParaRPr lang="ru-RU" dirty="0"/>
          </a:p>
        </p:txBody>
      </p:sp>
      <p:sp>
        <p:nvSpPr>
          <p:cNvPr id="13" name="TextBox 12"/>
          <p:cNvSpPr txBox="1"/>
          <p:nvPr/>
        </p:nvSpPr>
        <p:spPr>
          <a:xfrm>
            <a:off x="500034" y="5857892"/>
            <a:ext cx="55721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hlinkClick r:id="rId10" action="ppaction://hlinksldjump"/>
              </a:rPr>
              <a:t>Вернуться к окнам</a:t>
            </a: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Пружины для окна-балкона </a:t>
            </a:r>
            <a:r>
              <a:rPr lang="ru-RU" dirty="0" err="1" smtClean="0"/>
              <a:t>Кабрио</a:t>
            </a:r>
            <a:r>
              <a:rPr lang="ru-RU" dirty="0"/>
              <a:t/>
            </a:r>
            <a:br>
              <a:rPr lang="ru-RU" dirty="0"/>
            </a:br>
            <a:r>
              <a:rPr lang="ru-RU" sz="1800" dirty="0"/>
              <a:t>2003-2015гг</a:t>
            </a:r>
            <a:endParaRPr lang="en-US" sz="1800" dirty="0"/>
          </a:p>
        </p:txBody>
      </p:sp>
      <p:sp>
        <p:nvSpPr>
          <p:cNvPr id="6349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47663" y="1219200"/>
            <a:ext cx="5653097" cy="5105400"/>
          </a:xfrm>
        </p:spPr>
        <p:txBody>
          <a:bodyPr/>
          <a:lstStyle/>
          <a:p>
            <a:pPr lvl="0"/>
            <a:endParaRPr lang="en-US" dirty="0" smtClean="0">
              <a:solidFill>
                <a:schemeClr val="accent2">
                  <a:lumMod val="50000"/>
                </a:schemeClr>
              </a:solidFill>
            </a:endParaRPr>
          </a:p>
          <a:p>
            <a:pPr lvl="0"/>
            <a:endParaRPr lang="en-US" dirty="0" smtClean="0">
              <a:solidFill>
                <a:schemeClr val="accent2">
                  <a:lumMod val="50000"/>
                </a:schemeClr>
              </a:solidFill>
            </a:endParaRPr>
          </a:p>
          <a:p>
            <a:pPr lvl="0"/>
            <a:endParaRPr lang="en-US" dirty="0" smtClean="0">
              <a:solidFill>
                <a:schemeClr val="accent2">
                  <a:lumMod val="50000"/>
                </a:schemeClr>
              </a:solidFill>
            </a:endParaRPr>
          </a:p>
          <a:p>
            <a:pPr lvl="0"/>
            <a:r>
              <a:rPr lang="en-US" sz="2000" dirty="0" smtClean="0">
                <a:solidFill>
                  <a:schemeClr val="accent2">
                    <a:lumMod val="50000"/>
                  </a:schemeClr>
                </a:solidFill>
              </a:rPr>
              <a:t>GDL P19 3073GP1	</a:t>
            </a:r>
            <a:r>
              <a:rPr lang="ru-RU" sz="2000" dirty="0" smtClean="0">
                <a:solidFill>
                  <a:schemeClr val="accent2">
                    <a:lumMod val="50000"/>
                  </a:schemeClr>
                </a:solidFill>
              </a:rPr>
              <a:t>		</a:t>
            </a:r>
            <a:r>
              <a:rPr lang="en-US" sz="2000" dirty="0" smtClean="0">
                <a:solidFill>
                  <a:schemeClr val="accent2">
                    <a:lumMod val="50000"/>
                  </a:schemeClr>
                </a:solidFill>
              </a:rPr>
              <a:t>033451</a:t>
            </a:r>
            <a:endParaRPr lang="ru-RU" sz="2000" dirty="0" smtClean="0">
              <a:solidFill>
                <a:schemeClr val="accent2">
                  <a:lumMod val="50000"/>
                </a:schemeClr>
              </a:solidFill>
            </a:endParaRPr>
          </a:p>
          <a:p>
            <a:pPr lvl="0"/>
            <a:r>
              <a:rPr lang="en-US" sz="1400" dirty="0" smtClean="0">
                <a:solidFill>
                  <a:schemeClr val="accent2">
                    <a:lumMod val="50000"/>
                  </a:schemeClr>
                </a:solidFill>
              </a:rPr>
              <a:t>GDL P19 3059P1 </a:t>
            </a:r>
            <a:r>
              <a:rPr lang="ru-RU" sz="1400" dirty="0" smtClean="0">
                <a:solidFill>
                  <a:schemeClr val="accent2">
                    <a:lumMod val="50000"/>
                  </a:schemeClr>
                </a:solidFill>
              </a:rPr>
              <a:t>			</a:t>
            </a:r>
            <a:r>
              <a:rPr lang="en-US" sz="1400" dirty="0" smtClean="0">
                <a:solidFill>
                  <a:schemeClr val="accent2">
                    <a:lumMod val="50000"/>
                  </a:schemeClr>
                </a:solidFill>
              </a:rPr>
              <a:t>033445</a:t>
            </a:r>
            <a:endParaRPr lang="ru-RU" sz="1400" dirty="0" smtClean="0">
              <a:solidFill>
                <a:schemeClr val="accent2">
                  <a:lumMod val="50000"/>
                </a:schemeClr>
              </a:solidFill>
            </a:endParaRPr>
          </a:p>
          <a:p>
            <a:pPr lvl="0"/>
            <a:r>
              <a:rPr lang="en-US" sz="1400" dirty="0" smtClean="0">
                <a:solidFill>
                  <a:schemeClr val="accent2">
                    <a:lumMod val="50000"/>
                  </a:schemeClr>
                </a:solidFill>
              </a:rPr>
              <a:t>GDL P19 3060GP1 			033455</a:t>
            </a:r>
            <a:endParaRPr lang="en-US" sz="1400" dirty="0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B5E496-C20A-4259-82D6-EE90691934EF}" type="slidenum">
              <a:rPr lang="da-DK" smtClean="0"/>
              <a:pPr/>
              <a:t>220</a:t>
            </a:fld>
            <a:endParaRPr lang="da-DK"/>
          </a:p>
        </p:txBody>
      </p:sp>
      <p:sp>
        <p:nvSpPr>
          <p:cNvPr id="10" name="Flowchart: Alternate Process 9"/>
          <p:cNvSpPr/>
          <p:nvPr/>
        </p:nvSpPr>
        <p:spPr bwMode="auto">
          <a:xfrm>
            <a:off x="7286644" y="5786454"/>
            <a:ext cx="1357322" cy="500066"/>
          </a:xfrm>
          <a:prstGeom prst="flowChartAlternateProcess">
            <a:avLst/>
          </a:prstGeom>
          <a:solidFill>
            <a:schemeClr val="accent3"/>
          </a:solidFill>
          <a:ln w="9525" cap="flat" cmpd="sng" algn="ctr">
            <a:solidFill>
              <a:srgbClr val="ACACAC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80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Verdana" pitchFamily="34" charset="0"/>
                <a:hlinkClick r:id="rId2" action="ppaction://hlinksldjump"/>
              </a:rPr>
              <a:t>В начало</a:t>
            </a:r>
            <a:endParaRPr kumimoji="0" lang="ru-RU" sz="1800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Verdana" pitchFamily="34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/>
          <a:srcRect l="26960" t="27973" r="58739" b="5947"/>
          <a:stretch>
            <a:fillRect/>
          </a:stretch>
        </p:blipFill>
        <p:spPr bwMode="auto">
          <a:xfrm>
            <a:off x="6500826" y="1428736"/>
            <a:ext cx="1285884" cy="42862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7" name="TextBox 6"/>
          <p:cNvSpPr txBox="1"/>
          <p:nvPr/>
        </p:nvSpPr>
        <p:spPr>
          <a:xfrm>
            <a:off x="500034" y="5857892"/>
            <a:ext cx="55721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hlinkClick r:id="rId4" action="ppaction://hlinksldjump"/>
              </a:rPr>
              <a:t>Вернуться к окнам</a:t>
            </a: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Запасные части для оклада</a:t>
            </a:r>
            <a:endParaRPr lang="en-US" dirty="0"/>
          </a:p>
        </p:txBody>
      </p:sp>
      <p:sp>
        <p:nvSpPr>
          <p:cNvPr id="6349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>
                <a:hlinkClick r:id="rId2" action="ppaction://hlinksldjump"/>
              </a:rPr>
              <a:t>Дренажный желоб</a:t>
            </a:r>
            <a:endParaRPr lang="en-US" dirty="0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B5E496-C20A-4259-82D6-EE90691934EF}" type="slidenum">
              <a:rPr lang="da-DK" smtClean="0"/>
              <a:pPr/>
              <a:t>221</a:t>
            </a:fld>
            <a:endParaRPr lang="da-DK"/>
          </a:p>
        </p:txBody>
      </p:sp>
      <p:sp>
        <p:nvSpPr>
          <p:cNvPr id="10" name="Flowchart: Alternate Process 9"/>
          <p:cNvSpPr/>
          <p:nvPr/>
        </p:nvSpPr>
        <p:spPr bwMode="auto">
          <a:xfrm>
            <a:off x="7286644" y="5786454"/>
            <a:ext cx="1357322" cy="500066"/>
          </a:xfrm>
          <a:prstGeom prst="flowChartAlternateProcess">
            <a:avLst/>
          </a:prstGeom>
          <a:solidFill>
            <a:schemeClr val="accent3"/>
          </a:solidFill>
          <a:ln w="9525" cap="flat" cmpd="sng" algn="ctr">
            <a:solidFill>
              <a:srgbClr val="ACACAC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80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Verdana" pitchFamily="34" charset="0"/>
                <a:hlinkClick r:id="rId3" action="ppaction://hlinksldjump"/>
              </a:rPr>
              <a:t>В начало</a:t>
            </a:r>
            <a:endParaRPr kumimoji="0" lang="ru-RU" sz="1800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Verdana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Дренажный желоб</a:t>
            </a:r>
            <a:endParaRPr lang="en-US" dirty="0"/>
          </a:p>
        </p:txBody>
      </p:sp>
      <p:sp>
        <p:nvSpPr>
          <p:cNvPr id="6349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47663" y="1219200"/>
            <a:ext cx="8439150" cy="4226024"/>
          </a:xfrm>
        </p:spPr>
        <p:txBody>
          <a:bodyPr/>
          <a:lstStyle/>
          <a:p>
            <a:r>
              <a:rPr lang="ru-RU" dirty="0" smtClean="0"/>
              <a:t>Подходит для окладов </a:t>
            </a:r>
            <a:r>
              <a:rPr lang="en-US" dirty="0" smtClean="0"/>
              <a:t>EDS, EDW, EFS, EFW, EKS, EKW</a:t>
            </a:r>
          </a:p>
          <a:p>
            <a:endParaRPr lang="ru-RU" dirty="0" smtClean="0"/>
          </a:p>
          <a:p>
            <a:endParaRPr lang="ru-RU" dirty="0" smtClean="0"/>
          </a:p>
          <a:p>
            <a:pPr lvl="3">
              <a:buNone/>
            </a:pPr>
            <a:r>
              <a:rPr lang="ru-RU" sz="2000" dirty="0" smtClean="0">
                <a:solidFill>
                  <a:srgbClr val="006CA5"/>
                </a:solidFill>
              </a:rPr>
              <a:t>			Код - 762045107</a:t>
            </a: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B5E496-C20A-4259-82D6-EE90691934EF}" type="slidenum">
              <a:rPr lang="da-DK" smtClean="0"/>
              <a:pPr/>
              <a:t>222</a:t>
            </a:fld>
            <a:endParaRPr lang="da-DK"/>
          </a:p>
        </p:txBody>
      </p:sp>
      <p:sp>
        <p:nvSpPr>
          <p:cNvPr id="10" name="Flowchart: Alternate Process 9"/>
          <p:cNvSpPr/>
          <p:nvPr/>
        </p:nvSpPr>
        <p:spPr bwMode="auto">
          <a:xfrm>
            <a:off x="7286644" y="5786454"/>
            <a:ext cx="1357322" cy="500066"/>
          </a:xfrm>
          <a:prstGeom prst="flowChartAlternateProcess">
            <a:avLst/>
          </a:prstGeom>
          <a:solidFill>
            <a:schemeClr val="accent3"/>
          </a:solidFill>
          <a:ln w="9525" cap="flat" cmpd="sng" algn="ctr">
            <a:solidFill>
              <a:srgbClr val="ACACAC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80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Verdana" pitchFamily="34" charset="0"/>
                <a:hlinkClick r:id="rId2" action="ppaction://hlinksldjump"/>
              </a:rPr>
              <a:t>В начало</a:t>
            </a:r>
            <a:endParaRPr kumimoji="0" lang="ru-RU" sz="1800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Verdana" pitchFamily="34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/>
          <a:srcRect l="19708" t="23316" r="31569" b="15479"/>
          <a:stretch>
            <a:fillRect/>
          </a:stretch>
        </p:blipFill>
        <p:spPr bwMode="auto">
          <a:xfrm>
            <a:off x="5397506" y="1857364"/>
            <a:ext cx="3532212" cy="2500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Запасные части для откоса</a:t>
            </a:r>
            <a:endParaRPr lang="ru-RU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dirty="0" smtClean="0">
                <a:hlinkClick r:id="rId2" action="ppaction://hlinksldjump"/>
              </a:rPr>
              <a:t>Наличники откоса</a:t>
            </a:r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B5E496-C20A-4259-82D6-EE90691934EF}" type="slidenum">
              <a:rPr lang="da-DK" smtClean="0"/>
              <a:pPr/>
              <a:t>223</a:t>
            </a:fld>
            <a:endParaRPr lang="da-DK"/>
          </a:p>
        </p:txBody>
      </p:sp>
      <p:sp>
        <p:nvSpPr>
          <p:cNvPr id="7" name="Flowchart: Alternate Process 6"/>
          <p:cNvSpPr/>
          <p:nvPr/>
        </p:nvSpPr>
        <p:spPr bwMode="auto">
          <a:xfrm>
            <a:off x="7286644" y="5786454"/>
            <a:ext cx="1357322" cy="500066"/>
          </a:xfrm>
          <a:prstGeom prst="flowChartAlternateProcess">
            <a:avLst/>
          </a:prstGeom>
          <a:solidFill>
            <a:schemeClr val="accent3"/>
          </a:solidFill>
          <a:ln w="9525" cap="flat" cmpd="sng" algn="ctr">
            <a:solidFill>
              <a:srgbClr val="ACACAC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80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Verdana" pitchFamily="34" charset="0"/>
                <a:hlinkClick r:id="rId3" action="ppaction://hlinksldjump"/>
              </a:rPr>
              <a:t>В начало</a:t>
            </a:r>
            <a:endParaRPr kumimoji="0" lang="ru-RU" sz="1800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Verdana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Крепеж для откосов</a:t>
            </a:r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B5E496-C20A-4259-82D6-EE90691934EF}" type="slidenum">
              <a:rPr lang="da-DK" smtClean="0"/>
              <a:pPr/>
              <a:t>224</a:t>
            </a:fld>
            <a:endParaRPr lang="da-DK"/>
          </a:p>
        </p:txBody>
      </p:sp>
      <p:sp>
        <p:nvSpPr>
          <p:cNvPr id="8" name="Rectangle 7"/>
          <p:cNvSpPr/>
          <p:nvPr/>
        </p:nvSpPr>
        <p:spPr>
          <a:xfrm>
            <a:off x="1000100" y="2571744"/>
            <a:ext cx="3339376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3">
              <a:buNone/>
            </a:pPr>
            <a:r>
              <a:rPr lang="ru-RU" sz="2000" dirty="0" smtClean="0">
                <a:solidFill>
                  <a:srgbClr val="006CA5"/>
                </a:solidFill>
              </a:rPr>
              <a:t>Код - 790</a:t>
            </a:r>
            <a:r>
              <a:rPr lang="en-US" sz="2000" dirty="0" smtClean="0">
                <a:solidFill>
                  <a:srgbClr val="006CA5"/>
                </a:solidFill>
              </a:rPr>
              <a:t>759</a:t>
            </a:r>
            <a:endParaRPr lang="ru-RU" sz="2000" dirty="0" smtClean="0">
              <a:solidFill>
                <a:srgbClr val="006CA5"/>
              </a:solidFill>
            </a:endParaRPr>
          </a:p>
        </p:txBody>
      </p:sp>
      <p:sp>
        <p:nvSpPr>
          <p:cNvPr id="9" name="Flowchart: Alternate Process 8"/>
          <p:cNvSpPr/>
          <p:nvPr/>
        </p:nvSpPr>
        <p:spPr bwMode="auto">
          <a:xfrm>
            <a:off x="7286644" y="5786454"/>
            <a:ext cx="1357322" cy="500066"/>
          </a:xfrm>
          <a:prstGeom prst="flowChartAlternateProcess">
            <a:avLst/>
          </a:prstGeom>
          <a:solidFill>
            <a:schemeClr val="accent3"/>
          </a:solidFill>
          <a:ln w="9525" cap="flat" cmpd="sng" algn="ctr">
            <a:solidFill>
              <a:srgbClr val="ACACAC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80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Verdana" pitchFamily="34" charset="0"/>
                <a:hlinkClick r:id="rId2" action="ppaction://hlinksldjump"/>
              </a:rPr>
              <a:t>В начало</a:t>
            </a:r>
            <a:endParaRPr kumimoji="0" lang="ru-RU" sz="1800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Verdana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68144" y="1844824"/>
            <a:ext cx="1418500" cy="2717687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/>
          <p:cNvSpPr/>
          <p:nvPr/>
        </p:nvSpPr>
        <p:spPr bwMode="auto">
          <a:xfrm>
            <a:off x="870340" y="5013177"/>
            <a:ext cx="2477524" cy="1273344"/>
          </a:xfrm>
          <a:prstGeom prst="rect">
            <a:avLst/>
          </a:prstGeom>
          <a:solidFill>
            <a:schemeClr val="bg1">
              <a:lumMod val="95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a-DK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Verdana" pitchFamily="34" charset="0"/>
            </a:endParaRPr>
          </a:p>
        </p:txBody>
      </p:sp>
      <p:sp>
        <p:nvSpPr>
          <p:cNvPr id="16" name="Rectangle 15"/>
          <p:cNvSpPr/>
          <p:nvPr/>
        </p:nvSpPr>
        <p:spPr bwMode="auto">
          <a:xfrm>
            <a:off x="5364089" y="3501008"/>
            <a:ext cx="3528391" cy="1727603"/>
          </a:xfrm>
          <a:prstGeom prst="rect">
            <a:avLst/>
          </a:prstGeom>
          <a:solidFill>
            <a:schemeClr val="bg1">
              <a:lumMod val="95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a-DK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Verdana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Наличники откоса </a:t>
            </a:r>
            <a:r>
              <a:rPr lang="en-US" smtClean="0"/>
              <a:t>LSC –K-</a:t>
            </a:r>
            <a:r>
              <a:rPr lang="en-US" dirty="0" smtClean="0"/>
              <a:t>- 2000</a:t>
            </a:r>
            <a:endParaRPr lang="da-DK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47662" y="1219200"/>
            <a:ext cx="6744617" cy="5105400"/>
          </a:xfrm>
        </p:spPr>
        <p:txBody>
          <a:bodyPr/>
          <a:lstStyle/>
          <a:p>
            <a:pPr marL="0" indent="0">
              <a:buNone/>
            </a:pPr>
            <a:r>
              <a:rPr lang="ru-RU" i="1" dirty="0" smtClean="0">
                <a:solidFill>
                  <a:schemeClr val="accent2">
                    <a:lumMod val="75000"/>
                  </a:schemeClr>
                </a:solidFill>
              </a:rPr>
              <a:t>Наличники подреза</a:t>
            </a:r>
            <a:r>
              <a:rPr lang="ru-RU" i="1" dirty="0">
                <a:solidFill>
                  <a:schemeClr val="accent2">
                    <a:lumMod val="75000"/>
                  </a:schemeClr>
                </a:solidFill>
              </a:rPr>
              <a:t>ю</a:t>
            </a:r>
            <a:r>
              <a:rPr lang="ru-RU" i="1" dirty="0" smtClean="0">
                <a:solidFill>
                  <a:schemeClr val="accent2">
                    <a:lumMod val="75000"/>
                  </a:schemeClr>
                </a:solidFill>
              </a:rPr>
              <a:t>тся под нужный размер окна</a:t>
            </a:r>
            <a:endParaRPr lang="da-DK" i="1" dirty="0">
              <a:solidFill>
                <a:schemeClr val="accent2">
                  <a:lumMod val="75000"/>
                </a:schemeClr>
              </a:solidFill>
            </a:endParaRPr>
          </a:p>
          <a:p>
            <a:endParaRPr lang="ru-RU" dirty="0" smtClean="0"/>
          </a:p>
          <a:p>
            <a:r>
              <a:rPr lang="ru-RU" dirty="0" smtClean="0"/>
              <a:t>Верхний/нижний наличник (1 </a:t>
            </a:r>
            <a:r>
              <a:rPr lang="ru-RU" dirty="0" err="1" smtClean="0"/>
              <a:t>шт</a:t>
            </a:r>
            <a:r>
              <a:rPr lang="ru-RU" dirty="0" smtClean="0"/>
              <a:t>) - </a:t>
            </a:r>
          </a:p>
          <a:p>
            <a:endParaRPr lang="ru-RU" dirty="0" smtClean="0"/>
          </a:p>
          <a:p>
            <a:endParaRPr lang="ru-RU" dirty="0"/>
          </a:p>
          <a:p>
            <a:endParaRPr lang="ru-RU" dirty="0"/>
          </a:p>
          <a:p>
            <a:r>
              <a:rPr lang="ru-RU" dirty="0" smtClean="0"/>
              <a:t>Боковой наличник (1 </a:t>
            </a:r>
            <a:r>
              <a:rPr lang="ru-RU" dirty="0" err="1" smtClean="0"/>
              <a:t>шт</a:t>
            </a:r>
            <a:r>
              <a:rPr lang="ru-RU" dirty="0" smtClean="0"/>
              <a:t>)</a:t>
            </a:r>
          </a:p>
          <a:p>
            <a:endParaRPr lang="ru-RU" dirty="0"/>
          </a:p>
          <a:p>
            <a:endParaRPr lang="ru-RU" dirty="0" smtClean="0"/>
          </a:p>
          <a:p>
            <a:pPr marL="0" indent="0">
              <a:buNone/>
            </a:pPr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B5E496-C20A-4259-82D6-EE90691934EF}" type="slidenum">
              <a:rPr lang="da-DK" smtClean="0"/>
              <a:pPr/>
              <a:t>225</a:t>
            </a:fld>
            <a:endParaRPr lang="da-DK" dirty="0"/>
          </a:p>
        </p:txBody>
      </p:sp>
      <p:sp>
        <p:nvSpPr>
          <p:cNvPr id="7" name="Flowchart: Alternate Process 6"/>
          <p:cNvSpPr/>
          <p:nvPr/>
        </p:nvSpPr>
        <p:spPr bwMode="auto">
          <a:xfrm>
            <a:off x="7286644" y="5786454"/>
            <a:ext cx="1357322" cy="500066"/>
          </a:xfrm>
          <a:prstGeom prst="flowChartAlternateProcess">
            <a:avLst/>
          </a:prstGeom>
          <a:solidFill>
            <a:schemeClr val="accent3"/>
          </a:solidFill>
          <a:ln w="9525" cap="flat" cmpd="sng" algn="ctr">
            <a:solidFill>
              <a:srgbClr val="ACACAC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80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Verdana" pitchFamily="34" charset="0"/>
                <a:hlinkClick r:id="rId3" action="ppaction://hlinksldjump"/>
              </a:rPr>
              <a:t>В начало</a:t>
            </a:r>
            <a:endParaRPr kumimoji="0" lang="ru-RU" sz="1800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Verdana" pitchFamily="34" charset="0"/>
            </a:endParaRPr>
          </a:p>
        </p:txBody>
      </p:sp>
      <p:pic>
        <p:nvPicPr>
          <p:cNvPr id="8" name="Picture 7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48583" y="3025862"/>
            <a:ext cx="792088" cy="3130680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Picture 8"/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90754" y="1881348"/>
            <a:ext cx="2457450" cy="971550"/>
          </a:xfrm>
          <a:prstGeom prst="rect">
            <a:avLst/>
          </a:prstGeom>
          <a:noFill/>
          <a:ln>
            <a:noFill/>
          </a:ln>
        </p:spPr>
      </p:pic>
      <p:sp>
        <p:nvSpPr>
          <p:cNvPr id="10" name="Rectangle 9"/>
          <p:cNvSpPr/>
          <p:nvPr/>
        </p:nvSpPr>
        <p:spPr>
          <a:xfrm>
            <a:off x="1260154" y="2452788"/>
            <a:ext cx="3744393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3" algn="ctr"/>
            <a:r>
              <a:rPr lang="ru-RU" sz="2000" dirty="0" smtClean="0">
                <a:solidFill>
                  <a:srgbClr val="006CA5"/>
                </a:solidFill>
              </a:rPr>
              <a:t>Код – </a:t>
            </a:r>
            <a:r>
              <a:rPr lang="ru-RU" sz="2000" smtClean="0">
                <a:solidFill>
                  <a:srgbClr val="006CA5"/>
                </a:solidFill>
              </a:rPr>
              <a:t>759523</a:t>
            </a:r>
            <a:r>
              <a:rPr lang="en-US" sz="2000" smtClean="0">
                <a:solidFill>
                  <a:srgbClr val="006CA5"/>
                </a:solidFill>
              </a:rPr>
              <a:t>S</a:t>
            </a:r>
            <a:r>
              <a:rPr lang="ru-RU" sz="2000" smtClean="0">
                <a:solidFill>
                  <a:srgbClr val="006CA5"/>
                </a:solidFill>
              </a:rPr>
              <a:t>K</a:t>
            </a:r>
            <a:endParaRPr lang="ru-RU" sz="2000" dirty="0">
              <a:solidFill>
                <a:srgbClr val="006CA5"/>
              </a:solidFill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245559" y="3771900"/>
            <a:ext cx="3844322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3">
              <a:buNone/>
            </a:pPr>
            <a:r>
              <a:rPr lang="ru-RU" sz="2000" dirty="0" smtClean="0">
                <a:solidFill>
                  <a:srgbClr val="006CA5"/>
                </a:solidFill>
              </a:rPr>
              <a:t>Код </a:t>
            </a:r>
            <a:r>
              <a:rPr lang="ru-RU" sz="2000" smtClean="0">
                <a:solidFill>
                  <a:srgbClr val="006CA5"/>
                </a:solidFill>
              </a:rPr>
              <a:t>- 759525K10</a:t>
            </a:r>
            <a:endParaRPr lang="ru-RU" sz="2000" dirty="0">
              <a:solidFill>
                <a:srgbClr val="006CA5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388885" y="5228611"/>
            <a:ext cx="594490" cy="557843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927633" y="5787210"/>
            <a:ext cx="205574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>
                <a:solidFill>
                  <a:srgbClr val="006CA5"/>
                </a:solidFill>
              </a:rPr>
              <a:t>Код - </a:t>
            </a:r>
            <a:r>
              <a:rPr lang="en-US" dirty="0" smtClean="0">
                <a:solidFill>
                  <a:srgbClr val="006CA5"/>
                </a:solidFill>
              </a:rPr>
              <a:t>790758</a:t>
            </a:r>
            <a:endParaRPr lang="da-DK" dirty="0"/>
          </a:p>
        </p:txBody>
      </p:sp>
      <p:sp>
        <p:nvSpPr>
          <p:cNvPr id="12" name="TextBox 11"/>
          <p:cNvSpPr txBox="1"/>
          <p:nvPr/>
        </p:nvSpPr>
        <p:spPr>
          <a:xfrm>
            <a:off x="927633" y="5285119"/>
            <a:ext cx="220471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Крепеж</a:t>
            </a:r>
            <a:endParaRPr lang="da-DK" dirty="0"/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7"/>
          <a:srcRect l="14247" t="15861" r="11446" b="33766"/>
          <a:stretch/>
        </p:blipFill>
        <p:spPr>
          <a:xfrm>
            <a:off x="7344308" y="4077071"/>
            <a:ext cx="1203518" cy="802345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5364089" y="3584976"/>
            <a:ext cx="342272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Пластиковые уголки для наличников</a:t>
            </a:r>
            <a:endParaRPr lang="da-DK" dirty="0"/>
          </a:p>
        </p:txBody>
      </p:sp>
      <p:sp>
        <p:nvSpPr>
          <p:cNvPr id="15" name="TextBox 14"/>
          <p:cNvSpPr txBox="1"/>
          <p:nvPr/>
        </p:nvSpPr>
        <p:spPr>
          <a:xfrm>
            <a:off x="5399764" y="4369948"/>
            <a:ext cx="205574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>
                <a:solidFill>
                  <a:srgbClr val="006CA5"/>
                </a:solidFill>
              </a:rPr>
              <a:t>Код - </a:t>
            </a:r>
            <a:r>
              <a:rPr lang="ru-RU" dirty="0" smtClean="0">
                <a:solidFill>
                  <a:srgbClr val="006CA5"/>
                </a:solidFill>
              </a:rPr>
              <a:t>790061</a:t>
            </a:r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22043047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47663" y="1219200"/>
            <a:ext cx="6816625" cy="5105400"/>
          </a:xfrm>
        </p:spPr>
        <p:txBody>
          <a:bodyPr/>
          <a:lstStyle/>
          <a:p>
            <a:r>
              <a:rPr lang="ru-RU" dirty="0" smtClean="0">
                <a:hlinkClick r:id="rId3" action="ppaction://hlinksldjump"/>
              </a:rPr>
              <a:t>Стержень для </a:t>
            </a:r>
            <a:r>
              <a:rPr lang="ru-RU" dirty="0">
                <a:hlinkClick r:id="rId3" action="ppaction://hlinksldjump"/>
              </a:rPr>
              <a:t>открывания чердачной </a:t>
            </a:r>
            <a:r>
              <a:rPr lang="ru-RU" dirty="0" smtClean="0">
                <a:hlinkClick r:id="rId3" action="ppaction://hlinksldjump"/>
              </a:rPr>
              <a:t>лестницы</a:t>
            </a:r>
            <a:endParaRPr lang="en-US" dirty="0" smtClean="0"/>
          </a:p>
          <a:p>
            <a:r>
              <a:rPr lang="ru-RU" dirty="0">
                <a:hlinkClick r:id="rId4" action="ppaction://hlinksldjump"/>
              </a:rPr>
              <a:t>Серые насадки на </a:t>
            </a:r>
            <a:r>
              <a:rPr lang="ru-RU" dirty="0" smtClean="0">
                <a:hlinkClick r:id="rId4" action="ppaction://hlinksldjump"/>
              </a:rPr>
              <a:t>ножки</a:t>
            </a:r>
            <a:endParaRPr lang="ru-RU" dirty="0" smtClean="0"/>
          </a:p>
          <a:p>
            <a:r>
              <a:rPr lang="ru-RU" dirty="0">
                <a:hlinkClick r:id="rId5" action="ppaction://hlinksldjump"/>
              </a:rPr>
              <a:t>Черные насадки на </a:t>
            </a:r>
            <a:r>
              <a:rPr lang="ru-RU" dirty="0" smtClean="0">
                <a:hlinkClick r:id="rId5" action="ppaction://hlinksldjump"/>
              </a:rPr>
              <a:t>ножки</a:t>
            </a:r>
            <a:endParaRPr lang="en-US" dirty="0" smtClean="0"/>
          </a:p>
          <a:p>
            <a:r>
              <a:rPr lang="ru-RU" dirty="0">
                <a:hlinkClick r:id="rId6" action="ppaction://hlinksldjump"/>
              </a:rPr>
              <a:t>Защелка для лестницы Престиж </a:t>
            </a:r>
            <a:r>
              <a:rPr lang="en-US" dirty="0">
                <a:hlinkClick r:id="rId6" action="ppaction://hlinksldjump"/>
              </a:rPr>
              <a:t>NLL</a:t>
            </a:r>
            <a:r>
              <a:rPr lang="ru-RU" dirty="0">
                <a:hlinkClick r:id="rId6" action="ppaction://hlinksldjump"/>
              </a:rPr>
              <a:t> </a:t>
            </a:r>
            <a:r>
              <a:rPr lang="ru-RU" dirty="0" smtClean="0">
                <a:hlinkClick r:id="rId6" action="ppaction://hlinksldjump"/>
              </a:rPr>
              <a:t>7630</a:t>
            </a:r>
            <a:endParaRPr lang="en-US" dirty="0" smtClean="0"/>
          </a:p>
          <a:p>
            <a:r>
              <a:rPr lang="ru-RU" dirty="0">
                <a:hlinkClick r:id="rId7" action="ppaction://hlinksldjump"/>
              </a:rPr>
              <a:t>Запчасти и защелка для лестницы Эконом </a:t>
            </a:r>
            <a:r>
              <a:rPr lang="en-US" dirty="0">
                <a:hlinkClick r:id="rId7" action="ppaction://hlinksldjump"/>
              </a:rPr>
              <a:t>NLL </a:t>
            </a:r>
            <a:r>
              <a:rPr lang="ru-RU" dirty="0">
                <a:hlinkClick r:id="rId7" action="ppaction://hlinksldjump"/>
              </a:rPr>
              <a:t>2610</a:t>
            </a:r>
            <a:r>
              <a:rPr lang="en-US" dirty="0" smtClean="0">
                <a:hlinkClick r:id="rId7" action="ppaction://hlinksldjump"/>
              </a:rPr>
              <a:t>B</a:t>
            </a:r>
            <a:endParaRPr lang="ru-RU" dirty="0" smtClean="0"/>
          </a:p>
          <a:p>
            <a:endParaRPr lang="ru-RU" dirty="0" smtClean="0"/>
          </a:p>
          <a:p>
            <a:endParaRPr lang="da-DK" dirty="0"/>
          </a:p>
        </p:txBody>
      </p:sp>
      <p:sp>
        <p:nvSpPr>
          <p:cNvPr id="7" name="Rectangle 2"/>
          <p:cNvSpPr>
            <a:spLocks noGrp="1" noChangeArrowheads="1"/>
          </p:cNvSpPr>
          <p:nvPr>
            <p:ph type="title"/>
          </p:nvPr>
        </p:nvSpPr>
        <p:spPr>
          <a:xfrm>
            <a:off x="347663" y="168275"/>
            <a:ext cx="7032625" cy="936625"/>
          </a:xfrm>
        </p:spPr>
        <p:txBody>
          <a:bodyPr/>
          <a:lstStyle/>
          <a:p>
            <a:r>
              <a:rPr lang="ru-RU" sz="2400" dirty="0" smtClean="0"/>
              <a:t>Запасные части для лестниц</a:t>
            </a:r>
            <a:r>
              <a:rPr lang="ru-RU" sz="2400" dirty="0"/>
              <a:t>ы</a:t>
            </a:r>
            <a:endParaRPr lang="en-US" sz="2400" dirty="0"/>
          </a:p>
        </p:txBody>
      </p:sp>
      <p:sp>
        <p:nvSpPr>
          <p:cNvPr id="8" name="Flowchart: Alternate Process 7"/>
          <p:cNvSpPr/>
          <p:nvPr/>
        </p:nvSpPr>
        <p:spPr bwMode="auto">
          <a:xfrm>
            <a:off x="7286644" y="5786454"/>
            <a:ext cx="1357322" cy="500066"/>
          </a:xfrm>
          <a:prstGeom prst="flowChartAlternateProcess">
            <a:avLst/>
          </a:prstGeom>
          <a:solidFill>
            <a:schemeClr val="accent3"/>
          </a:solidFill>
          <a:ln w="9525" cap="flat" cmpd="sng" algn="ctr">
            <a:solidFill>
              <a:srgbClr val="ACACAC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80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Verdana" pitchFamily="34" charset="0"/>
                <a:hlinkClick r:id="rId8" action="ppaction://hlinksldjump"/>
              </a:rPr>
              <a:t>В начало</a:t>
            </a:r>
            <a:endParaRPr kumimoji="0" lang="ru-RU" sz="1800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Verdan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228147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2400" dirty="0"/>
              <a:t>Стержень для открывания чердачной лестницы</a:t>
            </a:r>
            <a:endParaRPr lang="da-DK" sz="2400" dirty="0"/>
          </a:p>
        </p:txBody>
      </p:sp>
      <p:sp>
        <p:nvSpPr>
          <p:cNvPr id="8" name="TextBox 7"/>
          <p:cNvSpPr txBox="1"/>
          <p:nvPr/>
        </p:nvSpPr>
        <p:spPr>
          <a:xfrm>
            <a:off x="539552" y="1484785"/>
            <a:ext cx="237626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lvl="3"/>
            <a:r>
              <a:rPr lang="ru-RU" sz="2000" dirty="0" smtClean="0">
                <a:solidFill>
                  <a:srgbClr val="006CA5"/>
                </a:solidFill>
              </a:rPr>
              <a:t>Код </a:t>
            </a:r>
            <a:r>
              <a:rPr lang="ru-RU" sz="2000" dirty="0">
                <a:solidFill>
                  <a:srgbClr val="006CA5"/>
                </a:solidFill>
              </a:rPr>
              <a:t>– </a:t>
            </a:r>
            <a:r>
              <a:rPr lang="en-US" sz="2000" dirty="0">
                <a:solidFill>
                  <a:srgbClr val="006CA5"/>
                </a:solidFill>
              </a:rPr>
              <a:t>ZLL </a:t>
            </a:r>
            <a:r>
              <a:rPr lang="en-US" sz="2000" dirty="0" smtClean="0">
                <a:solidFill>
                  <a:srgbClr val="006CA5"/>
                </a:solidFill>
              </a:rPr>
              <a:t>113</a:t>
            </a:r>
            <a:endParaRPr lang="da-DK" dirty="0"/>
          </a:p>
        </p:txBody>
      </p:sp>
      <p:sp>
        <p:nvSpPr>
          <p:cNvPr id="10" name="Flowchart: Alternate Process 9"/>
          <p:cNvSpPr/>
          <p:nvPr/>
        </p:nvSpPr>
        <p:spPr bwMode="auto">
          <a:xfrm>
            <a:off x="7286644" y="5786454"/>
            <a:ext cx="1357322" cy="500066"/>
          </a:xfrm>
          <a:prstGeom prst="flowChartAlternateProcess">
            <a:avLst/>
          </a:prstGeom>
          <a:solidFill>
            <a:schemeClr val="accent3"/>
          </a:solidFill>
          <a:ln w="9525" cap="flat" cmpd="sng" algn="ctr">
            <a:solidFill>
              <a:srgbClr val="ACACAC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80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Verdana" pitchFamily="34" charset="0"/>
                <a:hlinkClick r:id="rId3" action="ppaction://hlinksldjump"/>
              </a:rPr>
              <a:t>В начало</a:t>
            </a:r>
            <a:endParaRPr kumimoji="0" lang="ru-RU" sz="1800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Verdana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7944" y="1628800"/>
            <a:ext cx="4352032" cy="32640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84205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Серые насадки на ножки</a:t>
            </a:r>
            <a:endParaRPr lang="da-DK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47663" y="1219200"/>
            <a:ext cx="8439150" cy="2209800"/>
          </a:xfrm>
        </p:spPr>
        <p:txBody>
          <a:bodyPr/>
          <a:lstStyle/>
          <a:p>
            <a:pPr marL="0" indent="0">
              <a:buNone/>
            </a:pPr>
            <a:r>
              <a:rPr lang="ru-RU" dirty="0" smtClean="0"/>
              <a:t>Насадки </a:t>
            </a:r>
            <a:r>
              <a:rPr lang="ru-RU" dirty="0"/>
              <a:t>на ножки для моделей чердачных лестниц </a:t>
            </a:r>
            <a:r>
              <a:rPr lang="en-US" dirty="0" smtClean="0"/>
              <a:t>VELTA </a:t>
            </a: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>Эконом </a:t>
            </a:r>
            <a:r>
              <a:rPr lang="en-US" dirty="0"/>
              <a:t>NLL</a:t>
            </a:r>
            <a:r>
              <a:rPr lang="ru-RU" dirty="0"/>
              <a:t> 2610</a:t>
            </a:r>
            <a:r>
              <a:rPr lang="en-US" dirty="0"/>
              <a:t>B</a:t>
            </a:r>
            <a:r>
              <a:rPr lang="ru-RU" dirty="0"/>
              <a:t>, </a:t>
            </a: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>Стандарт </a:t>
            </a:r>
            <a:r>
              <a:rPr lang="en-US" dirty="0"/>
              <a:t>NLL</a:t>
            </a:r>
            <a:r>
              <a:rPr lang="ru-RU" dirty="0"/>
              <a:t> 3610, </a:t>
            </a: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>Стандарт-Компакт </a:t>
            </a:r>
            <a:r>
              <a:rPr lang="en-US" dirty="0"/>
              <a:t>NLL</a:t>
            </a:r>
            <a:r>
              <a:rPr lang="ru-RU" dirty="0"/>
              <a:t> 3620, </a:t>
            </a: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>Уют </a:t>
            </a:r>
            <a:r>
              <a:rPr lang="en-US" dirty="0"/>
              <a:t>NLL </a:t>
            </a:r>
            <a:r>
              <a:rPr lang="ru-RU" dirty="0" smtClean="0"/>
              <a:t>5620</a:t>
            </a:r>
          </a:p>
          <a:p>
            <a:endParaRPr lang="ru-RU" dirty="0"/>
          </a:p>
          <a:p>
            <a:pPr marL="0" indent="0">
              <a:buNone/>
            </a:pPr>
            <a:r>
              <a:rPr lang="ru-RU" dirty="0"/>
              <a:t>Состав: 2 пластиковые насадки на ножки</a:t>
            </a:r>
          </a:p>
          <a:p>
            <a:pPr marL="0" indent="0">
              <a:buNone/>
            </a:pPr>
            <a:endParaRPr lang="ru-RU" dirty="0"/>
          </a:p>
          <a:p>
            <a:endParaRPr lang="da-DK" dirty="0"/>
          </a:p>
        </p:txBody>
      </p:sp>
      <p:sp>
        <p:nvSpPr>
          <p:cNvPr id="7" name="Flowchart: Alternate Process 6"/>
          <p:cNvSpPr/>
          <p:nvPr/>
        </p:nvSpPr>
        <p:spPr bwMode="auto">
          <a:xfrm>
            <a:off x="7286644" y="5786454"/>
            <a:ext cx="1357322" cy="500066"/>
          </a:xfrm>
          <a:prstGeom prst="flowChartAlternateProcess">
            <a:avLst/>
          </a:prstGeom>
          <a:solidFill>
            <a:schemeClr val="accent3"/>
          </a:solidFill>
          <a:ln w="9525" cap="flat" cmpd="sng" algn="ctr">
            <a:solidFill>
              <a:srgbClr val="ACACAC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80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Verdana" pitchFamily="34" charset="0"/>
                <a:hlinkClick r:id="rId3" action="ppaction://hlinksldjump"/>
              </a:rPr>
              <a:t>В начало</a:t>
            </a:r>
            <a:endParaRPr kumimoji="0" lang="ru-RU" sz="1800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Verdana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190974" y="4147661"/>
            <a:ext cx="237626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lvl="3"/>
            <a:r>
              <a:rPr lang="ru-RU" sz="2000" dirty="0" smtClean="0">
                <a:solidFill>
                  <a:srgbClr val="006CA5"/>
                </a:solidFill>
              </a:rPr>
              <a:t>Код </a:t>
            </a:r>
            <a:r>
              <a:rPr lang="ru-RU" sz="2000" dirty="0">
                <a:solidFill>
                  <a:srgbClr val="006CA5"/>
                </a:solidFill>
              </a:rPr>
              <a:t>– </a:t>
            </a:r>
            <a:r>
              <a:rPr lang="en-US" sz="2000" dirty="0">
                <a:solidFill>
                  <a:srgbClr val="006CA5"/>
                </a:solidFill>
              </a:rPr>
              <a:t>ZLL </a:t>
            </a:r>
            <a:r>
              <a:rPr lang="en-US" sz="2000" dirty="0" smtClean="0">
                <a:solidFill>
                  <a:srgbClr val="006CA5"/>
                </a:solidFill>
              </a:rPr>
              <a:t>11</a:t>
            </a:r>
            <a:r>
              <a:rPr lang="ru-RU" sz="2000" dirty="0" smtClean="0">
                <a:solidFill>
                  <a:srgbClr val="006CA5"/>
                </a:solidFill>
              </a:rPr>
              <a:t>4</a:t>
            </a:r>
          </a:p>
        </p:txBody>
      </p:sp>
      <p:pic>
        <p:nvPicPr>
          <p:cNvPr id="9" name="Picture 8"/>
          <p:cNvPicPr/>
          <p:nvPr/>
        </p:nvPicPr>
        <p:blipFill>
          <a:blip r:embed="rId4"/>
          <a:stretch>
            <a:fillRect/>
          </a:stretch>
        </p:blipFill>
        <p:spPr>
          <a:xfrm>
            <a:off x="5076056" y="3570886"/>
            <a:ext cx="3076575" cy="19411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50490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Черные насадки на ножки</a:t>
            </a:r>
            <a:endParaRPr lang="da-DK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47663" y="1219200"/>
            <a:ext cx="8439150" cy="2065784"/>
          </a:xfrm>
        </p:spPr>
        <p:txBody>
          <a:bodyPr/>
          <a:lstStyle/>
          <a:p>
            <a:pPr marL="0" indent="0">
              <a:buNone/>
            </a:pPr>
            <a:r>
              <a:rPr lang="ru-RU" dirty="0" smtClean="0"/>
              <a:t>Насадки </a:t>
            </a:r>
            <a:r>
              <a:rPr lang="ru-RU" dirty="0"/>
              <a:t>на ножки для модели чердачных лестниц </a:t>
            </a:r>
            <a:r>
              <a:rPr lang="en-US" dirty="0"/>
              <a:t>VELTA </a:t>
            </a:r>
            <a:r>
              <a:rPr lang="ru-RU" dirty="0"/>
              <a:t/>
            </a:r>
            <a:br>
              <a:rPr lang="ru-RU" dirty="0"/>
            </a:br>
            <a:r>
              <a:rPr lang="ru-RU" dirty="0" smtClean="0"/>
              <a:t>Престиж </a:t>
            </a:r>
            <a:r>
              <a:rPr lang="en-US" dirty="0" smtClean="0"/>
              <a:t>NLL </a:t>
            </a:r>
            <a:r>
              <a:rPr lang="ru-RU" dirty="0" smtClean="0"/>
              <a:t>7630</a:t>
            </a:r>
          </a:p>
          <a:p>
            <a:pPr marL="0" indent="0">
              <a:buNone/>
            </a:pPr>
            <a:endParaRPr lang="ru-RU" dirty="0"/>
          </a:p>
          <a:p>
            <a:pPr marL="0" indent="0">
              <a:buNone/>
            </a:pPr>
            <a:endParaRPr lang="ru-RU" dirty="0" smtClean="0"/>
          </a:p>
          <a:p>
            <a:pPr marL="0" indent="0">
              <a:buNone/>
            </a:pPr>
            <a:r>
              <a:rPr lang="ru-RU" dirty="0"/>
              <a:t>Состав: 2 пластиковые насадки на ножки</a:t>
            </a:r>
          </a:p>
          <a:p>
            <a:pPr marL="0" indent="0">
              <a:buNone/>
            </a:pPr>
            <a:endParaRPr lang="da-DK" dirty="0"/>
          </a:p>
        </p:txBody>
      </p:sp>
      <p:pic>
        <p:nvPicPr>
          <p:cNvPr id="7" name="Picture 6" descr="P:\Departamental\Product Management\LL\Photo&amp;3D\spare parts\IMG_0770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15240" y="3284984"/>
            <a:ext cx="2625725" cy="1971675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Flowchart: Alternate Process 7"/>
          <p:cNvSpPr/>
          <p:nvPr/>
        </p:nvSpPr>
        <p:spPr bwMode="auto">
          <a:xfrm>
            <a:off x="7286644" y="5786454"/>
            <a:ext cx="1357322" cy="500066"/>
          </a:xfrm>
          <a:prstGeom prst="flowChartAlternateProcess">
            <a:avLst/>
          </a:prstGeom>
          <a:solidFill>
            <a:schemeClr val="accent3"/>
          </a:solidFill>
          <a:ln w="9525" cap="flat" cmpd="sng" algn="ctr">
            <a:solidFill>
              <a:srgbClr val="ACACAC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80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Verdana" pitchFamily="34" charset="0"/>
                <a:hlinkClick r:id="rId4" action="ppaction://hlinksldjump"/>
              </a:rPr>
              <a:t>В начало</a:t>
            </a:r>
            <a:endParaRPr kumimoji="0" lang="ru-RU" sz="1800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Verdana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190974" y="4147661"/>
            <a:ext cx="237626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lvl="3"/>
            <a:r>
              <a:rPr lang="ru-RU" sz="2000" dirty="0" smtClean="0">
                <a:solidFill>
                  <a:srgbClr val="006CA5"/>
                </a:solidFill>
              </a:rPr>
              <a:t>Код </a:t>
            </a:r>
            <a:r>
              <a:rPr lang="ru-RU" sz="2000" dirty="0">
                <a:solidFill>
                  <a:srgbClr val="006CA5"/>
                </a:solidFill>
              </a:rPr>
              <a:t>– </a:t>
            </a:r>
            <a:r>
              <a:rPr lang="en-US" sz="2000" dirty="0">
                <a:solidFill>
                  <a:srgbClr val="006CA5"/>
                </a:solidFill>
              </a:rPr>
              <a:t>ZLL </a:t>
            </a:r>
            <a:r>
              <a:rPr lang="en-US" sz="2000" dirty="0" smtClean="0">
                <a:solidFill>
                  <a:srgbClr val="006CA5"/>
                </a:solidFill>
              </a:rPr>
              <a:t>115</a:t>
            </a:r>
            <a:endParaRPr lang="ru-RU" sz="2000" dirty="0" smtClean="0">
              <a:solidFill>
                <a:srgbClr val="006CA5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394419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sz="2000" dirty="0" err="1" smtClean="0"/>
              <a:t>Прижимная</a:t>
            </a:r>
            <a:r>
              <a:rPr lang="da-DK" sz="2000" dirty="0" smtClean="0"/>
              <a:t> П-</a:t>
            </a:r>
            <a:r>
              <a:rPr lang="da-DK" sz="2000" dirty="0" err="1" smtClean="0"/>
              <a:t>образная</a:t>
            </a:r>
            <a:r>
              <a:rPr lang="da-DK" sz="2000" dirty="0" smtClean="0"/>
              <a:t> </a:t>
            </a:r>
            <a:r>
              <a:rPr lang="da-DK" sz="2000" dirty="0" err="1" smtClean="0"/>
              <a:t>рамка</a:t>
            </a:r>
            <a:r>
              <a:rPr lang="da-DK" sz="2000" dirty="0" smtClean="0"/>
              <a:t> </a:t>
            </a:r>
            <a:r>
              <a:rPr lang="da-DK" sz="2000" dirty="0" err="1" smtClean="0"/>
              <a:t>стеклопакета</a:t>
            </a:r>
            <a:r>
              <a:rPr lang="da-DK" sz="1600" dirty="0" smtClean="0"/>
              <a:t/>
            </a:r>
            <a:br>
              <a:rPr lang="da-DK" sz="1600" dirty="0" smtClean="0"/>
            </a:br>
            <a:r>
              <a:rPr lang="da-DK" sz="1600" dirty="0" smtClean="0"/>
              <a:t>VELUX OPTIMA </a:t>
            </a:r>
            <a:r>
              <a:rPr lang="en-US" sz="1600" dirty="0"/>
              <a:t>(</a:t>
            </a:r>
            <a:r>
              <a:rPr lang="ru-RU" sz="1600" dirty="0"/>
              <a:t>например,  </a:t>
            </a:r>
            <a:r>
              <a:rPr lang="en-US" sz="1600" dirty="0"/>
              <a:t>GLR MR08 3073IS)</a:t>
            </a:r>
            <a:r>
              <a:rPr lang="ru-RU" sz="1600" dirty="0"/>
              <a:t> </a:t>
            </a:r>
            <a:endParaRPr lang="da-DK" sz="16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47663" y="1579240"/>
            <a:ext cx="5880521" cy="3649960"/>
          </a:xfrm>
        </p:spPr>
        <p:txBody>
          <a:bodyPr/>
          <a:lstStyle/>
          <a:p>
            <a:pPr marL="2171700" lvl="4" indent="-342900">
              <a:defRPr/>
            </a:pPr>
            <a:r>
              <a:rPr lang="da-DK" sz="1800" dirty="0" smtClean="0"/>
              <a:t>GZR, GLR, GLP:</a:t>
            </a:r>
            <a:br>
              <a:rPr lang="da-DK" sz="1800" dirty="0" smtClean="0"/>
            </a:br>
            <a:r>
              <a:rPr lang="da-DK" sz="1800" dirty="0" smtClean="0"/>
              <a:t>	</a:t>
            </a:r>
            <a:r>
              <a:rPr lang="da-DK" dirty="0" smtClean="0"/>
              <a:t>	</a:t>
            </a:r>
          </a:p>
          <a:p>
            <a:pPr lvl="0"/>
            <a:r>
              <a:rPr lang="da-DK" sz="1400" dirty="0" smtClean="0">
                <a:solidFill>
                  <a:schemeClr val="accent2">
                    <a:lumMod val="50000"/>
                  </a:schemeClr>
                </a:solidFill>
              </a:rPr>
              <a:t>CR02			</a:t>
            </a:r>
            <a:r>
              <a:rPr lang="en-US" sz="1400" dirty="0">
                <a:solidFill>
                  <a:schemeClr val="accent2">
                    <a:lumMod val="50000"/>
                  </a:schemeClr>
                </a:solidFill>
              </a:rPr>
              <a:t>600109C2A0 </a:t>
            </a:r>
            <a:r>
              <a:rPr lang="da-DK" sz="1400" dirty="0" smtClean="0">
                <a:solidFill>
                  <a:schemeClr val="accent2">
                    <a:lumMod val="50000"/>
                  </a:schemeClr>
                </a:solidFill>
              </a:rPr>
              <a:t> </a:t>
            </a:r>
          </a:p>
          <a:p>
            <a:pPr lvl="0"/>
            <a:r>
              <a:rPr lang="da-DK" sz="1400" dirty="0" smtClean="0">
                <a:solidFill>
                  <a:schemeClr val="accent2">
                    <a:lumMod val="50000"/>
                  </a:schemeClr>
                </a:solidFill>
              </a:rPr>
              <a:t>CR04			600109C4A0 		</a:t>
            </a:r>
          </a:p>
          <a:p>
            <a:pPr lvl="0"/>
            <a:r>
              <a:rPr lang="da-DK" sz="1400" dirty="0" smtClean="0">
                <a:solidFill>
                  <a:schemeClr val="accent2">
                    <a:lumMod val="50000"/>
                  </a:schemeClr>
                </a:solidFill>
              </a:rPr>
              <a:t>FR04			600109F4A0 		</a:t>
            </a:r>
          </a:p>
          <a:p>
            <a:pPr lvl="0"/>
            <a:r>
              <a:rPr lang="da-DK" sz="1400" dirty="0" smtClean="0">
                <a:solidFill>
                  <a:schemeClr val="accent2">
                    <a:lumMod val="50000"/>
                  </a:schemeClr>
                </a:solidFill>
              </a:rPr>
              <a:t>FR06			600109F6A0 	</a:t>
            </a:r>
          </a:p>
          <a:p>
            <a:pPr lvl="0"/>
            <a:r>
              <a:rPr lang="da-DK" sz="1400" dirty="0" smtClean="0">
                <a:solidFill>
                  <a:schemeClr val="accent2">
                    <a:lumMod val="50000"/>
                  </a:schemeClr>
                </a:solidFill>
              </a:rPr>
              <a:t>MR04			600109M4A0 		 </a:t>
            </a:r>
          </a:p>
          <a:p>
            <a:pPr lvl="0"/>
            <a:r>
              <a:rPr lang="da-DK" sz="1400" dirty="0" smtClean="0">
                <a:solidFill>
                  <a:schemeClr val="accent2">
                    <a:lumMod val="50000"/>
                  </a:schemeClr>
                </a:solidFill>
              </a:rPr>
              <a:t>MR06			600109M6A0		</a:t>
            </a:r>
          </a:p>
          <a:p>
            <a:pPr lvl="0"/>
            <a:r>
              <a:rPr lang="da-DK" sz="1400" dirty="0" smtClean="0">
                <a:solidFill>
                  <a:schemeClr val="accent2">
                    <a:lumMod val="50000"/>
                  </a:schemeClr>
                </a:solidFill>
              </a:rPr>
              <a:t>MR08			600109M8A0 		</a:t>
            </a:r>
          </a:p>
          <a:p>
            <a:pPr lvl="0"/>
            <a:r>
              <a:rPr lang="da-DK" sz="1400" dirty="0" smtClean="0">
                <a:solidFill>
                  <a:schemeClr val="accent2">
                    <a:lumMod val="50000"/>
                  </a:schemeClr>
                </a:solidFill>
              </a:rPr>
              <a:t>MR10			600109M10A0 		</a:t>
            </a:r>
          </a:p>
          <a:p>
            <a:pPr lvl="0"/>
            <a:r>
              <a:rPr lang="da-DK" sz="1400" dirty="0" smtClean="0">
                <a:solidFill>
                  <a:schemeClr val="accent2">
                    <a:lumMod val="50000"/>
                  </a:schemeClr>
                </a:solidFill>
              </a:rPr>
              <a:t>PR06			600109P6A0 		</a:t>
            </a:r>
          </a:p>
          <a:p>
            <a:pPr lvl="0"/>
            <a:r>
              <a:rPr lang="da-DK" sz="1400" dirty="0" smtClean="0">
                <a:solidFill>
                  <a:schemeClr val="accent2">
                    <a:lumMod val="50000"/>
                  </a:schemeClr>
                </a:solidFill>
              </a:rPr>
              <a:t>PR08			600109P8A0 		</a:t>
            </a:r>
          </a:p>
          <a:p>
            <a:pPr lvl="0"/>
            <a:r>
              <a:rPr lang="da-DK" sz="1400" dirty="0" smtClean="0">
                <a:solidFill>
                  <a:schemeClr val="accent2">
                    <a:lumMod val="50000"/>
                  </a:schemeClr>
                </a:solidFill>
              </a:rPr>
              <a:t>SR06			600109S6A0 		</a:t>
            </a:r>
          </a:p>
          <a:p>
            <a:pPr lvl="0"/>
            <a:r>
              <a:rPr lang="da-DK" sz="1400" dirty="0" smtClean="0">
                <a:solidFill>
                  <a:schemeClr val="accent2">
                    <a:lumMod val="50000"/>
                  </a:schemeClr>
                </a:solidFill>
              </a:rPr>
              <a:t>SR08			600109S8A0 			</a:t>
            </a:r>
            <a:endParaRPr lang="da-DK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B5E496-C20A-4259-82D6-EE90691934EF}" type="slidenum">
              <a:rPr lang="da-DK" smtClean="0"/>
              <a:pPr/>
              <a:t>23</a:t>
            </a:fld>
            <a:endParaRPr lang="da-DK" dirty="0"/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3" cstate="print"/>
          <a:srcRect l="19944" t="16429" r="69714" b="41428"/>
          <a:stretch>
            <a:fillRect/>
          </a:stretch>
        </p:blipFill>
        <p:spPr bwMode="auto">
          <a:xfrm>
            <a:off x="5143504" y="1500174"/>
            <a:ext cx="3000396" cy="42148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cxnSp>
        <p:nvCxnSpPr>
          <p:cNvPr id="8" name="Straight Arrow Connector 7"/>
          <p:cNvCxnSpPr/>
          <p:nvPr/>
        </p:nvCxnSpPr>
        <p:spPr bwMode="auto">
          <a:xfrm rot="16200000" flipH="1">
            <a:off x="5000628" y="1928802"/>
            <a:ext cx="1000132" cy="571504"/>
          </a:xfrm>
          <a:prstGeom prst="straightConnector1">
            <a:avLst/>
          </a:prstGeom>
          <a:solidFill>
            <a:schemeClr val="accent2"/>
          </a:solidFill>
          <a:ln w="19050" cap="flat" cmpd="sng" algn="ctr">
            <a:solidFill>
              <a:srgbClr val="FF3300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9" name="Flowchart: Alternate Process 8"/>
          <p:cNvSpPr/>
          <p:nvPr/>
        </p:nvSpPr>
        <p:spPr bwMode="auto">
          <a:xfrm>
            <a:off x="7286644" y="5786454"/>
            <a:ext cx="1357322" cy="500066"/>
          </a:xfrm>
          <a:prstGeom prst="flowChartAlternateProcess">
            <a:avLst/>
          </a:prstGeom>
          <a:solidFill>
            <a:schemeClr val="accent3"/>
          </a:solidFill>
          <a:ln w="9525" cap="flat" cmpd="sng" algn="ctr">
            <a:solidFill>
              <a:srgbClr val="ACACAC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da-DK" sz="180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Verdana" pitchFamily="34" charset="0"/>
                <a:hlinkClick r:id="rId4" action="ppaction://hlinksldjump"/>
              </a:rPr>
              <a:t>В </a:t>
            </a:r>
            <a:r>
              <a:rPr kumimoji="0" lang="da-DK" sz="1800" i="0" u="none" strike="noStrike" cap="none" normalizeH="0" baseline="0" dirty="0" err="1" smtClean="0">
                <a:ln>
                  <a:noFill/>
                </a:ln>
                <a:solidFill>
                  <a:schemeClr val="bg1"/>
                </a:solidFill>
                <a:effectLst/>
                <a:latin typeface="Verdana" pitchFamily="34" charset="0"/>
                <a:hlinkClick r:id="rId4" action="ppaction://hlinksldjump"/>
              </a:rPr>
              <a:t>начало</a:t>
            </a:r>
            <a:endParaRPr kumimoji="0" lang="da-DK" sz="1800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Verdana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500034" y="5857892"/>
            <a:ext cx="55721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hlinkClick r:id="rId5" action="ppaction://hlinksldjump"/>
              </a:rPr>
              <a:t>Вернуться к окнам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811379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2400" dirty="0"/>
              <a:t>Защелка для </a:t>
            </a:r>
            <a:r>
              <a:rPr lang="ru-RU" sz="2400" dirty="0" smtClean="0"/>
              <a:t>лестницы</a:t>
            </a:r>
            <a:r>
              <a:rPr lang="en-US" sz="2400" dirty="0" smtClean="0"/>
              <a:t> </a:t>
            </a:r>
            <a:r>
              <a:rPr lang="ru-RU" sz="2400" dirty="0"/>
              <a:t>Престиж </a:t>
            </a:r>
            <a:r>
              <a:rPr lang="en-US" sz="2400" dirty="0"/>
              <a:t>NLL</a:t>
            </a:r>
            <a:r>
              <a:rPr lang="ru-RU" sz="2400" dirty="0"/>
              <a:t> 7630</a:t>
            </a:r>
            <a:endParaRPr lang="da-DK" sz="24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47663" y="1219200"/>
            <a:ext cx="5088433" cy="3937992"/>
          </a:xfrm>
        </p:spPr>
        <p:txBody>
          <a:bodyPr/>
          <a:lstStyle/>
          <a:p>
            <a:pPr marL="0" indent="0">
              <a:buNone/>
            </a:pPr>
            <a:r>
              <a:rPr lang="ru-RU" dirty="0"/>
              <a:t>Состав</a:t>
            </a:r>
            <a:r>
              <a:rPr lang="ru-RU" dirty="0" smtClean="0"/>
              <a:t>:</a:t>
            </a:r>
            <a:endParaRPr lang="en-US" dirty="0" smtClean="0"/>
          </a:p>
          <a:p>
            <a:pPr marL="0" indent="0">
              <a:buNone/>
            </a:pPr>
            <a:endParaRPr lang="en-US" dirty="0" smtClean="0"/>
          </a:p>
          <a:p>
            <a:pPr marL="0" indent="0">
              <a:buNone/>
            </a:pPr>
            <a:r>
              <a:rPr lang="en-US" dirty="0"/>
              <a:t>	</a:t>
            </a:r>
            <a:r>
              <a:rPr lang="ru-RU" dirty="0"/>
              <a:t>Фиксатор проушины </a:t>
            </a:r>
            <a:r>
              <a:rPr lang="ru-RU" dirty="0" smtClean="0"/>
              <a:t>защелки</a:t>
            </a:r>
            <a:endParaRPr lang="en-US" dirty="0"/>
          </a:p>
          <a:p>
            <a:pPr marL="0" indent="0">
              <a:buNone/>
            </a:pPr>
            <a:endParaRPr lang="en-US" dirty="0" smtClean="0"/>
          </a:p>
          <a:p>
            <a:pPr marL="0" indent="0">
              <a:buNone/>
            </a:pPr>
            <a:endParaRPr lang="en-US" dirty="0" smtClean="0"/>
          </a:p>
          <a:p>
            <a:pPr marL="0" indent="0">
              <a:buNone/>
            </a:pPr>
            <a:endParaRPr lang="en-US" dirty="0" smtClean="0"/>
          </a:p>
          <a:p>
            <a:pPr marL="0" indent="0">
              <a:buNone/>
            </a:pPr>
            <a:r>
              <a:rPr lang="en-US" dirty="0" smtClean="0"/>
              <a:t>	</a:t>
            </a:r>
            <a:r>
              <a:rPr lang="ru-RU" dirty="0" smtClean="0"/>
              <a:t>Втулка защелки</a:t>
            </a:r>
            <a:endParaRPr lang="en-US" dirty="0" smtClean="0"/>
          </a:p>
          <a:p>
            <a:pPr marL="0" indent="0">
              <a:buNone/>
            </a:pPr>
            <a:endParaRPr lang="en-US" dirty="0" smtClean="0"/>
          </a:p>
          <a:p>
            <a:pPr marL="0" indent="0">
              <a:buNone/>
            </a:pPr>
            <a:endParaRPr lang="en-US" dirty="0" smtClean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 smtClean="0"/>
              <a:t>	</a:t>
            </a:r>
            <a:r>
              <a:rPr lang="ru-RU" dirty="0" smtClean="0"/>
              <a:t>Проушина </a:t>
            </a:r>
            <a:r>
              <a:rPr lang="ru-RU" dirty="0"/>
              <a:t>защелки</a:t>
            </a:r>
          </a:p>
          <a:p>
            <a:pPr marL="0" indent="0">
              <a:buNone/>
            </a:pPr>
            <a:endParaRPr lang="da-DK" dirty="0"/>
          </a:p>
        </p:txBody>
      </p:sp>
      <p:sp>
        <p:nvSpPr>
          <p:cNvPr id="7" name="Flowchart: Alternate Process 6"/>
          <p:cNvSpPr/>
          <p:nvPr/>
        </p:nvSpPr>
        <p:spPr bwMode="auto">
          <a:xfrm>
            <a:off x="7286644" y="5786454"/>
            <a:ext cx="1357322" cy="500066"/>
          </a:xfrm>
          <a:prstGeom prst="flowChartAlternateProcess">
            <a:avLst/>
          </a:prstGeom>
          <a:solidFill>
            <a:schemeClr val="accent3"/>
          </a:solidFill>
          <a:ln w="9525" cap="flat" cmpd="sng" algn="ctr">
            <a:solidFill>
              <a:srgbClr val="ACACAC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80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Verdana" pitchFamily="34" charset="0"/>
                <a:hlinkClick r:id="rId3" action="ppaction://hlinksldjump"/>
              </a:rPr>
              <a:t>В начало</a:t>
            </a:r>
            <a:endParaRPr kumimoji="0" lang="ru-RU" sz="1800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Verdana" pitchFamily="34" charset="0"/>
            </a:endParaRPr>
          </a:p>
        </p:txBody>
      </p:sp>
      <p:pic>
        <p:nvPicPr>
          <p:cNvPr id="14" name="Picture 13" descr="P:\Departamental\Product Management\LL\Photo&amp;3D\spare parts\IMG_0761.JPG"/>
          <p:cNvPicPr/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84" r="4097"/>
          <a:stretch/>
        </p:blipFill>
        <p:spPr bwMode="auto">
          <a:xfrm>
            <a:off x="5796136" y="1219201"/>
            <a:ext cx="1800200" cy="1489719"/>
          </a:xfrm>
          <a:prstGeom prst="rect">
            <a:avLst/>
          </a:prstGeom>
          <a:noFill/>
          <a:ln>
            <a:noFill/>
          </a:ln>
        </p:spPr>
      </p:pic>
      <p:pic>
        <p:nvPicPr>
          <p:cNvPr id="15" name="Picture 14" descr="P:\Departamental\Product Management\LL\Photo&amp;3D\spare parts\IMG_0762.JPG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6137" y="2823221"/>
            <a:ext cx="1800199" cy="1253851"/>
          </a:xfrm>
          <a:prstGeom prst="rect">
            <a:avLst/>
          </a:prstGeom>
          <a:noFill/>
          <a:ln>
            <a:noFill/>
          </a:ln>
        </p:spPr>
      </p:pic>
      <p:pic>
        <p:nvPicPr>
          <p:cNvPr id="16" name="Picture 15" descr="P:\Departamental\Product Management\LL\Photo&amp;3D\spare parts\IMG_0760.JPG"/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6136" y="4191373"/>
            <a:ext cx="1800200" cy="1181843"/>
          </a:xfrm>
          <a:prstGeom prst="rect">
            <a:avLst/>
          </a:prstGeom>
          <a:noFill/>
          <a:ln>
            <a:noFill/>
          </a:ln>
        </p:spPr>
      </p:pic>
      <p:sp>
        <p:nvSpPr>
          <p:cNvPr id="17" name="TextBox 16"/>
          <p:cNvSpPr txBox="1"/>
          <p:nvPr/>
        </p:nvSpPr>
        <p:spPr>
          <a:xfrm>
            <a:off x="347663" y="5586399"/>
            <a:ext cx="237626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lvl="3"/>
            <a:r>
              <a:rPr lang="ru-RU" sz="2000" dirty="0" smtClean="0">
                <a:solidFill>
                  <a:srgbClr val="006CA5"/>
                </a:solidFill>
              </a:rPr>
              <a:t>Код </a:t>
            </a:r>
            <a:r>
              <a:rPr lang="ru-RU" sz="2000" dirty="0">
                <a:solidFill>
                  <a:srgbClr val="006CA5"/>
                </a:solidFill>
              </a:rPr>
              <a:t>– </a:t>
            </a:r>
            <a:r>
              <a:rPr lang="en-US" sz="2000" dirty="0">
                <a:solidFill>
                  <a:srgbClr val="006CA5"/>
                </a:solidFill>
              </a:rPr>
              <a:t>ZLL </a:t>
            </a:r>
            <a:r>
              <a:rPr lang="en-US" sz="2000" dirty="0" smtClean="0">
                <a:solidFill>
                  <a:srgbClr val="006CA5"/>
                </a:solidFill>
              </a:rPr>
              <a:t>125</a:t>
            </a:r>
            <a:endParaRPr lang="ru-RU" sz="2000" dirty="0" smtClean="0">
              <a:solidFill>
                <a:srgbClr val="006CA5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816618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Запчасти и защелка для лестницы Эконом </a:t>
            </a:r>
            <a:r>
              <a:rPr lang="en-US" dirty="0"/>
              <a:t>NLL </a:t>
            </a:r>
            <a:r>
              <a:rPr lang="ru-RU" dirty="0"/>
              <a:t>2610</a:t>
            </a:r>
            <a:r>
              <a:rPr lang="en-US" dirty="0"/>
              <a:t>B</a:t>
            </a:r>
            <a:endParaRPr lang="da-DK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47663" y="1412776"/>
            <a:ext cx="4440361" cy="481608"/>
          </a:xfrm>
        </p:spPr>
        <p:txBody>
          <a:bodyPr/>
          <a:lstStyle/>
          <a:p>
            <a:pPr marL="0" indent="0">
              <a:buNone/>
            </a:pPr>
            <a:r>
              <a:rPr lang="ru-RU" dirty="0" smtClean="0"/>
              <a:t>Поставляется в едином комплекте:</a:t>
            </a:r>
          </a:p>
          <a:p>
            <a:pPr lvl="1"/>
            <a:endParaRPr lang="da-DK" dirty="0"/>
          </a:p>
        </p:txBody>
      </p:sp>
      <p:graphicFrame>
        <p:nvGraphicFramePr>
          <p:cNvPr id="7" name="Table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75610826"/>
              </p:ext>
            </p:extLst>
          </p:nvPr>
        </p:nvGraphicFramePr>
        <p:xfrm>
          <a:off x="347663" y="1894384"/>
          <a:ext cx="7968753" cy="4256532"/>
        </p:xfrm>
        <a:graphic>
          <a:graphicData uri="http://schemas.openxmlformats.org/drawingml/2006/table">
            <a:tbl>
              <a:tblPr firstRow="1" firstCol="1" bandRow="1">
                <a:tableStyleId>{2D5ABB26-0587-4C30-8999-92F81FD0307C}</a:tableStyleId>
              </a:tblPr>
              <a:tblGrid>
                <a:gridCol w="1272009"/>
                <a:gridCol w="6696744"/>
              </a:tblGrid>
              <a:tr h="190500"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050" kern="1200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номер запчасти в инструкции</a:t>
                      </a:r>
                      <a:endParaRPr lang="ru-RU" sz="1050" kern="1200" dirty="0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endParaRPr lang="ru-RU" sz="1200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 anchor="b"/>
                </a:tc>
              </a:tr>
              <a:tr h="190500"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200" kern="1200" dirty="0">
                          <a:effectLst/>
                        </a:rPr>
                        <a:t>8а</a:t>
                      </a:r>
                      <a:endParaRPr lang="ru-RU" sz="1200" kern="1200" dirty="0">
                        <a:solidFill>
                          <a:schemeClr val="bg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200" kern="1200" dirty="0">
                          <a:effectLst/>
                          <a:hlinkClick r:id="rId3" action="ppaction://hlinksldjump"/>
                        </a:rPr>
                        <a:t>Кронштейн 1 правый. Для крепления пружины к коробу чердачной лестницы</a:t>
                      </a:r>
                      <a:endParaRPr lang="ru-RU" sz="1200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 anchor="b"/>
                </a:tc>
              </a:tr>
              <a:tr h="19050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200" dirty="0">
                          <a:effectLst/>
                        </a:rPr>
                        <a:t>8б </a:t>
                      </a:r>
                      <a:endParaRPr lang="ru-RU" sz="1200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200" dirty="0">
                          <a:effectLst/>
                          <a:hlinkClick r:id="rId3" action="ppaction://hlinksldjump"/>
                        </a:rPr>
                        <a:t>Кронштейн 1 левый. Для крепления пружины к коробу чердачной лестницы</a:t>
                      </a:r>
                      <a:endParaRPr lang="ru-RU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</a:tr>
              <a:tr h="19050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200" dirty="0">
                          <a:effectLst/>
                        </a:rPr>
                        <a:t>9а</a:t>
                      </a:r>
                      <a:endParaRPr lang="ru-RU" sz="1200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200" dirty="0">
                          <a:effectLst/>
                          <a:hlinkClick r:id="rId3" action="ppaction://hlinksldjump"/>
                        </a:rPr>
                        <a:t>Кронштейн 2 правый. Для крепления лестницы к коробу</a:t>
                      </a:r>
                      <a:endParaRPr lang="ru-RU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</a:tr>
              <a:tr h="19050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200">
                          <a:effectLst/>
                        </a:rPr>
                        <a:t>9б</a:t>
                      </a:r>
                      <a:endParaRPr lang="ru-RU" sz="120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200" dirty="0">
                          <a:effectLst/>
                          <a:hlinkClick r:id="rId3" action="ppaction://hlinksldjump"/>
                        </a:rPr>
                        <a:t>Кронштейн 2 левый. Для крепления лестницы к коробу</a:t>
                      </a:r>
                      <a:endParaRPr lang="ru-RU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</a:tr>
              <a:tr h="19050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200" dirty="0">
                          <a:effectLst/>
                        </a:rPr>
                        <a:t>10</a:t>
                      </a:r>
                      <a:endParaRPr lang="ru-RU" sz="1200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200" dirty="0">
                          <a:effectLst/>
                          <a:hlinkClick r:id="rId3" action="ppaction://hlinksldjump"/>
                        </a:rPr>
                        <a:t>Кронштейн 3 (2 шт.). Для крепления лестницы к пружине</a:t>
                      </a:r>
                      <a:endParaRPr lang="ru-RU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</a:tr>
              <a:tr h="19050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200">
                          <a:effectLst/>
                        </a:rPr>
                        <a:t>16</a:t>
                      </a:r>
                      <a:endParaRPr lang="ru-RU" sz="120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200">
                          <a:effectLst/>
                        </a:rPr>
                        <a:t>Планка. Для крепления пружины к кронштейну (4 шт.)</a:t>
                      </a:r>
                      <a:endParaRPr lang="ru-RU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</a:tr>
              <a:tr h="19050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200">
                          <a:effectLst/>
                        </a:rPr>
                        <a:t>20</a:t>
                      </a:r>
                      <a:endParaRPr lang="ru-RU" sz="120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200">
                          <a:effectLst/>
                        </a:rPr>
                        <a:t>Втулка защелки</a:t>
                      </a:r>
                      <a:endParaRPr lang="ru-RU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</a:tr>
              <a:tr h="19050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200">
                          <a:effectLst/>
                        </a:rPr>
                        <a:t>21</a:t>
                      </a:r>
                      <a:endParaRPr lang="ru-RU" sz="120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200">
                          <a:effectLst/>
                        </a:rPr>
                        <a:t>Проушина защелки</a:t>
                      </a:r>
                      <a:endParaRPr lang="ru-RU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</a:tr>
              <a:tr h="19050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200">
                          <a:effectLst/>
                        </a:rPr>
                        <a:t>23</a:t>
                      </a:r>
                      <a:endParaRPr lang="ru-RU" sz="120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200" dirty="0" err="1">
                          <a:effectLst/>
                          <a:hlinkClick r:id="rId4" action="ppaction://hlinksldjump"/>
                        </a:rPr>
                        <a:t>Саморез</a:t>
                      </a:r>
                      <a:r>
                        <a:rPr lang="ru-RU" sz="1200" dirty="0">
                          <a:effectLst/>
                          <a:hlinkClick r:id="rId4" action="ppaction://hlinksldjump"/>
                        </a:rPr>
                        <a:t> 4х20 (3 шт.)</a:t>
                      </a:r>
                      <a:endParaRPr lang="ru-RU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</a:tr>
              <a:tr h="19050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200">
                          <a:effectLst/>
                        </a:rPr>
                        <a:t>29</a:t>
                      </a:r>
                      <a:endParaRPr lang="ru-RU" sz="120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200" dirty="0">
                          <a:effectLst/>
                        </a:rPr>
                        <a:t>Крючок для стрежня для открывания чердачной лестницы.</a:t>
                      </a:r>
                      <a:endParaRPr lang="ru-RU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</a:tr>
              <a:tr h="19050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200">
                          <a:effectLst/>
                        </a:rPr>
                        <a:t>32</a:t>
                      </a:r>
                      <a:endParaRPr lang="ru-RU" sz="120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200" dirty="0">
                          <a:effectLst/>
                        </a:rPr>
                        <a:t>Ответная часть защелки</a:t>
                      </a:r>
                      <a:endParaRPr lang="ru-RU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</a:tr>
              <a:tr h="19050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200" dirty="0">
                          <a:effectLst/>
                        </a:rPr>
                        <a:t>39</a:t>
                      </a:r>
                      <a:endParaRPr lang="ru-RU" sz="1200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200" dirty="0">
                          <a:effectLst/>
                        </a:rPr>
                        <a:t>Защелка</a:t>
                      </a:r>
                      <a:endParaRPr lang="ru-RU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</a:tr>
              <a:tr h="19050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200">
                          <a:effectLst/>
                        </a:rPr>
                        <a:t>42</a:t>
                      </a:r>
                      <a:endParaRPr lang="ru-RU" sz="120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200" dirty="0">
                          <a:effectLst/>
                          <a:hlinkClick r:id="rId4" action="ppaction://hlinksldjump"/>
                        </a:rPr>
                        <a:t>Болт М6х20 (10 шт.)</a:t>
                      </a:r>
                      <a:endParaRPr lang="ru-RU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</a:tr>
              <a:tr h="19050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200">
                          <a:effectLst/>
                        </a:rPr>
                        <a:t>43</a:t>
                      </a:r>
                      <a:endParaRPr lang="ru-RU" sz="120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200" dirty="0">
                          <a:effectLst/>
                          <a:hlinkClick r:id="rId4" action="ppaction://hlinksldjump"/>
                        </a:rPr>
                        <a:t>Болт М6х30 (6 шт.)</a:t>
                      </a:r>
                      <a:endParaRPr lang="ru-RU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</a:tr>
              <a:tr h="19050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200">
                          <a:effectLst/>
                        </a:rPr>
                        <a:t>45</a:t>
                      </a:r>
                      <a:endParaRPr lang="ru-RU" sz="120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200" dirty="0">
                          <a:effectLst/>
                          <a:hlinkClick r:id="rId4" action="ppaction://hlinksldjump"/>
                        </a:rPr>
                        <a:t>Болт М6х16 (6 шт.)</a:t>
                      </a:r>
                      <a:endParaRPr lang="ru-RU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</a:tr>
              <a:tr h="19050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200">
                          <a:effectLst/>
                        </a:rPr>
                        <a:t>46</a:t>
                      </a:r>
                      <a:endParaRPr lang="ru-RU" sz="120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200" dirty="0">
                          <a:effectLst/>
                          <a:hlinkClick r:id="rId4" action="ppaction://hlinksldjump"/>
                        </a:rPr>
                        <a:t>Шайба 7х30 (6 шт.)</a:t>
                      </a:r>
                      <a:endParaRPr lang="ru-RU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</a:tr>
              <a:tr h="19050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200">
                          <a:effectLst/>
                        </a:rPr>
                        <a:t>47</a:t>
                      </a:r>
                      <a:endParaRPr lang="ru-RU" sz="120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200" dirty="0" err="1">
                          <a:effectLst/>
                          <a:hlinkClick r:id="rId4" action="ppaction://hlinksldjump"/>
                        </a:rPr>
                        <a:t>Саморез</a:t>
                      </a:r>
                      <a:r>
                        <a:rPr lang="ru-RU" sz="1200" dirty="0">
                          <a:effectLst/>
                          <a:hlinkClick r:id="rId4" action="ppaction://hlinksldjump"/>
                        </a:rPr>
                        <a:t> 4х40</a:t>
                      </a:r>
                      <a:endParaRPr lang="ru-RU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</a:tr>
              <a:tr h="19050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200">
                          <a:effectLst/>
                        </a:rPr>
                        <a:t>48</a:t>
                      </a:r>
                      <a:endParaRPr lang="ru-RU" sz="120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200">
                          <a:effectLst/>
                        </a:rPr>
                        <a:t>Заклепки для крышки люка (2 шт.)</a:t>
                      </a:r>
                      <a:endParaRPr lang="ru-RU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</a:tr>
              <a:tr h="19050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200">
                          <a:effectLst/>
                        </a:rPr>
                        <a:t>49</a:t>
                      </a:r>
                      <a:endParaRPr lang="ru-RU" sz="120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200">
                          <a:effectLst/>
                        </a:rPr>
                        <a:t>Планка – составляющая часть крышки люка</a:t>
                      </a:r>
                      <a:endParaRPr lang="ru-RU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</a:tr>
              <a:tr h="19050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200" dirty="0">
                          <a:effectLst/>
                        </a:rPr>
                        <a:t>50</a:t>
                      </a:r>
                      <a:endParaRPr lang="ru-RU" sz="1200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200" dirty="0">
                          <a:effectLst/>
                          <a:hlinkClick r:id="rId4" action="ppaction://hlinksldjump"/>
                        </a:rPr>
                        <a:t>Болт М6х25 (4 шт.)</a:t>
                      </a:r>
                      <a:endParaRPr lang="ru-RU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</a:tr>
            </a:tbl>
          </a:graphicData>
        </a:graphic>
      </p:graphicFrame>
      <p:sp>
        <p:nvSpPr>
          <p:cNvPr id="9" name="TextBox 8"/>
          <p:cNvSpPr txBox="1"/>
          <p:nvPr/>
        </p:nvSpPr>
        <p:spPr>
          <a:xfrm>
            <a:off x="5589041" y="1412776"/>
            <a:ext cx="237626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lvl="3"/>
            <a:r>
              <a:rPr lang="ru-RU" sz="2000" dirty="0" smtClean="0">
                <a:solidFill>
                  <a:srgbClr val="006CA5"/>
                </a:solidFill>
              </a:rPr>
              <a:t>Код </a:t>
            </a:r>
            <a:r>
              <a:rPr lang="ru-RU" sz="2000" dirty="0">
                <a:solidFill>
                  <a:srgbClr val="006CA5"/>
                </a:solidFill>
              </a:rPr>
              <a:t>– </a:t>
            </a:r>
            <a:r>
              <a:rPr lang="en-US" sz="2000" dirty="0">
                <a:solidFill>
                  <a:srgbClr val="006CA5"/>
                </a:solidFill>
              </a:rPr>
              <a:t>ZLL </a:t>
            </a:r>
            <a:r>
              <a:rPr lang="en-US" sz="2000" dirty="0" smtClean="0">
                <a:solidFill>
                  <a:srgbClr val="006CA5"/>
                </a:solidFill>
              </a:rPr>
              <a:t>115</a:t>
            </a:r>
            <a:endParaRPr lang="ru-RU" sz="2000" dirty="0" smtClean="0">
              <a:solidFill>
                <a:srgbClr val="006CA5"/>
              </a:solidFill>
            </a:endParaRPr>
          </a:p>
        </p:txBody>
      </p:sp>
      <p:sp>
        <p:nvSpPr>
          <p:cNvPr id="8" name="Flowchart: Alternate Process 7"/>
          <p:cNvSpPr/>
          <p:nvPr/>
        </p:nvSpPr>
        <p:spPr bwMode="auto">
          <a:xfrm>
            <a:off x="7286644" y="5786454"/>
            <a:ext cx="1357322" cy="500066"/>
          </a:xfrm>
          <a:prstGeom prst="flowChartAlternateProcess">
            <a:avLst/>
          </a:prstGeom>
          <a:solidFill>
            <a:schemeClr val="accent3"/>
          </a:solidFill>
          <a:ln w="9525" cap="flat" cmpd="sng" algn="ctr">
            <a:solidFill>
              <a:srgbClr val="ACACAC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80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Verdana" pitchFamily="34" charset="0"/>
                <a:hlinkClick r:id="rId5" action="ppaction://hlinksldjump"/>
              </a:rPr>
              <a:t>В начало</a:t>
            </a:r>
            <a:endParaRPr kumimoji="0" lang="ru-RU" sz="1800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Verdan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648301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2400" dirty="0" smtClean="0"/>
              <a:t>Кронштейны для </a:t>
            </a:r>
            <a:r>
              <a:rPr lang="ru-RU" sz="2400" dirty="0"/>
              <a:t>крепления пружины к коробу чердачной лестницы</a:t>
            </a:r>
            <a:endParaRPr lang="da-DK" sz="2400" dirty="0"/>
          </a:p>
        </p:txBody>
      </p:sp>
      <p:graphicFrame>
        <p:nvGraphicFramePr>
          <p:cNvPr id="7" name="Table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37218775"/>
              </p:ext>
            </p:extLst>
          </p:nvPr>
        </p:nvGraphicFramePr>
        <p:xfrm>
          <a:off x="358616" y="1196752"/>
          <a:ext cx="8101816" cy="512064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701360"/>
                <a:gridCol w="4699851"/>
                <a:gridCol w="2700605"/>
              </a:tblGrid>
              <a:tr h="37084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100" dirty="0">
                          <a:effectLst/>
                        </a:rPr>
                        <a:t>8а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400" dirty="0">
                          <a:effectLst/>
                        </a:rPr>
                        <a:t>Кронштейн 1 правый. Для крепления пружины к коробу чердачной </a:t>
                      </a:r>
                      <a:r>
                        <a:rPr lang="ru-RU" sz="1400" dirty="0" smtClean="0">
                          <a:effectLst/>
                        </a:rPr>
                        <a:t>лестницы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endParaRPr lang="ru-RU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endParaRPr lang="ru-RU" dirty="0" smtClean="0"/>
                    </a:p>
                    <a:p>
                      <a:endParaRPr lang="ru-RU" dirty="0" smtClean="0"/>
                    </a:p>
                    <a:p>
                      <a:endParaRPr lang="ru-RU" dirty="0" smtClean="0"/>
                    </a:p>
                    <a:p>
                      <a:endParaRPr lang="da-DK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100">
                          <a:effectLst/>
                        </a:rPr>
                        <a:t>8б 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400" dirty="0">
                          <a:effectLst/>
                        </a:rPr>
                        <a:t>Кронштейн 1 левый. Для крепления пружины к коробу чердачной </a:t>
                      </a:r>
                      <a:r>
                        <a:rPr lang="ru-RU" sz="1400" dirty="0" smtClean="0">
                          <a:effectLst/>
                        </a:rPr>
                        <a:t>лестницы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endParaRPr lang="ru-RU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endParaRPr lang="ru-RU" dirty="0" smtClean="0"/>
                    </a:p>
                    <a:p>
                      <a:endParaRPr lang="ru-RU" dirty="0" smtClean="0"/>
                    </a:p>
                    <a:p>
                      <a:endParaRPr lang="ru-RU" dirty="0" smtClean="0"/>
                    </a:p>
                    <a:p>
                      <a:endParaRPr lang="da-DK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100">
                          <a:effectLst/>
                        </a:rPr>
                        <a:t>9а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400" dirty="0">
                          <a:effectLst/>
                        </a:rPr>
                        <a:t>Кронштейн 2 правый. Для крепления лестницы к </a:t>
                      </a:r>
                      <a:r>
                        <a:rPr lang="ru-RU" sz="1400" dirty="0" smtClean="0">
                          <a:effectLst/>
                        </a:rPr>
                        <a:t>коробу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endParaRPr lang="ru-RU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endParaRPr lang="ru-RU" dirty="0" smtClean="0"/>
                    </a:p>
                    <a:p>
                      <a:endParaRPr lang="ru-RU" dirty="0" smtClean="0"/>
                    </a:p>
                    <a:p>
                      <a:endParaRPr lang="da-DK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100">
                          <a:effectLst/>
                        </a:rPr>
                        <a:t>9б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400" dirty="0">
                          <a:effectLst/>
                        </a:rPr>
                        <a:t>Кронштейн 2 левый. Для крепления лестницы к </a:t>
                      </a:r>
                      <a:r>
                        <a:rPr lang="ru-RU" sz="1400" dirty="0" smtClean="0">
                          <a:effectLst/>
                        </a:rPr>
                        <a:t>коробу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endParaRPr lang="ru-RU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endParaRPr lang="ru-RU" dirty="0" smtClean="0"/>
                    </a:p>
                    <a:p>
                      <a:endParaRPr lang="ru-RU" dirty="0" smtClean="0"/>
                    </a:p>
                    <a:p>
                      <a:endParaRPr lang="da-DK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100" dirty="0">
                          <a:effectLst/>
                        </a:rPr>
                        <a:t>10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400" dirty="0">
                          <a:effectLst/>
                        </a:rPr>
                        <a:t>Кронштейн 3 (2 шт.). Для крепления лестницы к </a:t>
                      </a:r>
                      <a:r>
                        <a:rPr lang="ru-RU" sz="1400" dirty="0" smtClean="0">
                          <a:effectLst/>
                        </a:rPr>
                        <a:t>пружине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endParaRPr lang="ru-RU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endParaRPr lang="ru-RU" dirty="0" smtClean="0"/>
                    </a:p>
                    <a:p>
                      <a:endParaRPr lang="ru-RU" dirty="0" smtClean="0"/>
                    </a:p>
                    <a:p>
                      <a:endParaRPr lang="da-DK" dirty="0"/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8" name="Picture 7"/>
          <p:cNvPicPr/>
          <p:nvPr/>
        </p:nvPicPr>
        <p:blipFill>
          <a:blip r:embed="rId3"/>
          <a:stretch>
            <a:fillRect/>
          </a:stretch>
        </p:blipFill>
        <p:spPr>
          <a:xfrm>
            <a:off x="6228184" y="1268760"/>
            <a:ext cx="720080" cy="1008112"/>
          </a:xfrm>
          <a:prstGeom prst="rect">
            <a:avLst/>
          </a:prstGeom>
        </p:spPr>
      </p:pic>
      <p:pic>
        <p:nvPicPr>
          <p:cNvPr id="9" name="Picture 8"/>
          <p:cNvPicPr/>
          <p:nvPr/>
        </p:nvPicPr>
        <p:blipFill>
          <a:blip r:embed="rId4"/>
          <a:stretch>
            <a:fillRect/>
          </a:stretch>
        </p:blipFill>
        <p:spPr>
          <a:xfrm>
            <a:off x="6228185" y="2492896"/>
            <a:ext cx="720080" cy="1008112"/>
          </a:xfrm>
          <a:prstGeom prst="rect">
            <a:avLst/>
          </a:prstGeom>
        </p:spPr>
      </p:pic>
      <p:pic>
        <p:nvPicPr>
          <p:cNvPr id="10" name="Picture 9"/>
          <p:cNvPicPr/>
          <p:nvPr/>
        </p:nvPicPr>
        <p:blipFill>
          <a:blip r:embed="rId5"/>
          <a:stretch>
            <a:fillRect/>
          </a:stretch>
        </p:blipFill>
        <p:spPr>
          <a:xfrm>
            <a:off x="5940152" y="3664869"/>
            <a:ext cx="1656184" cy="700236"/>
          </a:xfrm>
          <a:prstGeom prst="rect">
            <a:avLst/>
          </a:prstGeom>
        </p:spPr>
      </p:pic>
      <p:pic>
        <p:nvPicPr>
          <p:cNvPr id="11" name="Picture 10"/>
          <p:cNvPicPr/>
          <p:nvPr/>
        </p:nvPicPr>
        <p:blipFill>
          <a:blip r:embed="rId6"/>
          <a:stretch>
            <a:fillRect/>
          </a:stretch>
        </p:blipFill>
        <p:spPr>
          <a:xfrm>
            <a:off x="5940153" y="4581128"/>
            <a:ext cx="1656184" cy="720080"/>
          </a:xfrm>
          <a:prstGeom prst="rect">
            <a:avLst/>
          </a:prstGeom>
        </p:spPr>
      </p:pic>
      <p:pic>
        <p:nvPicPr>
          <p:cNvPr id="12" name="Picture 11"/>
          <p:cNvPicPr/>
          <p:nvPr/>
        </p:nvPicPr>
        <p:blipFill>
          <a:blip r:embed="rId7"/>
          <a:stretch>
            <a:fillRect/>
          </a:stretch>
        </p:blipFill>
        <p:spPr>
          <a:xfrm>
            <a:off x="5913120" y="5753102"/>
            <a:ext cx="2403296" cy="307875"/>
          </a:xfrm>
          <a:prstGeom prst="rect">
            <a:avLst/>
          </a:prstGeom>
        </p:spPr>
      </p:pic>
      <p:sp>
        <p:nvSpPr>
          <p:cNvPr id="14" name="Flowchart: Alternate Process 13"/>
          <p:cNvSpPr/>
          <p:nvPr/>
        </p:nvSpPr>
        <p:spPr bwMode="auto">
          <a:xfrm>
            <a:off x="2699792" y="6381328"/>
            <a:ext cx="2598426" cy="346531"/>
          </a:xfrm>
          <a:prstGeom prst="flowChartAlternateProcess">
            <a:avLst/>
          </a:prstGeom>
          <a:solidFill>
            <a:schemeClr val="accent3"/>
          </a:solidFill>
          <a:ln w="9525" cap="flat" cmpd="sng" algn="ctr">
            <a:solidFill>
              <a:srgbClr val="ACACAC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80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Verdana" pitchFamily="34" charset="0"/>
                <a:hlinkClick r:id="rId8" action="ppaction://hlinksldjump"/>
              </a:rPr>
              <a:t>Вернуться к </a:t>
            </a:r>
            <a:r>
              <a:rPr kumimoji="0" lang="en-US" sz="180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Verdana" pitchFamily="34" charset="0"/>
                <a:hlinkClick r:id="rId8" action="ppaction://hlinksldjump"/>
              </a:rPr>
              <a:t>ZLL</a:t>
            </a:r>
            <a:r>
              <a:rPr kumimoji="0" lang="en-US" sz="1800" i="0" u="none" strike="noStrike" cap="none" normalizeH="0" dirty="0" smtClean="0">
                <a:ln>
                  <a:noFill/>
                </a:ln>
                <a:solidFill>
                  <a:schemeClr val="bg1"/>
                </a:solidFill>
                <a:effectLst/>
                <a:latin typeface="Verdana" pitchFamily="34" charset="0"/>
                <a:hlinkClick r:id="rId8" action="ppaction://hlinksldjump"/>
              </a:rPr>
              <a:t> 115</a:t>
            </a:r>
            <a:endParaRPr kumimoji="0" lang="ru-RU" sz="1800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Verdan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301231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Болты/ шурупы</a:t>
            </a:r>
            <a:endParaRPr lang="da-DK" dirty="0"/>
          </a:p>
        </p:txBody>
      </p:sp>
      <p:graphicFrame>
        <p:nvGraphicFramePr>
          <p:cNvPr id="7" name="Table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32104099"/>
              </p:ext>
            </p:extLst>
          </p:nvPr>
        </p:nvGraphicFramePr>
        <p:xfrm>
          <a:off x="358616" y="1196752"/>
          <a:ext cx="8101816" cy="490728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701360"/>
                <a:gridCol w="4699851"/>
                <a:gridCol w="2700605"/>
              </a:tblGrid>
              <a:tr h="370840"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10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23</a:t>
                      </a: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400" kern="1200" dirty="0" err="1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Саморез</a:t>
                      </a:r>
                      <a:r>
                        <a:rPr lang="ru-RU" sz="140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4х20 (3 шт.)</a:t>
                      </a: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endParaRPr lang="ru-RU" sz="2000" dirty="0" smtClean="0"/>
                    </a:p>
                    <a:p>
                      <a:endParaRPr lang="da-DK" sz="20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10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42</a:t>
                      </a: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40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Болт М6х20 (10 шт.)</a:t>
                      </a: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endParaRPr lang="ru-RU" sz="2000" dirty="0" smtClean="0"/>
                    </a:p>
                    <a:p>
                      <a:endParaRPr lang="ru-RU" sz="2000" dirty="0" smtClean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10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43</a:t>
                      </a: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40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Болт М6х30 (6 шт.)</a:t>
                      </a: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endParaRPr lang="ru-RU" sz="2000" dirty="0" smtClean="0"/>
                    </a:p>
                    <a:p>
                      <a:endParaRPr lang="da-DK" sz="20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10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45</a:t>
                      </a: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40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Болт М6х16 (6 шт.)</a:t>
                      </a: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endParaRPr lang="ru-RU" sz="2000" dirty="0" smtClean="0"/>
                    </a:p>
                    <a:p>
                      <a:endParaRPr lang="da-DK" sz="20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40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46</a:t>
                      </a: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400" kern="120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Шайба 7х30 (6 шт.)</a:t>
                      </a: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endParaRPr lang="ru-RU" sz="2000" dirty="0" smtClean="0"/>
                    </a:p>
                    <a:p>
                      <a:endParaRPr lang="da-DK" sz="20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40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47</a:t>
                      </a: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400" kern="1200" dirty="0" err="1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Саморез</a:t>
                      </a:r>
                      <a:r>
                        <a:rPr lang="ru-RU" sz="140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4х40</a:t>
                      </a: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endParaRPr lang="ru-RU" sz="2000" dirty="0" smtClean="0"/>
                    </a:p>
                    <a:p>
                      <a:endParaRPr lang="da-DK" sz="20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40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50</a:t>
                      </a:r>
                      <a:endParaRPr lang="ru-RU" sz="1400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40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Болт М6х25 (4 шт.)</a:t>
                      </a: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endParaRPr lang="ru-RU" sz="2000" dirty="0" smtClean="0"/>
                    </a:p>
                    <a:p>
                      <a:endParaRPr lang="da-DK" sz="2000" dirty="0"/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9" name="Picture 8"/>
          <p:cNvPicPr/>
          <p:nvPr/>
        </p:nvPicPr>
        <p:blipFill rotWithShape="1">
          <a:blip r:embed="rId3"/>
          <a:srcRect l="46765" t="5216" b="-1"/>
          <a:stretch/>
        </p:blipFill>
        <p:spPr>
          <a:xfrm>
            <a:off x="6804000" y="1340768"/>
            <a:ext cx="432024" cy="457200"/>
          </a:xfrm>
          <a:prstGeom prst="rect">
            <a:avLst/>
          </a:prstGeom>
        </p:spPr>
      </p:pic>
      <p:pic>
        <p:nvPicPr>
          <p:cNvPr id="10" name="Picture 9"/>
          <p:cNvPicPr/>
          <p:nvPr/>
        </p:nvPicPr>
        <p:blipFill rotWithShape="1">
          <a:blip r:embed="rId4"/>
          <a:srcRect b="10188"/>
          <a:stretch/>
        </p:blipFill>
        <p:spPr>
          <a:xfrm>
            <a:off x="6804000" y="1943503"/>
            <a:ext cx="424433" cy="621401"/>
          </a:xfrm>
          <a:prstGeom prst="rect">
            <a:avLst/>
          </a:prstGeom>
        </p:spPr>
      </p:pic>
      <p:pic>
        <p:nvPicPr>
          <p:cNvPr id="11" name="Picture 10"/>
          <p:cNvPicPr/>
          <p:nvPr/>
        </p:nvPicPr>
        <p:blipFill rotWithShape="1">
          <a:blip r:embed="rId5"/>
          <a:srcRect l="5285" t="-1" r="1" b="2710"/>
          <a:stretch/>
        </p:blipFill>
        <p:spPr>
          <a:xfrm>
            <a:off x="6804000" y="2636911"/>
            <a:ext cx="350912" cy="648073"/>
          </a:xfrm>
          <a:prstGeom prst="rect">
            <a:avLst/>
          </a:prstGeom>
        </p:spPr>
      </p:pic>
      <p:pic>
        <p:nvPicPr>
          <p:cNvPr id="12" name="Picture 11"/>
          <p:cNvPicPr/>
          <p:nvPr/>
        </p:nvPicPr>
        <p:blipFill>
          <a:blip r:embed="rId6"/>
          <a:stretch>
            <a:fillRect/>
          </a:stretch>
        </p:blipFill>
        <p:spPr>
          <a:xfrm>
            <a:off x="6804000" y="3303036"/>
            <a:ext cx="370496" cy="702028"/>
          </a:xfrm>
          <a:prstGeom prst="rect">
            <a:avLst/>
          </a:prstGeom>
        </p:spPr>
      </p:pic>
      <p:pic>
        <p:nvPicPr>
          <p:cNvPr id="13" name="Picture 12"/>
          <p:cNvPicPr/>
          <p:nvPr/>
        </p:nvPicPr>
        <p:blipFill rotWithShape="1">
          <a:blip r:embed="rId7"/>
          <a:srcRect b="12900"/>
          <a:stretch/>
        </p:blipFill>
        <p:spPr>
          <a:xfrm>
            <a:off x="6804000" y="4045023"/>
            <a:ext cx="531500" cy="608113"/>
          </a:xfrm>
          <a:prstGeom prst="rect">
            <a:avLst/>
          </a:prstGeom>
        </p:spPr>
      </p:pic>
      <p:pic>
        <p:nvPicPr>
          <p:cNvPr id="14" name="Picture 13"/>
          <p:cNvPicPr/>
          <p:nvPr/>
        </p:nvPicPr>
        <p:blipFill>
          <a:blip r:embed="rId8"/>
          <a:stretch>
            <a:fillRect/>
          </a:stretch>
        </p:blipFill>
        <p:spPr>
          <a:xfrm>
            <a:off x="6804000" y="4729606"/>
            <a:ext cx="248220" cy="642938"/>
          </a:xfrm>
          <a:prstGeom prst="rect">
            <a:avLst/>
          </a:prstGeom>
        </p:spPr>
      </p:pic>
      <p:pic>
        <p:nvPicPr>
          <p:cNvPr id="15" name="Picture 14"/>
          <p:cNvPicPr/>
          <p:nvPr/>
        </p:nvPicPr>
        <p:blipFill rotWithShape="1">
          <a:blip r:embed="rId9"/>
          <a:srcRect l="13897"/>
          <a:stretch/>
        </p:blipFill>
        <p:spPr>
          <a:xfrm>
            <a:off x="6804000" y="5396137"/>
            <a:ext cx="304271" cy="697159"/>
          </a:xfrm>
          <a:prstGeom prst="rect">
            <a:avLst/>
          </a:prstGeom>
        </p:spPr>
      </p:pic>
      <p:sp>
        <p:nvSpPr>
          <p:cNvPr id="16" name="Flowchart: Alternate Process 15"/>
          <p:cNvSpPr/>
          <p:nvPr/>
        </p:nvSpPr>
        <p:spPr bwMode="auto">
          <a:xfrm>
            <a:off x="2699792" y="6381328"/>
            <a:ext cx="2598426" cy="346531"/>
          </a:xfrm>
          <a:prstGeom prst="flowChartAlternateProcess">
            <a:avLst/>
          </a:prstGeom>
          <a:solidFill>
            <a:schemeClr val="accent3"/>
          </a:solidFill>
          <a:ln w="9525" cap="flat" cmpd="sng" algn="ctr">
            <a:solidFill>
              <a:srgbClr val="ACACAC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80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Verdana" pitchFamily="34" charset="0"/>
                <a:hlinkClick r:id="rId10" action="ppaction://hlinksldjump"/>
              </a:rPr>
              <a:t>Вернуться к </a:t>
            </a:r>
            <a:r>
              <a:rPr kumimoji="0" lang="en-US" sz="180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Verdana" pitchFamily="34" charset="0"/>
                <a:hlinkClick r:id="rId10" action="ppaction://hlinksldjump"/>
              </a:rPr>
              <a:t>ZLL</a:t>
            </a:r>
            <a:r>
              <a:rPr kumimoji="0" lang="en-US" sz="1800" i="0" u="none" strike="noStrike" cap="none" normalizeH="0" dirty="0" smtClean="0">
                <a:ln>
                  <a:noFill/>
                </a:ln>
                <a:solidFill>
                  <a:schemeClr val="bg1"/>
                </a:solidFill>
                <a:effectLst/>
                <a:latin typeface="Verdana" pitchFamily="34" charset="0"/>
                <a:hlinkClick r:id="rId10" action="ppaction://hlinksldjump"/>
              </a:rPr>
              <a:t> 115</a:t>
            </a:r>
            <a:endParaRPr kumimoji="0" lang="ru-RU" sz="1800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Verdan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300105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ru-RU" sz="2400" dirty="0" smtClean="0"/>
              <a:t>Запасные части для электрооборудования</a:t>
            </a:r>
            <a:endParaRPr lang="en-US" sz="2400" dirty="0"/>
          </a:p>
        </p:txBody>
      </p:sp>
      <p:sp>
        <p:nvSpPr>
          <p:cNvPr id="6349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>
                <a:hlinkClick r:id="rId2" action="ppaction://hlinksldjump"/>
              </a:rPr>
              <a:t>Электрооборудование окон </a:t>
            </a:r>
            <a:r>
              <a:rPr lang="en-US" dirty="0" smtClean="0">
                <a:hlinkClick r:id="rId2" action="ppaction://hlinksldjump"/>
              </a:rPr>
              <a:t>Integra</a:t>
            </a:r>
            <a:br>
              <a:rPr lang="en-US" dirty="0" smtClean="0">
                <a:hlinkClick r:id="rId2" action="ppaction://hlinksldjump"/>
              </a:rPr>
            </a:br>
            <a:endParaRPr lang="en-US" dirty="0" smtClean="0"/>
          </a:p>
          <a:p>
            <a:r>
              <a:rPr lang="ru-RU" dirty="0" smtClean="0">
                <a:hlinkClick r:id="rId3" action="ppaction://hlinksldjump"/>
              </a:rPr>
              <a:t>Комплект крепежа мотора (подходит </a:t>
            </a:r>
            <a:r>
              <a:rPr lang="ru-RU" smtClean="0">
                <a:hlinkClick r:id="rId3" action="ppaction://hlinksldjump"/>
              </a:rPr>
              <a:t>для </a:t>
            </a:r>
            <a:r>
              <a:rPr lang="en-US" smtClean="0">
                <a:hlinkClick r:id="rId3" action="ppaction://hlinksldjump"/>
              </a:rPr>
              <a:t>KMG </a:t>
            </a:r>
            <a:r>
              <a:rPr lang="en-US" dirty="0" smtClean="0">
                <a:hlinkClick r:id="rId3" action="ppaction://hlinksldjump"/>
              </a:rPr>
              <a:t>100</a:t>
            </a:r>
            <a:r>
              <a:rPr lang="ru-RU" dirty="0" smtClean="0"/>
              <a:t>)</a:t>
            </a:r>
          </a:p>
          <a:p>
            <a:r>
              <a:rPr lang="ru-RU" dirty="0" smtClean="0">
                <a:hlinkClick r:id="rId4" action="ppaction://hlinksldjump"/>
              </a:rPr>
              <a:t>Цепь мотора (подходит </a:t>
            </a:r>
            <a:r>
              <a:rPr lang="ru-RU" smtClean="0">
                <a:hlinkClick r:id="rId4" action="ppaction://hlinksldjump"/>
              </a:rPr>
              <a:t>для </a:t>
            </a:r>
            <a:r>
              <a:rPr lang="en-US" smtClean="0">
                <a:hlinkClick r:id="rId4" action="ppaction://hlinksldjump"/>
              </a:rPr>
              <a:t>KMG </a:t>
            </a:r>
            <a:r>
              <a:rPr lang="en-US" dirty="0" smtClean="0">
                <a:hlinkClick r:id="rId4" action="ppaction://hlinksldjump"/>
              </a:rPr>
              <a:t>100</a:t>
            </a:r>
            <a:r>
              <a:rPr lang="ru-RU" dirty="0" smtClean="0">
                <a:hlinkClick r:id="rId4" action="ppaction://hlinksldjump"/>
              </a:rPr>
              <a:t>)</a:t>
            </a:r>
            <a:endParaRPr lang="en-US" dirty="0" smtClean="0"/>
          </a:p>
          <a:p>
            <a:r>
              <a:rPr lang="ru-RU" dirty="0" smtClean="0">
                <a:hlinkClick r:id="rId5" action="ppaction://hlinksldjump"/>
              </a:rPr>
              <a:t>Блок управления/трансформатор (подходит </a:t>
            </a:r>
            <a:r>
              <a:rPr lang="ru-RU" smtClean="0">
                <a:hlinkClick r:id="rId5" action="ppaction://hlinksldjump"/>
              </a:rPr>
              <a:t>для </a:t>
            </a:r>
            <a:r>
              <a:rPr lang="en-US" smtClean="0">
                <a:hlinkClick r:id="rId5" action="ppaction://hlinksldjump"/>
              </a:rPr>
              <a:t>KMX </a:t>
            </a:r>
            <a:r>
              <a:rPr lang="en-US" dirty="0" smtClean="0">
                <a:hlinkClick r:id="rId5" action="ppaction://hlinksldjump"/>
              </a:rPr>
              <a:t>100</a:t>
            </a:r>
            <a:r>
              <a:rPr lang="ru-RU" dirty="0" smtClean="0">
                <a:hlinkClick r:id="rId5" action="ppaction://hlinksldjump"/>
              </a:rPr>
              <a:t>)</a:t>
            </a:r>
            <a:endParaRPr lang="en-US" dirty="0" smtClean="0"/>
          </a:p>
          <a:p>
            <a:r>
              <a:rPr lang="ru-RU" dirty="0" smtClean="0">
                <a:hlinkClick r:id="rId6" action="ppaction://hlinksldjump"/>
              </a:rPr>
              <a:t>Датчик дождя (подходит </a:t>
            </a:r>
            <a:r>
              <a:rPr lang="ru-RU" smtClean="0">
                <a:hlinkClick r:id="rId6" action="ppaction://hlinksldjump"/>
              </a:rPr>
              <a:t>для </a:t>
            </a:r>
            <a:r>
              <a:rPr lang="en-US" smtClean="0">
                <a:hlinkClick r:id="rId6" action="ppaction://hlinksldjump"/>
              </a:rPr>
              <a:t>KMX </a:t>
            </a:r>
            <a:r>
              <a:rPr lang="en-US" dirty="0" smtClean="0">
                <a:hlinkClick r:id="rId6" action="ppaction://hlinksldjump"/>
              </a:rPr>
              <a:t>100</a:t>
            </a:r>
            <a:r>
              <a:rPr lang="en-US" smtClean="0">
                <a:hlinkClick r:id="rId6" action="ppaction://hlinksldjump"/>
              </a:rPr>
              <a:t>, KMX </a:t>
            </a:r>
            <a:r>
              <a:rPr lang="en-US" dirty="0" smtClean="0">
                <a:hlinkClick r:id="rId6" action="ppaction://hlinksldjump"/>
              </a:rPr>
              <a:t>200</a:t>
            </a:r>
            <a:r>
              <a:rPr lang="ru-RU" dirty="0" smtClean="0">
                <a:hlinkClick r:id="rId6" action="ppaction://hlinksldjump"/>
              </a:rPr>
              <a:t>)</a:t>
            </a:r>
            <a:endParaRPr lang="en-US" dirty="0" smtClean="0"/>
          </a:p>
          <a:p>
            <a:r>
              <a:rPr lang="ru-RU" dirty="0" smtClean="0">
                <a:hlinkClick r:id="rId7" action="ppaction://hlinksldjump"/>
              </a:rPr>
              <a:t>Магнит </a:t>
            </a:r>
            <a:r>
              <a:rPr lang="en-US" dirty="0" smtClean="0">
                <a:hlinkClick r:id="rId7" action="ppaction://hlinksldjump"/>
              </a:rPr>
              <a:t>IO</a:t>
            </a:r>
            <a:endParaRPr lang="en-US" dirty="0" smtClean="0"/>
          </a:p>
          <a:p>
            <a:r>
              <a:rPr lang="ru-RU" dirty="0" smtClean="0">
                <a:hlinkClick r:id="rId8" action="ppaction://hlinksldjump"/>
              </a:rPr>
              <a:t>Крышка </a:t>
            </a:r>
            <a:r>
              <a:rPr lang="ru-RU" smtClean="0">
                <a:hlinkClick r:id="rId8" action="ppaction://hlinksldjump"/>
              </a:rPr>
              <a:t>двигателя </a:t>
            </a:r>
            <a:r>
              <a:rPr lang="en-US" smtClean="0">
                <a:hlinkClick r:id="rId8" action="ppaction://hlinksldjump"/>
              </a:rPr>
              <a:t>KMX </a:t>
            </a:r>
            <a:r>
              <a:rPr lang="en-US" dirty="0" smtClean="0">
                <a:hlinkClick r:id="rId8" action="ppaction://hlinksldjump"/>
              </a:rPr>
              <a:t>200</a:t>
            </a:r>
            <a:endParaRPr lang="ru-RU" dirty="0" smtClean="0"/>
          </a:p>
          <a:p>
            <a:endParaRPr lang="ru-RU" dirty="0" smtClean="0"/>
          </a:p>
          <a:p>
            <a:r>
              <a:rPr lang="ru-RU" dirty="0" smtClean="0">
                <a:hlinkClick r:id="rId9" action="ppaction://hlinksldjump"/>
              </a:rPr>
              <a:t>Консоль датчика дождя</a:t>
            </a:r>
            <a:endParaRPr lang="en-US" dirty="0" smtClean="0"/>
          </a:p>
          <a:p>
            <a:endParaRPr lang="en-US" dirty="0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B5E496-C20A-4259-82D6-EE90691934EF}" type="slidenum">
              <a:rPr lang="da-DK" smtClean="0"/>
              <a:pPr/>
              <a:t>234</a:t>
            </a:fld>
            <a:endParaRPr lang="da-DK"/>
          </a:p>
        </p:txBody>
      </p:sp>
      <p:sp>
        <p:nvSpPr>
          <p:cNvPr id="10" name="Flowchart: Alternate Process 9"/>
          <p:cNvSpPr/>
          <p:nvPr/>
        </p:nvSpPr>
        <p:spPr bwMode="auto">
          <a:xfrm>
            <a:off x="7286644" y="5786454"/>
            <a:ext cx="1357322" cy="500066"/>
          </a:xfrm>
          <a:prstGeom prst="flowChartAlternateProcess">
            <a:avLst/>
          </a:prstGeom>
          <a:solidFill>
            <a:schemeClr val="accent3"/>
          </a:solidFill>
          <a:ln w="9525" cap="flat" cmpd="sng" algn="ctr">
            <a:solidFill>
              <a:srgbClr val="ACACAC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80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Verdana" pitchFamily="34" charset="0"/>
                <a:hlinkClick r:id="rId10" action="ppaction://hlinksldjump"/>
              </a:rPr>
              <a:t>В начало</a:t>
            </a:r>
            <a:endParaRPr kumimoji="0" lang="ru-RU" sz="1800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Verdana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ru-RU" sz="2400" dirty="0" smtClean="0"/>
              <a:t>Комплект крепежа мотора </a:t>
            </a:r>
            <a:br>
              <a:rPr lang="ru-RU" sz="2400" dirty="0" smtClean="0"/>
            </a:br>
            <a:r>
              <a:rPr lang="ru-RU" sz="1600" dirty="0" smtClean="0"/>
              <a:t>подходит </a:t>
            </a:r>
            <a:r>
              <a:rPr lang="ru-RU" sz="1600" smtClean="0"/>
              <a:t>для </a:t>
            </a:r>
            <a:r>
              <a:rPr lang="en-US" sz="1600" smtClean="0"/>
              <a:t>KMG </a:t>
            </a:r>
            <a:r>
              <a:rPr lang="en-US" sz="1600" dirty="0" smtClean="0"/>
              <a:t>100</a:t>
            </a:r>
            <a:endParaRPr lang="en-US" sz="1600" dirty="0"/>
          </a:p>
        </p:txBody>
      </p:sp>
      <p:sp>
        <p:nvSpPr>
          <p:cNvPr id="6349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pPr lvl="5"/>
            <a:r>
              <a:rPr lang="ru-RU" sz="2000" dirty="0" smtClean="0">
                <a:solidFill>
                  <a:srgbClr val="006CA5"/>
                </a:solidFill>
              </a:rPr>
              <a:t>Код 862085</a:t>
            </a:r>
            <a:endParaRPr lang="en-US" sz="2000" dirty="0">
              <a:solidFill>
                <a:srgbClr val="006CA5"/>
              </a:solidFill>
            </a:endParaRP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B5E496-C20A-4259-82D6-EE90691934EF}" type="slidenum">
              <a:rPr lang="da-DK" smtClean="0"/>
              <a:pPr/>
              <a:t>235</a:t>
            </a:fld>
            <a:endParaRPr lang="da-DK"/>
          </a:p>
        </p:txBody>
      </p:sp>
      <p:sp>
        <p:nvSpPr>
          <p:cNvPr id="10" name="Flowchart: Alternate Process 9"/>
          <p:cNvSpPr/>
          <p:nvPr/>
        </p:nvSpPr>
        <p:spPr bwMode="auto">
          <a:xfrm>
            <a:off x="7286644" y="5786454"/>
            <a:ext cx="1357322" cy="500066"/>
          </a:xfrm>
          <a:prstGeom prst="flowChartAlternateProcess">
            <a:avLst/>
          </a:prstGeom>
          <a:solidFill>
            <a:schemeClr val="accent3"/>
          </a:solidFill>
          <a:ln w="9525" cap="flat" cmpd="sng" algn="ctr">
            <a:solidFill>
              <a:srgbClr val="ACACAC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80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Verdana" pitchFamily="34" charset="0"/>
                <a:hlinkClick r:id="rId2" action="ppaction://hlinksldjump"/>
              </a:rPr>
              <a:t>В начало</a:t>
            </a:r>
            <a:endParaRPr kumimoji="0" lang="ru-RU" sz="1800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Verdana" pitchFamily="34" charset="0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 cstate="print"/>
          <a:srcRect l="44439" t="23913" r="29343" b="11956"/>
          <a:stretch>
            <a:fillRect/>
          </a:stretch>
        </p:blipFill>
        <p:spPr bwMode="auto">
          <a:xfrm>
            <a:off x="5857884" y="2071678"/>
            <a:ext cx="1838015" cy="32861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Цепь мотора </a:t>
            </a:r>
            <a:br>
              <a:rPr lang="ru-RU" dirty="0" smtClean="0"/>
            </a:br>
            <a:r>
              <a:rPr lang="ru-RU" sz="1800" dirty="0" smtClean="0"/>
              <a:t>подходит </a:t>
            </a:r>
            <a:r>
              <a:rPr lang="ru-RU" sz="1800" smtClean="0"/>
              <a:t>для </a:t>
            </a:r>
            <a:r>
              <a:rPr lang="en-US" sz="1800" smtClean="0"/>
              <a:t>KMG </a:t>
            </a:r>
            <a:r>
              <a:rPr lang="en-US" sz="1800" dirty="0" smtClean="0"/>
              <a:t>100</a:t>
            </a:r>
            <a:endParaRPr lang="en-US" dirty="0"/>
          </a:p>
        </p:txBody>
      </p:sp>
      <p:sp>
        <p:nvSpPr>
          <p:cNvPr id="6349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pPr lvl="5"/>
            <a:r>
              <a:rPr lang="ru-RU" sz="2000" dirty="0" smtClean="0">
                <a:solidFill>
                  <a:srgbClr val="006CA5"/>
                </a:solidFill>
              </a:rPr>
              <a:t>Код 862096</a:t>
            </a:r>
            <a:endParaRPr lang="en-US" sz="2000" dirty="0" smtClean="0">
              <a:solidFill>
                <a:srgbClr val="006CA5"/>
              </a:solidFill>
            </a:endParaRPr>
          </a:p>
          <a:p>
            <a:endParaRPr lang="en-US" dirty="0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B5E496-C20A-4259-82D6-EE90691934EF}" type="slidenum">
              <a:rPr lang="da-DK" smtClean="0"/>
              <a:pPr/>
              <a:t>236</a:t>
            </a:fld>
            <a:endParaRPr lang="da-DK"/>
          </a:p>
        </p:txBody>
      </p:sp>
      <p:sp>
        <p:nvSpPr>
          <p:cNvPr id="10" name="Flowchart: Alternate Process 9"/>
          <p:cNvSpPr/>
          <p:nvPr/>
        </p:nvSpPr>
        <p:spPr bwMode="auto">
          <a:xfrm>
            <a:off x="7286644" y="5786454"/>
            <a:ext cx="1357322" cy="500066"/>
          </a:xfrm>
          <a:prstGeom prst="flowChartAlternateProcess">
            <a:avLst/>
          </a:prstGeom>
          <a:solidFill>
            <a:schemeClr val="accent3"/>
          </a:solidFill>
          <a:ln w="9525" cap="flat" cmpd="sng" algn="ctr">
            <a:solidFill>
              <a:srgbClr val="ACACAC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80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Verdana" pitchFamily="34" charset="0"/>
                <a:hlinkClick r:id="rId2" action="ppaction://hlinksldjump"/>
              </a:rPr>
              <a:t>В начало</a:t>
            </a:r>
            <a:endParaRPr kumimoji="0" lang="ru-RU" sz="1800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Verdana" pitchFamily="34" charset="0"/>
            </a:endParaRPr>
          </a:p>
        </p:txBody>
      </p:sp>
      <p:grpSp>
        <p:nvGrpSpPr>
          <p:cNvPr id="9" name="Group 8"/>
          <p:cNvGrpSpPr/>
          <p:nvPr/>
        </p:nvGrpSpPr>
        <p:grpSpPr>
          <a:xfrm>
            <a:off x="4286248" y="2214554"/>
            <a:ext cx="4429156" cy="2571768"/>
            <a:chOff x="4214810" y="2214554"/>
            <a:chExt cx="4429156" cy="2571768"/>
          </a:xfrm>
        </p:grpSpPr>
        <p:pic>
          <p:nvPicPr>
            <p:cNvPr id="3074" name="Picture 2"/>
            <p:cNvPicPr>
              <a:picLocks noChangeAspect="1" noChangeArrowheads="1"/>
            </p:cNvPicPr>
            <p:nvPr/>
          </p:nvPicPr>
          <p:blipFill>
            <a:blip r:embed="rId3" cstate="print"/>
            <a:srcRect l="27754" t="32609" r="22987" b="28261"/>
            <a:stretch>
              <a:fillRect/>
            </a:stretch>
          </p:blipFill>
          <p:spPr bwMode="auto">
            <a:xfrm>
              <a:off x="4214810" y="2214554"/>
              <a:ext cx="4429156" cy="257176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sp>
          <p:nvSpPr>
            <p:cNvPr id="7" name="Rectangle 6"/>
            <p:cNvSpPr/>
            <p:nvPr/>
          </p:nvSpPr>
          <p:spPr bwMode="auto">
            <a:xfrm>
              <a:off x="7429520" y="4357694"/>
              <a:ext cx="1071570" cy="428628"/>
            </a:xfrm>
            <a:prstGeom prst="rect">
              <a:avLst/>
            </a:prstGeom>
            <a:solidFill>
              <a:schemeClr val="bg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0" tIns="0" rIns="0" bIns="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ru-RU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Verdana" pitchFamily="34" charset="0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Блок управления</a:t>
            </a:r>
            <a:r>
              <a:rPr lang="en-US" dirty="0" smtClean="0"/>
              <a:t>/</a:t>
            </a:r>
            <a:r>
              <a:rPr lang="ru-RU" dirty="0" smtClean="0"/>
              <a:t>трансформатор</a:t>
            </a:r>
            <a:br>
              <a:rPr lang="ru-RU" dirty="0" smtClean="0"/>
            </a:br>
            <a:r>
              <a:rPr lang="ru-RU" sz="1800" dirty="0" smtClean="0"/>
              <a:t>подходит </a:t>
            </a:r>
            <a:r>
              <a:rPr lang="ru-RU" sz="1800" smtClean="0"/>
              <a:t>для </a:t>
            </a:r>
            <a:r>
              <a:rPr lang="en-US" sz="1800" smtClean="0"/>
              <a:t>KMX </a:t>
            </a:r>
            <a:r>
              <a:rPr lang="en-US" sz="1800" dirty="0" smtClean="0"/>
              <a:t>100</a:t>
            </a:r>
            <a:endParaRPr lang="en-US" sz="1800" dirty="0"/>
          </a:p>
        </p:txBody>
      </p:sp>
      <p:sp>
        <p:nvSpPr>
          <p:cNvPr id="6349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pPr lvl="5"/>
            <a:r>
              <a:rPr lang="ru-RU" sz="2000" dirty="0" smtClean="0">
                <a:solidFill>
                  <a:srgbClr val="006CA5"/>
                </a:solidFill>
              </a:rPr>
              <a:t>Код 86</a:t>
            </a:r>
            <a:r>
              <a:rPr lang="en-US" sz="2000" dirty="0" smtClean="0">
                <a:solidFill>
                  <a:srgbClr val="006CA5"/>
                </a:solidFill>
              </a:rPr>
              <a:t>0985</a:t>
            </a:r>
          </a:p>
          <a:p>
            <a:endParaRPr lang="en-US" dirty="0" smtClean="0"/>
          </a:p>
          <a:p>
            <a:endParaRPr lang="en-US" dirty="0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B5E496-C20A-4259-82D6-EE90691934EF}" type="slidenum">
              <a:rPr lang="da-DK" smtClean="0"/>
              <a:pPr/>
              <a:t>237</a:t>
            </a:fld>
            <a:endParaRPr lang="da-DK"/>
          </a:p>
        </p:txBody>
      </p:sp>
      <p:sp>
        <p:nvSpPr>
          <p:cNvPr id="10" name="Flowchart: Alternate Process 9"/>
          <p:cNvSpPr/>
          <p:nvPr/>
        </p:nvSpPr>
        <p:spPr bwMode="auto">
          <a:xfrm>
            <a:off x="7286644" y="5786454"/>
            <a:ext cx="1357322" cy="500066"/>
          </a:xfrm>
          <a:prstGeom prst="flowChartAlternateProcess">
            <a:avLst/>
          </a:prstGeom>
          <a:solidFill>
            <a:schemeClr val="accent3"/>
          </a:solidFill>
          <a:ln w="9525" cap="flat" cmpd="sng" algn="ctr">
            <a:solidFill>
              <a:srgbClr val="ACACAC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80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Verdana" pitchFamily="34" charset="0"/>
                <a:hlinkClick r:id="rId2" action="ppaction://hlinksldjump"/>
              </a:rPr>
              <a:t>В начало</a:t>
            </a:r>
            <a:endParaRPr kumimoji="0" lang="ru-RU" sz="1800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Verdana" pitchFamily="34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/>
          <a:srcRect l="38083" t="23517" r="18220" b="5508"/>
          <a:stretch>
            <a:fillRect/>
          </a:stretch>
        </p:blipFill>
        <p:spPr bwMode="auto">
          <a:xfrm>
            <a:off x="4572000" y="1500174"/>
            <a:ext cx="3342659" cy="40719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>
                <a:hlinkClick r:id="rId2" action="ppaction://hlinksldjump"/>
              </a:rPr>
              <a:t>DFD</a:t>
            </a:r>
            <a:endParaRPr lang="ru-RU" dirty="0" smtClean="0"/>
          </a:p>
          <a:p>
            <a:r>
              <a:rPr lang="en-US" smtClean="0">
                <a:hlinkClick r:id="rId3" action="ppaction://hlinksldjump"/>
              </a:rPr>
              <a:t>DKL</a:t>
            </a:r>
            <a:endParaRPr lang="en-US" dirty="0" smtClean="0"/>
          </a:p>
          <a:p>
            <a:r>
              <a:rPr lang="en-US" dirty="0" smtClean="0"/>
              <a:t>DML</a:t>
            </a:r>
          </a:p>
          <a:p>
            <a:r>
              <a:rPr lang="en-US" dirty="0" smtClean="0">
                <a:hlinkClick r:id="rId4" action="ppaction://hlinksldjump"/>
              </a:rPr>
              <a:t>DSL</a:t>
            </a:r>
            <a:endParaRPr lang="en-US" dirty="0" smtClean="0"/>
          </a:p>
          <a:p>
            <a:r>
              <a:rPr lang="en-US" dirty="0" smtClean="0">
                <a:hlinkClick r:id="rId5" action="ppaction://hlinksldjump"/>
              </a:rPr>
              <a:t>FHC</a:t>
            </a:r>
            <a:endParaRPr lang="en-US" dirty="0" smtClean="0"/>
          </a:p>
          <a:p>
            <a:r>
              <a:rPr lang="en-US" dirty="0" smtClean="0">
                <a:hlinkClick r:id="rId6" action="ppaction://hlinksldjump"/>
              </a:rPr>
              <a:t>FHL</a:t>
            </a:r>
            <a:endParaRPr lang="en-US" dirty="0" smtClean="0"/>
          </a:p>
          <a:p>
            <a:r>
              <a:rPr lang="en-US" dirty="0" smtClean="0">
                <a:hlinkClick r:id="rId7" action="ppaction://hlinksldjump"/>
              </a:rPr>
              <a:t>MHL</a:t>
            </a:r>
            <a:endParaRPr lang="ru-RU" dirty="0" smtClean="0"/>
          </a:p>
          <a:p>
            <a:r>
              <a:rPr lang="en-US" dirty="0" smtClean="0">
                <a:hlinkClick r:id="rId8" action="ppaction://hlinksldjump"/>
              </a:rPr>
              <a:t>MML, MSL</a:t>
            </a:r>
            <a:endParaRPr lang="en-US" dirty="0" smtClean="0"/>
          </a:p>
          <a:p>
            <a:r>
              <a:rPr lang="en-US" dirty="0" smtClean="0">
                <a:hlinkClick r:id="rId9" action="ppaction://hlinksldjump"/>
              </a:rPr>
              <a:t>PAL</a:t>
            </a:r>
            <a:endParaRPr lang="en-US" dirty="0" smtClean="0"/>
          </a:p>
          <a:p>
            <a:r>
              <a:rPr lang="en-US" dirty="0" smtClean="0">
                <a:hlinkClick r:id="rId10" action="ppaction://hlinksldjump"/>
              </a:rPr>
              <a:t>PML</a:t>
            </a:r>
            <a:endParaRPr lang="en-US" dirty="0" smtClean="0"/>
          </a:p>
          <a:p>
            <a:r>
              <a:rPr lang="en-US" dirty="0" smtClean="0">
                <a:hlinkClick r:id="rId11" action="ppaction://hlinksldjump"/>
              </a:rPr>
              <a:t>RHL</a:t>
            </a:r>
            <a:endParaRPr lang="en-US" dirty="0" smtClean="0"/>
          </a:p>
          <a:p>
            <a:r>
              <a:rPr lang="en-US" dirty="0" smtClean="0">
                <a:hlinkClick r:id="rId12" action="ppaction://hlinksldjump"/>
              </a:rPr>
              <a:t>RFL</a:t>
            </a:r>
            <a:endParaRPr lang="en-US" dirty="0" smtClean="0"/>
          </a:p>
          <a:p>
            <a:r>
              <a:rPr lang="en-US" dirty="0" smtClean="0"/>
              <a:t>RML</a:t>
            </a:r>
          </a:p>
          <a:p>
            <a:r>
              <a:rPr lang="en-US" dirty="0" smtClean="0">
                <a:hlinkClick r:id="rId13" action="ppaction://hlinksldjump"/>
              </a:rPr>
              <a:t>RSL</a:t>
            </a:r>
            <a:endParaRPr lang="en-US" dirty="0" smtClean="0"/>
          </a:p>
          <a:p>
            <a:r>
              <a:rPr lang="en-US" dirty="0" smtClean="0">
                <a:hlinkClick r:id="rId14" action="ppaction://hlinksldjump"/>
              </a:rPr>
              <a:t>ZIL</a:t>
            </a:r>
            <a:endParaRPr lang="en-US" dirty="0" smtClean="0"/>
          </a:p>
          <a:p>
            <a:endParaRPr lang="en-US" dirty="0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B5E496-C20A-4259-82D6-EE90691934EF}" type="slidenum">
              <a:rPr lang="da-DK" smtClean="0"/>
              <a:pPr/>
              <a:t>238</a:t>
            </a:fld>
            <a:endParaRPr lang="da-DK"/>
          </a:p>
        </p:txBody>
      </p:sp>
      <p:sp>
        <p:nvSpPr>
          <p:cNvPr id="10" name="Flowchart: Alternate Process 9"/>
          <p:cNvSpPr/>
          <p:nvPr/>
        </p:nvSpPr>
        <p:spPr bwMode="auto">
          <a:xfrm>
            <a:off x="7286644" y="5786454"/>
            <a:ext cx="1357322" cy="500066"/>
          </a:xfrm>
          <a:prstGeom prst="flowChartAlternateProcess">
            <a:avLst/>
          </a:prstGeom>
          <a:solidFill>
            <a:schemeClr val="accent3"/>
          </a:solidFill>
          <a:ln w="9525" cap="flat" cmpd="sng" algn="ctr">
            <a:solidFill>
              <a:srgbClr val="ACACAC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80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Verdana" pitchFamily="34" charset="0"/>
                <a:hlinkClick r:id="rId15" action="ppaction://hlinksldjump"/>
              </a:rPr>
              <a:t>В начало</a:t>
            </a:r>
            <a:endParaRPr kumimoji="0" lang="ru-RU" sz="1800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Verdana" pitchFamily="34" charset="0"/>
            </a:endParaRPr>
          </a:p>
        </p:txBody>
      </p:sp>
      <p:sp>
        <p:nvSpPr>
          <p:cNvPr id="6" name="Rectangle 2"/>
          <p:cNvSpPr>
            <a:spLocks noGrp="1" noChangeArrowheads="1"/>
          </p:cNvSpPr>
          <p:nvPr>
            <p:ph type="title"/>
          </p:nvPr>
        </p:nvSpPr>
        <p:spPr>
          <a:xfrm>
            <a:off x="347663" y="168275"/>
            <a:ext cx="7032625" cy="936625"/>
          </a:xfrm>
        </p:spPr>
        <p:txBody>
          <a:bodyPr/>
          <a:lstStyle/>
          <a:p>
            <a:r>
              <a:rPr lang="ru-RU" sz="2400" dirty="0" smtClean="0"/>
              <a:t>Запасные части для штор</a:t>
            </a:r>
            <a:endParaRPr lang="en-US" sz="2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>
                <a:hlinkClick r:id="rId2" action="ppaction://hlinksldjump"/>
              </a:rPr>
              <a:t>Монтажный комплект</a:t>
            </a:r>
            <a:endParaRPr lang="ru-RU" dirty="0" smtClean="0"/>
          </a:p>
          <a:p>
            <a:r>
              <a:rPr lang="ru-RU" dirty="0" smtClean="0">
                <a:hlinkClick r:id="rId3" action="ppaction://hlinksldjump"/>
              </a:rPr>
              <a:t>Упаковка фиксаторов шнура</a:t>
            </a:r>
            <a:endParaRPr lang="en-US" dirty="0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B5E496-C20A-4259-82D6-EE90691934EF}" type="slidenum">
              <a:rPr lang="da-DK" smtClean="0"/>
              <a:pPr/>
              <a:t>239</a:t>
            </a:fld>
            <a:endParaRPr lang="da-DK"/>
          </a:p>
        </p:txBody>
      </p:sp>
      <p:sp>
        <p:nvSpPr>
          <p:cNvPr id="10" name="Flowchart: Alternate Process 9"/>
          <p:cNvSpPr/>
          <p:nvPr/>
        </p:nvSpPr>
        <p:spPr bwMode="auto">
          <a:xfrm>
            <a:off x="7286644" y="5786454"/>
            <a:ext cx="1357322" cy="500066"/>
          </a:xfrm>
          <a:prstGeom prst="flowChartAlternateProcess">
            <a:avLst/>
          </a:prstGeom>
          <a:solidFill>
            <a:schemeClr val="accent3"/>
          </a:solidFill>
          <a:ln w="9525" cap="flat" cmpd="sng" algn="ctr">
            <a:solidFill>
              <a:srgbClr val="ACACAC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80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Verdana" pitchFamily="34" charset="0"/>
                <a:hlinkClick r:id="rId4" action="ppaction://hlinksldjump"/>
              </a:rPr>
              <a:t>В начало</a:t>
            </a:r>
            <a:endParaRPr kumimoji="0" lang="ru-RU" sz="1800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Verdana" pitchFamily="34" charset="0"/>
            </a:endParaRPr>
          </a:p>
        </p:txBody>
      </p:sp>
      <p:sp>
        <p:nvSpPr>
          <p:cNvPr id="6" name="Rectangle 2"/>
          <p:cNvSpPr>
            <a:spLocks noGrp="1" noChangeArrowheads="1"/>
          </p:cNvSpPr>
          <p:nvPr>
            <p:ph type="title"/>
          </p:nvPr>
        </p:nvSpPr>
        <p:spPr>
          <a:xfrm>
            <a:off x="347663" y="168275"/>
            <a:ext cx="7032625" cy="936625"/>
          </a:xfrm>
        </p:spPr>
        <p:txBody>
          <a:bodyPr/>
          <a:lstStyle/>
          <a:p>
            <a:r>
              <a:rPr lang="ru-RU" sz="2400" dirty="0" smtClean="0"/>
              <a:t>Запасные части для штор</a:t>
            </a:r>
            <a:r>
              <a:rPr lang="en-US" sz="2400" dirty="0" smtClean="0"/>
              <a:t> DFD</a:t>
            </a:r>
            <a:endParaRPr lang="en-US" sz="2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2000" dirty="0" smtClean="0"/>
              <a:t>Прижимная П-образная рамка стеклопакета</a:t>
            </a:r>
            <a:r>
              <a:rPr lang="ru-RU" sz="1600" dirty="0" smtClean="0"/>
              <a:t/>
            </a:r>
            <a:br>
              <a:rPr lang="ru-RU" sz="1600" dirty="0" smtClean="0"/>
            </a:br>
            <a:r>
              <a:rPr lang="en-US" sz="1600" dirty="0"/>
              <a:t>VELUX PREMIUM</a:t>
            </a:r>
            <a:r>
              <a:rPr lang="da-DK" sz="1600" dirty="0"/>
              <a:t> (</a:t>
            </a:r>
            <a:r>
              <a:rPr lang="da-DK" sz="1600" dirty="0" err="1"/>
              <a:t>например</a:t>
            </a:r>
            <a:r>
              <a:rPr lang="da-DK" sz="1600" dirty="0"/>
              <a:t>,  GGL M</a:t>
            </a:r>
            <a:r>
              <a:rPr lang="en-US" sz="1600" dirty="0">
                <a:solidFill>
                  <a:srgbClr val="FF0000"/>
                </a:solidFill>
              </a:rPr>
              <a:t>K</a:t>
            </a:r>
            <a:r>
              <a:rPr lang="da-DK" sz="1600" dirty="0"/>
              <a:t>08 3</a:t>
            </a:r>
            <a:r>
              <a:rPr lang="da-DK" sz="1600" dirty="0">
                <a:solidFill>
                  <a:srgbClr val="FF0000"/>
                </a:solidFill>
              </a:rPr>
              <a:t>0</a:t>
            </a:r>
            <a:r>
              <a:rPr lang="da-DK" sz="1600" dirty="0"/>
              <a:t>70</a:t>
            </a:r>
            <a:r>
              <a:rPr lang="da-DK" sz="1600" dirty="0" smtClean="0"/>
              <a:t>) – </a:t>
            </a:r>
            <a:r>
              <a:rPr lang="ru-RU" sz="1600" dirty="0" smtClean="0"/>
              <a:t>Алюминий</a:t>
            </a:r>
            <a:endParaRPr lang="ru-RU" sz="16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47663" y="1579240"/>
            <a:ext cx="5880521" cy="3649960"/>
          </a:xfrm>
        </p:spPr>
        <p:txBody>
          <a:bodyPr/>
          <a:lstStyle/>
          <a:p>
            <a:pPr marL="2171700" lvl="4" indent="-342900">
              <a:defRPr/>
            </a:pPr>
            <a:r>
              <a:rPr lang="ru-RU" sz="1800" dirty="0" smtClean="0"/>
              <a:t>G</a:t>
            </a:r>
            <a:r>
              <a:rPr lang="en-US" sz="1800" dirty="0" smtClean="0"/>
              <a:t>GL</a:t>
            </a:r>
            <a:r>
              <a:rPr lang="ru-RU" sz="1800" dirty="0" smtClean="0"/>
              <a:t>:</a:t>
            </a:r>
            <a:br>
              <a:rPr lang="ru-RU" sz="1800" dirty="0" smtClean="0"/>
            </a:br>
            <a:r>
              <a:rPr lang="ru-RU" sz="1800" dirty="0" smtClean="0"/>
              <a:t>	</a:t>
            </a:r>
            <a:r>
              <a:rPr lang="ru-RU" dirty="0" smtClean="0"/>
              <a:t>	</a:t>
            </a:r>
          </a:p>
          <a:p>
            <a:pPr lvl="0"/>
            <a:r>
              <a:rPr lang="ru-RU" sz="1400" dirty="0" smtClean="0">
                <a:solidFill>
                  <a:schemeClr val="accent2">
                    <a:lumMod val="50000"/>
                  </a:schemeClr>
                </a:solidFill>
              </a:rPr>
              <a:t>C</a:t>
            </a:r>
            <a:r>
              <a:rPr lang="en-US" sz="1400" dirty="0" smtClean="0">
                <a:solidFill>
                  <a:schemeClr val="accent2">
                    <a:lumMod val="50000"/>
                  </a:schemeClr>
                </a:solidFill>
              </a:rPr>
              <a:t>K</a:t>
            </a:r>
            <a:r>
              <a:rPr lang="ru-RU" sz="1400" dirty="0" smtClean="0">
                <a:solidFill>
                  <a:schemeClr val="accent2">
                    <a:lumMod val="50000"/>
                  </a:schemeClr>
                </a:solidFill>
              </a:rPr>
              <a:t>02			</a:t>
            </a:r>
            <a:r>
              <a:rPr lang="en-US" sz="1400" dirty="0" smtClean="0">
                <a:solidFill>
                  <a:schemeClr val="accent2">
                    <a:lumMod val="50000"/>
                  </a:schemeClr>
                </a:solidFill>
              </a:rPr>
              <a:t>600031CK020</a:t>
            </a:r>
            <a:r>
              <a:rPr lang="ru-RU" sz="1400" dirty="0" smtClean="0">
                <a:solidFill>
                  <a:schemeClr val="accent2">
                    <a:lumMod val="50000"/>
                  </a:schemeClr>
                </a:solidFill>
              </a:rPr>
              <a:t>  </a:t>
            </a:r>
          </a:p>
          <a:p>
            <a:pPr lvl="0"/>
            <a:r>
              <a:rPr lang="ru-RU" sz="1400" dirty="0" smtClean="0">
                <a:solidFill>
                  <a:schemeClr val="accent2">
                    <a:lumMod val="50000"/>
                  </a:schemeClr>
                </a:solidFill>
              </a:rPr>
              <a:t>C</a:t>
            </a:r>
            <a:r>
              <a:rPr lang="en-US" sz="1400" dirty="0" smtClean="0">
                <a:solidFill>
                  <a:schemeClr val="accent2">
                    <a:lumMod val="50000"/>
                  </a:schemeClr>
                </a:solidFill>
              </a:rPr>
              <a:t>K</a:t>
            </a:r>
            <a:r>
              <a:rPr lang="ru-RU" sz="1400" dirty="0" smtClean="0">
                <a:solidFill>
                  <a:schemeClr val="accent2">
                    <a:lumMod val="50000"/>
                  </a:schemeClr>
                </a:solidFill>
              </a:rPr>
              <a:t>04			</a:t>
            </a:r>
            <a:r>
              <a:rPr lang="en-US" sz="1400" dirty="0" smtClean="0">
                <a:solidFill>
                  <a:schemeClr val="accent2">
                    <a:lumMod val="50000"/>
                  </a:schemeClr>
                </a:solidFill>
              </a:rPr>
              <a:t>600031CK040 </a:t>
            </a:r>
            <a:r>
              <a:rPr lang="ru-RU" sz="1400" dirty="0" smtClean="0">
                <a:solidFill>
                  <a:schemeClr val="accent2">
                    <a:lumMod val="50000"/>
                  </a:schemeClr>
                </a:solidFill>
              </a:rPr>
              <a:t>		</a:t>
            </a:r>
          </a:p>
          <a:p>
            <a:pPr lvl="0"/>
            <a:r>
              <a:rPr lang="ru-RU" sz="1400" dirty="0" smtClean="0">
                <a:solidFill>
                  <a:schemeClr val="accent2">
                    <a:lumMod val="50000"/>
                  </a:schemeClr>
                </a:solidFill>
              </a:rPr>
              <a:t>F</a:t>
            </a:r>
            <a:r>
              <a:rPr lang="en-US" sz="1400" dirty="0" smtClean="0">
                <a:solidFill>
                  <a:schemeClr val="accent2">
                    <a:lumMod val="50000"/>
                  </a:schemeClr>
                </a:solidFill>
              </a:rPr>
              <a:t>K</a:t>
            </a:r>
            <a:r>
              <a:rPr lang="ru-RU" sz="1400" dirty="0" smtClean="0">
                <a:solidFill>
                  <a:schemeClr val="accent2">
                    <a:lumMod val="50000"/>
                  </a:schemeClr>
                </a:solidFill>
              </a:rPr>
              <a:t>04			</a:t>
            </a:r>
            <a:r>
              <a:rPr lang="en-US" sz="1400" dirty="0" smtClean="0">
                <a:solidFill>
                  <a:schemeClr val="accent2">
                    <a:lumMod val="50000"/>
                  </a:schemeClr>
                </a:solidFill>
              </a:rPr>
              <a:t>600031FK040 </a:t>
            </a:r>
            <a:r>
              <a:rPr lang="ru-RU" sz="1400" dirty="0" smtClean="0">
                <a:solidFill>
                  <a:schemeClr val="accent2">
                    <a:lumMod val="50000"/>
                  </a:schemeClr>
                </a:solidFill>
              </a:rPr>
              <a:t>		</a:t>
            </a:r>
          </a:p>
          <a:p>
            <a:pPr lvl="0"/>
            <a:r>
              <a:rPr lang="ru-RU" sz="1400" dirty="0" smtClean="0">
                <a:solidFill>
                  <a:schemeClr val="accent2">
                    <a:lumMod val="50000"/>
                  </a:schemeClr>
                </a:solidFill>
              </a:rPr>
              <a:t>F</a:t>
            </a:r>
            <a:r>
              <a:rPr lang="en-US" sz="1400" dirty="0" smtClean="0">
                <a:solidFill>
                  <a:schemeClr val="accent2">
                    <a:lumMod val="50000"/>
                  </a:schemeClr>
                </a:solidFill>
              </a:rPr>
              <a:t>K</a:t>
            </a:r>
            <a:r>
              <a:rPr lang="ru-RU" sz="1400" dirty="0" smtClean="0">
                <a:solidFill>
                  <a:schemeClr val="accent2">
                    <a:lumMod val="50000"/>
                  </a:schemeClr>
                </a:solidFill>
              </a:rPr>
              <a:t>06			</a:t>
            </a:r>
            <a:r>
              <a:rPr lang="en-US" sz="1400" dirty="0" smtClean="0">
                <a:solidFill>
                  <a:schemeClr val="accent2">
                    <a:lumMod val="50000"/>
                  </a:schemeClr>
                </a:solidFill>
              </a:rPr>
              <a:t>600031FK060</a:t>
            </a:r>
            <a:r>
              <a:rPr lang="ru-RU" sz="1400" dirty="0" smtClean="0">
                <a:solidFill>
                  <a:schemeClr val="accent2">
                    <a:lumMod val="50000"/>
                  </a:schemeClr>
                </a:solidFill>
              </a:rPr>
              <a:t> 	</a:t>
            </a:r>
          </a:p>
          <a:p>
            <a:pPr lvl="0"/>
            <a:r>
              <a:rPr lang="ru-RU" sz="1400" dirty="0" smtClean="0">
                <a:solidFill>
                  <a:schemeClr val="accent2">
                    <a:lumMod val="50000"/>
                  </a:schemeClr>
                </a:solidFill>
              </a:rPr>
              <a:t>M</a:t>
            </a:r>
            <a:r>
              <a:rPr lang="en-US" sz="1400" dirty="0" smtClean="0">
                <a:solidFill>
                  <a:schemeClr val="accent2">
                    <a:lumMod val="50000"/>
                  </a:schemeClr>
                </a:solidFill>
              </a:rPr>
              <a:t>K</a:t>
            </a:r>
            <a:r>
              <a:rPr lang="ru-RU" sz="1400" dirty="0" smtClean="0">
                <a:solidFill>
                  <a:schemeClr val="accent2">
                    <a:lumMod val="50000"/>
                  </a:schemeClr>
                </a:solidFill>
              </a:rPr>
              <a:t>04			</a:t>
            </a:r>
            <a:r>
              <a:rPr lang="en-US" sz="1400" dirty="0" smtClean="0">
                <a:solidFill>
                  <a:schemeClr val="accent2">
                    <a:lumMod val="50000"/>
                  </a:schemeClr>
                </a:solidFill>
              </a:rPr>
              <a:t>600031MK040</a:t>
            </a:r>
            <a:r>
              <a:rPr lang="ru-RU" sz="1400" dirty="0" smtClean="0">
                <a:solidFill>
                  <a:schemeClr val="accent2">
                    <a:lumMod val="50000"/>
                  </a:schemeClr>
                </a:solidFill>
              </a:rPr>
              <a:t> 		 </a:t>
            </a:r>
          </a:p>
          <a:p>
            <a:pPr lvl="0"/>
            <a:r>
              <a:rPr lang="ru-RU" sz="1400" dirty="0" smtClean="0">
                <a:solidFill>
                  <a:schemeClr val="accent2">
                    <a:lumMod val="50000"/>
                  </a:schemeClr>
                </a:solidFill>
              </a:rPr>
              <a:t>M</a:t>
            </a:r>
            <a:r>
              <a:rPr lang="en-US" sz="1400" dirty="0" smtClean="0">
                <a:solidFill>
                  <a:schemeClr val="accent2">
                    <a:lumMod val="50000"/>
                  </a:schemeClr>
                </a:solidFill>
              </a:rPr>
              <a:t>K</a:t>
            </a:r>
            <a:r>
              <a:rPr lang="ru-RU" sz="1400" dirty="0" smtClean="0">
                <a:solidFill>
                  <a:schemeClr val="accent2">
                    <a:lumMod val="50000"/>
                  </a:schemeClr>
                </a:solidFill>
              </a:rPr>
              <a:t>06			</a:t>
            </a:r>
            <a:r>
              <a:rPr lang="en-US" sz="1400" dirty="0" smtClean="0">
                <a:solidFill>
                  <a:schemeClr val="accent2">
                    <a:lumMod val="50000"/>
                  </a:schemeClr>
                </a:solidFill>
              </a:rPr>
              <a:t>600031MK060 </a:t>
            </a:r>
            <a:r>
              <a:rPr lang="ru-RU" sz="1400" dirty="0" smtClean="0">
                <a:solidFill>
                  <a:schemeClr val="accent2">
                    <a:lumMod val="50000"/>
                  </a:schemeClr>
                </a:solidFill>
              </a:rPr>
              <a:t>		</a:t>
            </a:r>
          </a:p>
          <a:p>
            <a:pPr lvl="0"/>
            <a:r>
              <a:rPr lang="ru-RU" sz="1400" dirty="0" smtClean="0">
                <a:solidFill>
                  <a:schemeClr val="accent2">
                    <a:lumMod val="50000"/>
                  </a:schemeClr>
                </a:solidFill>
              </a:rPr>
              <a:t>M</a:t>
            </a:r>
            <a:r>
              <a:rPr lang="en-US" sz="1400" dirty="0" smtClean="0">
                <a:solidFill>
                  <a:schemeClr val="accent2">
                    <a:lumMod val="50000"/>
                  </a:schemeClr>
                </a:solidFill>
              </a:rPr>
              <a:t>K</a:t>
            </a:r>
            <a:r>
              <a:rPr lang="ru-RU" sz="1400" dirty="0" smtClean="0">
                <a:solidFill>
                  <a:schemeClr val="accent2">
                    <a:lumMod val="50000"/>
                  </a:schemeClr>
                </a:solidFill>
              </a:rPr>
              <a:t>08			</a:t>
            </a:r>
            <a:r>
              <a:rPr lang="en-US" sz="1400" dirty="0" smtClean="0">
                <a:solidFill>
                  <a:schemeClr val="accent2">
                    <a:lumMod val="50000"/>
                  </a:schemeClr>
                </a:solidFill>
              </a:rPr>
              <a:t>600031MK080 </a:t>
            </a:r>
            <a:r>
              <a:rPr lang="ru-RU" sz="1400" dirty="0" smtClean="0">
                <a:solidFill>
                  <a:schemeClr val="accent2">
                    <a:lumMod val="50000"/>
                  </a:schemeClr>
                </a:solidFill>
              </a:rPr>
              <a:t>		</a:t>
            </a:r>
          </a:p>
          <a:p>
            <a:pPr lvl="0"/>
            <a:r>
              <a:rPr lang="ru-RU" sz="1400" dirty="0" smtClean="0">
                <a:solidFill>
                  <a:schemeClr val="accent2">
                    <a:lumMod val="50000"/>
                  </a:schemeClr>
                </a:solidFill>
              </a:rPr>
              <a:t>M</a:t>
            </a:r>
            <a:r>
              <a:rPr lang="en-US" sz="1400" dirty="0" smtClean="0">
                <a:solidFill>
                  <a:schemeClr val="accent2">
                    <a:lumMod val="50000"/>
                  </a:schemeClr>
                </a:solidFill>
              </a:rPr>
              <a:t>K</a:t>
            </a:r>
            <a:r>
              <a:rPr lang="ru-RU" sz="1400" dirty="0" smtClean="0">
                <a:solidFill>
                  <a:schemeClr val="accent2">
                    <a:lumMod val="50000"/>
                  </a:schemeClr>
                </a:solidFill>
              </a:rPr>
              <a:t>10			</a:t>
            </a:r>
            <a:r>
              <a:rPr lang="en-US" sz="1400" dirty="0" smtClean="0">
                <a:solidFill>
                  <a:schemeClr val="accent2">
                    <a:lumMod val="50000"/>
                  </a:schemeClr>
                </a:solidFill>
              </a:rPr>
              <a:t>600031MK100</a:t>
            </a:r>
            <a:r>
              <a:rPr lang="ru-RU" sz="1400" dirty="0" smtClean="0">
                <a:solidFill>
                  <a:schemeClr val="accent2">
                    <a:lumMod val="50000"/>
                  </a:schemeClr>
                </a:solidFill>
              </a:rPr>
              <a:t> 		</a:t>
            </a:r>
          </a:p>
          <a:p>
            <a:pPr lvl="0"/>
            <a:r>
              <a:rPr lang="ru-RU" sz="1400" dirty="0" smtClean="0">
                <a:solidFill>
                  <a:schemeClr val="accent2">
                    <a:lumMod val="50000"/>
                  </a:schemeClr>
                </a:solidFill>
              </a:rPr>
              <a:t>P</a:t>
            </a:r>
            <a:r>
              <a:rPr lang="en-US" sz="1400" dirty="0" smtClean="0">
                <a:solidFill>
                  <a:schemeClr val="accent2">
                    <a:lumMod val="50000"/>
                  </a:schemeClr>
                </a:solidFill>
              </a:rPr>
              <a:t>K</a:t>
            </a:r>
            <a:r>
              <a:rPr lang="ru-RU" sz="1400" dirty="0" smtClean="0">
                <a:solidFill>
                  <a:schemeClr val="accent2">
                    <a:lumMod val="50000"/>
                  </a:schemeClr>
                </a:solidFill>
              </a:rPr>
              <a:t>06			</a:t>
            </a:r>
            <a:r>
              <a:rPr lang="en-US" sz="1400" dirty="0" smtClean="0">
                <a:solidFill>
                  <a:schemeClr val="accent2">
                    <a:lumMod val="50000"/>
                  </a:schemeClr>
                </a:solidFill>
              </a:rPr>
              <a:t>600031PK060</a:t>
            </a:r>
            <a:r>
              <a:rPr lang="ru-RU" sz="1400" dirty="0" smtClean="0">
                <a:solidFill>
                  <a:schemeClr val="accent2">
                    <a:lumMod val="50000"/>
                  </a:schemeClr>
                </a:solidFill>
              </a:rPr>
              <a:t> 		</a:t>
            </a:r>
          </a:p>
          <a:p>
            <a:pPr lvl="0"/>
            <a:r>
              <a:rPr lang="ru-RU" sz="1400" dirty="0" smtClean="0">
                <a:solidFill>
                  <a:schemeClr val="accent2">
                    <a:lumMod val="50000"/>
                  </a:schemeClr>
                </a:solidFill>
              </a:rPr>
              <a:t>P</a:t>
            </a:r>
            <a:r>
              <a:rPr lang="en-US" sz="1400" dirty="0" smtClean="0">
                <a:solidFill>
                  <a:schemeClr val="accent2">
                    <a:lumMod val="50000"/>
                  </a:schemeClr>
                </a:solidFill>
              </a:rPr>
              <a:t>K</a:t>
            </a:r>
            <a:r>
              <a:rPr lang="ru-RU" sz="1400" dirty="0" smtClean="0">
                <a:solidFill>
                  <a:schemeClr val="accent2">
                    <a:lumMod val="50000"/>
                  </a:schemeClr>
                </a:solidFill>
              </a:rPr>
              <a:t>08			</a:t>
            </a:r>
            <a:r>
              <a:rPr lang="en-US" sz="1400" dirty="0" smtClean="0">
                <a:solidFill>
                  <a:schemeClr val="accent2">
                    <a:lumMod val="50000"/>
                  </a:schemeClr>
                </a:solidFill>
              </a:rPr>
              <a:t>600031PK080</a:t>
            </a:r>
            <a:r>
              <a:rPr lang="ru-RU" sz="1400" dirty="0" smtClean="0">
                <a:solidFill>
                  <a:schemeClr val="accent2">
                    <a:lumMod val="50000"/>
                  </a:schemeClr>
                </a:solidFill>
              </a:rPr>
              <a:t> 		</a:t>
            </a:r>
          </a:p>
          <a:p>
            <a:pPr lvl="0"/>
            <a:r>
              <a:rPr lang="ru-RU" sz="1400" dirty="0" smtClean="0">
                <a:solidFill>
                  <a:schemeClr val="accent2">
                    <a:lumMod val="50000"/>
                  </a:schemeClr>
                </a:solidFill>
              </a:rPr>
              <a:t>S</a:t>
            </a:r>
            <a:r>
              <a:rPr lang="en-US" sz="1400" dirty="0" smtClean="0">
                <a:solidFill>
                  <a:schemeClr val="accent2">
                    <a:lumMod val="50000"/>
                  </a:schemeClr>
                </a:solidFill>
              </a:rPr>
              <a:t>K</a:t>
            </a:r>
            <a:r>
              <a:rPr lang="ru-RU" sz="1400" dirty="0" smtClean="0">
                <a:solidFill>
                  <a:schemeClr val="accent2">
                    <a:lumMod val="50000"/>
                  </a:schemeClr>
                </a:solidFill>
              </a:rPr>
              <a:t>06			</a:t>
            </a:r>
            <a:r>
              <a:rPr lang="en-US" sz="1400" dirty="0" smtClean="0">
                <a:solidFill>
                  <a:schemeClr val="accent2">
                    <a:lumMod val="50000"/>
                  </a:schemeClr>
                </a:solidFill>
              </a:rPr>
              <a:t>600031SK060 </a:t>
            </a:r>
            <a:r>
              <a:rPr lang="ru-RU" sz="1400" dirty="0" smtClean="0">
                <a:solidFill>
                  <a:schemeClr val="accent2">
                    <a:lumMod val="50000"/>
                  </a:schemeClr>
                </a:solidFill>
              </a:rPr>
              <a:t>		</a:t>
            </a:r>
          </a:p>
          <a:p>
            <a:pPr lvl="0"/>
            <a:r>
              <a:rPr lang="ru-RU" sz="1400" dirty="0" smtClean="0">
                <a:solidFill>
                  <a:schemeClr val="accent2">
                    <a:lumMod val="50000"/>
                  </a:schemeClr>
                </a:solidFill>
              </a:rPr>
              <a:t>S</a:t>
            </a:r>
            <a:r>
              <a:rPr lang="en-US" sz="1400" dirty="0" smtClean="0">
                <a:solidFill>
                  <a:schemeClr val="accent2">
                    <a:lumMod val="50000"/>
                  </a:schemeClr>
                </a:solidFill>
              </a:rPr>
              <a:t>K</a:t>
            </a:r>
            <a:r>
              <a:rPr lang="ru-RU" sz="1400" dirty="0" smtClean="0">
                <a:solidFill>
                  <a:schemeClr val="accent2">
                    <a:lumMod val="50000"/>
                  </a:schemeClr>
                </a:solidFill>
              </a:rPr>
              <a:t>08			</a:t>
            </a:r>
            <a:r>
              <a:rPr lang="en-US" sz="1400" dirty="0" smtClean="0">
                <a:solidFill>
                  <a:schemeClr val="accent2">
                    <a:lumMod val="50000"/>
                  </a:schemeClr>
                </a:solidFill>
              </a:rPr>
              <a:t>600031SK080 </a:t>
            </a:r>
            <a:r>
              <a:rPr lang="ru-RU" sz="1400" dirty="0" smtClean="0">
                <a:solidFill>
                  <a:schemeClr val="accent2">
                    <a:lumMod val="50000"/>
                  </a:schemeClr>
                </a:solidFill>
              </a:rPr>
              <a:t>			</a:t>
            </a:r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B5E496-C20A-4259-82D6-EE90691934EF}" type="slidenum">
              <a:rPr lang="ru-RU" smtClean="0"/>
              <a:pPr/>
              <a:t>24</a:t>
            </a:fld>
            <a:endParaRPr lang="ru-RU" dirty="0"/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3" cstate="print"/>
          <a:srcRect l="19944" t="16429" r="69714" b="41428"/>
          <a:stretch>
            <a:fillRect/>
          </a:stretch>
        </p:blipFill>
        <p:spPr bwMode="auto">
          <a:xfrm>
            <a:off x="5143504" y="1500174"/>
            <a:ext cx="3000396" cy="42148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cxnSp>
        <p:nvCxnSpPr>
          <p:cNvPr id="8" name="Straight Arrow Connector 7"/>
          <p:cNvCxnSpPr/>
          <p:nvPr/>
        </p:nvCxnSpPr>
        <p:spPr bwMode="auto">
          <a:xfrm rot="16200000" flipH="1">
            <a:off x="5000628" y="1928802"/>
            <a:ext cx="1000132" cy="571504"/>
          </a:xfrm>
          <a:prstGeom prst="straightConnector1">
            <a:avLst/>
          </a:prstGeom>
          <a:solidFill>
            <a:schemeClr val="accent2"/>
          </a:solidFill>
          <a:ln w="19050" cap="flat" cmpd="sng" algn="ctr">
            <a:solidFill>
              <a:srgbClr val="FF3300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9" name="Flowchart: Alternate Process 8"/>
          <p:cNvSpPr/>
          <p:nvPr/>
        </p:nvSpPr>
        <p:spPr bwMode="auto">
          <a:xfrm>
            <a:off x="7286644" y="5786454"/>
            <a:ext cx="1357322" cy="500066"/>
          </a:xfrm>
          <a:prstGeom prst="flowChartAlternateProcess">
            <a:avLst/>
          </a:prstGeom>
          <a:solidFill>
            <a:schemeClr val="accent3"/>
          </a:solidFill>
          <a:ln w="9525" cap="flat" cmpd="sng" algn="ctr">
            <a:solidFill>
              <a:srgbClr val="ACACAC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80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Verdana" pitchFamily="34" charset="0"/>
                <a:hlinkClick r:id="rId4" action="ppaction://hlinksldjump"/>
              </a:rPr>
              <a:t>В начало</a:t>
            </a:r>
            <a:endParaRPr kumimoji="0" lang="ru-RU" sz="1800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Verdana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500034" y="5857892"/>
            <a:ext cx="55721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hlinkClick r:id="rId5" action="ppaction://hlinksldjump"/>
              </a:rPr>
              <a:t>Вернуться к окнам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2842087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ru-RU" sz="1600" dirty="0" smtClean="0"/>
              <a:t>Запасные части для штор</a:t>
            </a:r>
            <a:r>
              <a:rPr lang="en-US" sz="1600" dirty="0" smtClean="0"/>
              <a:t> DFD</a:t>
            </a:r>
            <a:r>
              <a:rPr lang="en-US" sz="1600" smtClean="0"/>
              <a:t>, DKL</a:t>
            </a:r>
            <a:r>
              <a:rPr lang="en-US" sz="1600" dirty="0" smtClean="0"/>
              <a:t>, RFL</a:t>
            </a:r>
            <a:r>
              <a:rPr lang="ru-RU" sz="1600" dirty="0" smtClean="0"/>
              <a:t/>
            </a:r>
            <a:br>
              <a:rPr lang="ru-RU" sz="1600" dirty="0" smtClean="0"/>
            </a:br>
            <a:r>
              <a:rPr lang="ru-RU" sz="2000" dirty="0" smtClean="0"/>
              <a:t>Монтажный комплект</a:t>
            </a:r>
            <a:endParaRPr lang="en-US" sz="2000" dirty="0"/>
          </a:p>
        </p:txBody>
      </p:sp>
      <p:sp>
        <p:nvSpPr>
          <p:cNvPr id="6349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57158" y="1214422"/>
            <a:ext cx="8439150" cy="5105400"/>
          </a:xfrm>
        </p:spPr>
        <p:txBody>
          <a:bodyPr/>
          <a:lstStyle/>
          <a:p>
            <a:r>
              <a:rPr lang="ru-RU" dirty="0" smtClean="0"/>
              <a:t>Подходит для штор </a:t>
            </a:r>
            <a:r>
              <a:rPr lang="en-US" dirty="0" smtClean="0"/>
              <a:t>DFD</a:t>
            </a:r>
            <a:r>
              <a:rPr lang="en-US" smtClean="0"/>
              <a:t>, DKL</a:t>
            </a:r>
            <a:r>
              <a:rPr lang="en-US" dirty="0" smtClean="0"/>
              <a:t>, RFL</a:t>
            </a:r>
            <a:r>
              <a:rPr lang="ru-RU" dirty="0" smtClean="0"/>
              <a:t> </a:t>
            </a:r>
            <a:r>
              <a:rPr lang="ru-RU" b="1" dirty="0" smtClean="0"/>
              <a:t>(</a:t>
            </a:r>
            <a:r>
              <a:rPr lang="en-US" b="1" dirty="0" smtClean="0"/>
              <a:t>slim line</a:t>
            </a:r>
            <a:r>
              <a:rPr lang="ru-RU" b="1" dirty="0" smtClean="0"/>
              <a:t>)</a:t>
            </a:r>
            <a:br>
              <a:rPr lang="ru-RU" b="1" dirty="0" smtClean="0"/>
            </a:br>
            <a:r>
              <a:rPr lang="ru-RU" sz="1600" dirty="0" smtClean="0"/>
              <a:t>2003-2015 </a:t>
            </a:r>
            <a:r>
              <a:rPr lang="ru-RU" sz="1600" dirty="0" err="1" smtClean="0"/>
              <a:t>гг</a:t>
            </a:r>
            <a:endParaRPr lang="en-US" sz="1600" dirty="0" smtClean="0"/>
          </a:p>
          <a:p>
            <a:endParaRPr lang="en-US" dirty="0" smtClean="0"/>
          </a:p>
          <a:p>
            <a:endParaRPr lang="ru-RU" dirty="0" smtClean="0"/>
          </a:p>
          <a:p>
            <a:pPr>
              <a:buNone/>
            </a:pPr>
            <a:endParaRPr lang="en-US" dirty="0" smtClean="0"/>
          </a:p>
          <a:p>
            <a:pPr lvl="5"/>
            <a:r>
              <a:rPr lang="ru-RU" sz="2000" dirty="0" smtClean="0">
                <a:solidFill>
                  <a:srgbClr val="006CA5"/>
                </a:solidFill>
              </a:rPr>
              <a:t>Код 8</a:t>
            </a:r>
            <a:r>
              <a:rPr lang="en-US" sz="2000" dirty="0" smtClean="0">
                <a:solidFill>
                  <a:srgbClr val="006CA5"/>
                </a:solidFill>
              </a:rPr>
              <a:t>30108</a:t>
            </a:r>
          </a:p>
          <a:p>
            <a:endParaRPr lang="en-US" dirty="0" smtClean="0"/>
          </a:p>
          <a:p>
            <a:endParaRPr lang="en-US" dirty="0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B5E496-C20A-4259-82D6-EE90691934EF}" type="slidenum">
              <a:rPr lang="da-DK" smtClean="0"/>
              <a:pPr/>
              <a:t>240</a:t>
            </a:fld>
            <a:endParaRPr lang="da-DK"/>
          </a:p>
        </p:txBody>
      </p:sp>
      <p:sp>
        <p:nvSpPr>
          <p:cNvPr id="10" name="Flowchart: Alternate Process 9"/>
          <p:cNvSpPr/>
          <p:nvPr/>
        </p:nvSpPr>
        <p:spPr bwMode="auto">
          <a:xfrm>
            <a:off x="7286644" y="5786454"/>
            <a:ext cx="1357322" cy="500066"/>
          </a:xfrm>
          <a:prstGeom prst="flowChartAlternateProcess">
            <a:avLst/>
          </a:prstGeom>
          <a:solidFill>
            <a:schemeClr val="accent3"/>
          </a:solidFill>
          <a:ln w="9525" cap="flat" cmpd="sng" algn="ctr">
            <a:solidFill>
              <a:srgbClr val="ACACAC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80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Verdana" pitchFamily="34" charset="0"/>
                <a:hlinkClick r:id="rId2" action="ppaction://hlinksldjump"/>
              </a:rPr>
              <a:t>В начало</a:t>
            </a:r>
            <a:endParaRPr kumimoji="0" lang="ru-RU" sz="1800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Verdana" pitchFamily="34" charset="0"/>
            </a:endParaRPr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3" cstate="print"/>
          <a:srcRect l="19922" t="41993" r="51953" b="8202"/>
          <a:stretch>
            <a:fillRect/>
          </a:stretch>
        </p:blipFill>
        <p:spPr bwMode="auto">
          <a:xfrm>
            <a:off x="5143504" y="2214554"/>
            <a:ext cx="2643206" cy="28084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7" name="TextBox 6"/>
          <p:cNvSpPr txBox="1"/>
          <p:nvPr/>
        </p:nvSpPr>
        <p:spPr>
          <a:xfrm>
            <a:off x="500034" y="5857892"/>
            <a:ext cx="55721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hlinkClick r:id="rId4" action="ppaction://hlinksldjump"/>
              </a:rPr>
              <a:t>Вернуться к шторам </a:t>
            </a: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ru-RU" sz="1600" dirty="0" smtClean="0"/>
              <a:t>Запасные части для </a:t>
            </a:r>
            <a:r>
              <a:rPr lang="en-US" sz="1600" dirty="0" smtClean="0"/>
              <a:t>DFD</a:t>
            </a:r>
            <a:r>
              <a:rPr lang="en-US" sz="1600" smtClean="0"/>
              <a:t>, DKL</a:t>
            </a:r>
            <a:r>
              <a:rPr lang="en-US" sz="1600" dirty="0" smtClean="0"/>
              <a:t>, FHL, RFL</a:t>
            </a:r>
            <a:r>
              <a:rPr lang="ru-RU" dirty="0" smtClean="0"/>
              <a:t/>
            </a:r>
            <a:br>
              <a:rPr lang="ru-RU" dirty="0" smtClean="0"/>
            </a:br>
            <a:r>
              <a:rPr lang="ru-RU" sz="2000" dirty="0" smtClean="0"/>
              <a:t>Упаковка фиксаторов шнура</a:t>
            </a:r>
            <a:endParaRPr lang="en-US" sz="2000" dirty="0"/>
          </a:p>
        </p:txBody>
      </p:sp>
      <p:sp>
        <p:nvSpPr>
          <p:cNvPr id="6349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Подходит для штор </a:t>
            </a:r>
            <a:r>
              <a:rPr lang="en-US" dirty="0" smtClean="0"/>
              <a:t>DFD</a:t>
            </a:r>
            <a:r>
              <a:rPr lang="en-US" smtClean="0"/>
              <a:t>, DKL</a:t>
            </a:r>
            <a:r>
              <a:rPr lang="en-US" dirty="0" smtClean="0"/>
              <a:t>, FHL, RFL </a:t>
            </a:r>
            <a:r>
              <a:rPr lang="en-US" b="1" dirty="0" smtClean="0">
                <a:solidFill>
                  <a:srgbClr val="FF0000"/>
                </a:solidFill>
              </a:rPr>
              <a:t>(</a:t>
            </a:r>
            <a:r>
              <a:rPr lang="ru-RU" b="1" dirty="0" smtClean="0">
                <a:solidFill>
                  <a:srgbClr val="FF0000"/>
                </a:solidFill>
              </a:rPr>
              <a:t>не </a:t>
            </a:r>
            <a:r>
              <a:rPr lang="en-US" b="1" dirty="0" smtClean="0">
                <a:solidFill>
                  <a:srgbClr val="FF0000"/>
                </a:solidFill>
              </a:rPr>
              <a:t>slim line)</a:t>
            </a:r>
            <a:r>
              <a:rPr lang="ru-RU" b="1" dirty="0" smtClean="0">
                <a:solidFill>
                  <a:srgbClr val="FF0000"/>
                </a:solidFill>
              </a:rPr>
              <a:t/>
            </a:r>
            <a:br>
              <a:rPr lang="ru-RU" b="1" dirty="0" smtClean="0">
                <a:solidFill>
                  <a:srgbClr val="FF0000"/>
                </a:solidFill>
              </a:rPr>
            </a:br>
            <a:r>
              <a:rPr lang="ru-RU" sz="1600" dirty="0"/>
              <a:t>2003-2015 </a:t>
            </a:r>
            <a:r>
              <a:rPr lang="ru-RU" sz="1600" dirty="0" err="1"/>
              <a:t>гг</a:t>
            </a:r>
            <a:endParaRPr lang="en-US" sz="1600" dirty="0"/>
          </a:p>
          <a:p>
            <a:pPr marL="0" indent="0">
              <a:buNone/>
            </a:pPr>
            <a:endParaRPr lang="en-US" b="1" dirty="0" smtClean="0">
              <a:solidFill>
                <a:srgbClr val="FF0000"/>
              </a:solidFill>
            </a:endParaRPr>
          </a:p>
          <a:p>
            <a:endParaRPr lang="en-US" dirty="0" smtClean="0"/>
          </a:p>
          <a:p>
            <a:endParaRPr lang="en-US" dirty="0" smtClean="0"/>
          </a:p>
          <a:p>
            <a:pPr lvl="5"/>
            <a:r>
              <a:rPr lang="ru-RU" sz="2000" dirty="0" smtClean="0">
                <a:solidFill>
                  <a:srgbClr val="006CA5"/>
                </a:solidFill>
              </a:rPr>
              <a:t>Код - </a:t>
            </a:r>
            <a:r>
              <a:rPr lang="en-US" sz="2000" dirty="0" smtClean="0">
                <a:solidFill>
                  <a:srgbClr val="006CA5"/>
                </a:solidFill>
              </a:rPr>
              <a:t>948513</a:t>
            </a:r>
          </a:p>
          <a:p>
            <a:endParaRPr lang="en-US" dirty="0" smtClean="0"/>
          </a:p>
          <a:p>
            <a:endParaRPr lang="en-US" dirty="0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B5E496-C20A-4259-82D6-EE90691934EF}" type="slidenum">
              <a:rPr lang="da-DK" smtClean="0"/>
              <a:pPr/>
              <a:t>241</a:t>
            </a:fld>
            <a:endParaRPr lang="da-DK"/>
          </a:p>
        </p:txBody>
      </p:sp>
      <p:sp>
        <p:nvSpPr>
          <p:cNvPr id="10" name="Flowchart: Alternate Process 9"/>
          <p:cNvSpPr/>
          <p:nvPr/>
        </p:nvSpPr>
        <p:spPr bwMode="auto">
          <a:xfrm>
            <a:off x="7286644" y="5786454"/>
            <a:ext cx="1357322" cy="500066"/>
          </a:xfrm>
          <a:prstGeom prst="flowChartAlternateProcess">
            <a:avLst/>
          </a:prstGeom>
          <a:solidFill>
            <a:schemeClr val="accent3"/>
          </a:solidFill>
          <a:ln w="9525" cap="flat" cmpd="sng" algn="ctr">
            <a:solidFill>
              <a:srgbClr val="ACACAC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80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Verdana" pitchFamily="34" charset="0"/>
                <a:hlinkClick r:id="rId2" action="ppaction://hlinksldjump"/>
              </a:rPr>
              <a:t>В начало</a:t>
            </a:r>
            <a:endParaRPr kumimoji="0" lang="ru-RU" sz="1800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Verdana" pitchFamily="34" charset="0"/>
            </a:endParaRPr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3" cstate="print"/>
          <a:srcRect l="39844" t="31250" r="26172" b="11132"/>
          <a:stretch>
            <a:fillRect/>
          </a:stretch>
        </p:blipFill>
        <p:spPr bwMode="auto">
          <a:xfrm>
            <a:off x="5143504" y="2071678"/>
            <a:ext cx="2598406" cy="26432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7" name="TextBox 6"/>
          <p:cNvSpPr txBox="1"/>
          <p:nvPr/>
        </p:nvSpPr>
        <p:spPr>
          <a:xfrm>
            <a:off x="500034" y="5857892"/>
            <a:ext cx="55721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hlinkClick r:id="rId4" action="ppaction://hlinksldjump"/>
              </a:rPr>
              <a:t>Вернуться к шторам </a:t>
            </a: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>
                <a:hlinkClick r:id="rId2" action="ppaction://hlinksldjump"/>
              </a:rPr>
              <a:t>Комплект торцевых заглушек ручки-планки</a:t>
            </a:r>
            <a:endParaRPr lang="en-US" dirty="0" smtClean="0"/>
          </a:p>
          <a:p>
            <a:r>
              <a:rPr lang="ru-RU" dirty="0" smtClean="0">
                <a:hlinkClick r:id="rId3" action="ppaction://hlinksldjump"/>
              </a:rPr>
              <a:t>Монтажный комплект</a:t>
            </a:r>
            <a:endParaRPr lang="en-US" dirty="0" smtClean="0"/>
          </a:p>
          <a:p>
            <a:r>
              <a:rPr lang="ru-RU" dirty="0" smtClean="0">
                <a:hlinkClick r:id="rId4" action="ppaction://hlinksldjump"/>
              </a:rPr>
              <a:t>Упаковка фиксаторов шнура</a:t>
            </a:r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B5E496-C20A-4259-82D6-EE90691934EF}" type="slidenum">
              <a:rPr lang="da-DK" smtClean="0"/>
              <a:pPr/>
              <a:t>242</a:t>
            </a:fld>
            <a:endParaRPr lang="da-DK"/>
          </a:p>
        </p:txBody>
      </p:sp>
      <p:sp>
        <p:nvSpPr>
          <p:cNvPr id="10" name="Flowchart: Alternate Process 9"/>
          <p:cNvSpPr/>
          <p:nvPr/>
        </p:nvSpPr>
        <p:spPr bwMode="auto">
          <a:xfrm>
            <a:off x="7286644" y="5786454"/>
            <a:ext cx="1357322" cy="500066"/>
          </a:xfrm>
          <a:prstGeom prst="flowChartAlternateProcess">
            <a:avLst/>
          </a:prstGeom>
          <a:solidFill>
            <a:schemeClr val="accent3"/>
          </a:solidFill>
          <a:ln w="9525" cap="flat" cmpd="sng" algn="ctr">
            <a:solidFill>
              <a:srgbClr val="ACACAC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80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Verdana" pitchFamily="34" charset="0"/>
                <a:hlinkClick r:id="rId5" action="ppaction://hlinksldjump"/>
              </a:rPr>
              <a:t>В начало</a:t>
            </a:r>
            <a:endParaRPr kumimoji="0" lang="ru-RU" sz="1800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Verdana" pitchFamily="34" charset="0"/>
            </a:endParaRPr>
          </a:p>
        </p:txBody>
      </p:sp>
      <p:sp>
        <p:nvSpPr>
          <p:cNvPr id="6" name="Rectangle 2"/>
          <p:cNvSpPr>
            <a:spLocks noGrp="1" noChangeArrowheads="1"/>
          </p:cNvSpPr>
          <p:nvPr>
            <p:ph type="title"/>
          </p:nvPr>
        </p:nvSpPr>
        <p:spPr>
          <a:xfrm>
            <a:off x="347663" y="168275"/>
            <a:ext cx="7032625" cy="936625"/>
          </a:xfrm>
        </p:spPr>
        <p:txBody>
          <a:bodyPr/>
          <a:lstStyle/>
          <a:p>
            <a:r>
              <a:rPr lang="ru-RU" sz="2400" dirty="0" smtClean="0"/>
              <a:t>Запасные части для </a:t>
            </a:r>
            <a:r>
              <a:rPr lang="ru-RU" sz="2400" smtClean="0"/>
              <a:t>штор</a:t>
            </a:r>
            <a:r>
              <a:rPr lang="en-US" sz="2400" smtClean="0"/>
              <a:t> DKL</a:t>
            </a:r>
            <a:endParaRPr lang="en-US" sz="2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Подходит для </a:t>
            </a:r>
            <a:r>
              <a:rPr lang="ru-RU" smtClean="0"/>
              <a:t>штор </a:t>
            </a:r>
            <a:r>
              <a:rPr lang="en-US" smtClean="0"/>
              <a:t>DKL</a:t>
            </a:r>
            <a:r>
              <a:rPr lang="en-US" dirty="0" smtClean="0"/>
              <a:t>, RFL </a:t>
            </a:r>
            <a:r>
              <a:rPr lang="en-US" b="1" dirty="0" smtClean="0">
                <a:solidFill>
                  <a:srgbClr val="FF0000"/>
                </a:solidFill>
              </a:rPr>
              <a:t>(</a:t>
            </a:r>
            <a:r>
              <a:rPr lang="ru-RU" b="1" dirty="0" smtClean="0">
                <a:solidFill>
                  <a:srgbClr val="FF0000"/>
                </a:solidFill>
              </a:rPr>
              <a:t>не </a:t>
            </a:r>
            <a:r>
              <a:rPr lang="en-US" b="1" dirty="0" smtClean="0">
                <a:solidFill>
                  <a:srgbClr val="FF0000"/>
                </a:solidFill>
              </a:rPr>
              <a:t>slim line)</a:t>
            </a:r>
            <a:r>
              <a:rPr lang="ru-RU" b="1" dirty="0" smtClean="0">
                <a:solidFill>
                  <a:srgbClr val="FF0000"/>
                </a:solidFill>
              </a:rPr>
              <a:t/>
            </a:r>
            <a:br>
              <a:rPr lang="ru-RU" b="1" dirty="0" smtClean="0">
                <a:solidFill>
                  <a:srgbClr val="FF0000"/>
                </a:solidFill>
              </a:rPr>
            </a:br>
            <a:r>
              <a:rPr lang="ru-RU" sz="1600" dirty="0"/>
              <a:t>2003-2015 </a:t>
            </a:r>
            <a:r>
              <a:rPr lang="ru-RU" sz="1600" dirty="0" err="1"/>
              <a:t>гг</a:t>
            </a:r>
            <a:endParaRPr lang="en-US" sz="1600" dirty="0"/>
          </a:p>
          <a:p>
            <a:pPr marL="0" indent="0">
              <a:buNone/>
            </a:pPr>
            <a:endParaRPr lang="en-US" b="1" dirty="0" smtClean="0">
              <a:solidFill>
                <a:srgbClr val="FF0000"/>
              </a:solidFill>
            </a:endParaRPr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pPr lvl="5"/>
            <a:r>
              <a:rPr lang="ru-RU" sz="2000" dirty="0" smtClean="0">
                <a:solidFill>
                  <a:srgbClr val="006CA5"/>
                </a:solidFill>
              </a:rPr>
              <a:t>Код 948445</a:t>
            </a:r>
            <a:endParaRPr lang="en-US" sz="2000" dirty="0">
              <a:solidFill>
                <a:srgbClr val="006CA5"/>
              </a:solidFill>
            </a:endParaRP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B5E496-C20A-4259-82D6-EE90691934EF}" type="slidenum">
              <a:rPr lang="da-DK" smtClean="0"/>
              <a:pPr/>
              <a:t>243</a:t>
            </a:fld>
            <a:endParaRPr lang="da-DK"/>
          </a:p>
        </p:txBody>
      </p:sp>
      <p:sp>
        <p:nvSpPr>
          <p:cNvPr id="10" name="Flowchart: Alternate Process 9"/>
          <p:cNvSpPr/>
          <p:nvPr/>
        </p:nvSpPr>
        <p:spPr bwMode="auto">
          <a:xfrm>
            <a:off x="7286644" y="5786454"/>
            <a:ext cx="1357322" cy="500066"/>
          </a:xfrm>
          <a:prstGeom prst="flowChartAlternateProcess">
            <a:avLst/>
          </a:prstGeom>
          <a:solidFill>
            <a:schemeClr val="accent3"/>
          </a:solidFill>
          <a:ln w="9525" cap="flat" cmpd="sng" algn="ctr">
            <a:solidFill>
              <a:srgbClr val="ACACAC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80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Verdana" pitchFamily="34" charset="0"/>
                <a:hlinkClick r:id="rId2" action="ppaction://hlinksldjump"/>
              </a:rPr>
              <a:t>В начало</a:t>
            </a:r>
            <a:endParaRPr kumimoji="0" lang="ru-RU" sz="1800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Verdana" pitchFamily="34" charset="0"/>
            </a:endParaRPr>
          </a:p>
        </p:txBody>
      </p:sp>
      <p:sp>
        <p:nvSpPr>
          <p:cNvPr id="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ru-RU" sz="1600" dirty="0" smtClean="0"/>
              <a:t>Запасные части для </a:t>
            </a:r>
            <a:r>
              <a:rPr lang="ru-RU" sz="1600" smtClean="0"/>
              <a:t>штор</a:t>
            </a:r>
            <a:r>
              <a:rPr lang="en-US" sz="1600" smtClean="0"/>
              <a:t> DKL</a:t>
            </a:r>
            <a:r>
              <a:rPr lang="en-US" sz="1600" dirty="0" smtClean="0"/>
              <a:t>, RFL</a:t>
            </a:r>
            <a:br>
              <a:rPr lang="en-US" sz="1600" dirty="0" smtClean="0"/>
            </a:br>
            <a:r>
              <a:rPr lang="ru-RU" sz="2000" dirty="0" smtClean="0"/>
              <a:t>Комплект торцевых заглушек ручки-планки</a:t>
            </a:r>
            <a:endParaRPr lang="en-US" sz="2000" dirty="0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3" cstate="print"/>
          <a:srcRect l="50391" t="20589" r="13867" b="27450"/>
          <a:stretch>
            <a:fillRect/>
          </a:stretch>
        </p:blipFill>
        <p:spPr bwMode="auto">
          <a:xfrm>
            <a:off x="4857752" y="1857364"/>
            <a:ext cx="3371065" cy="29289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7" name="TextBox 6"/>
          <p:cNvSpPr txBox="1"/>
          <p:nvPr/>
        </p:nvSpPr>
        <p:spPr>
          <a:xfrm>
            <a:off x="500034" y="5857892"/>
            <a:ext cx="55721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hlinkClick r:id="rId4" action="ppaction://hlinksldjump"/>
              </a:rPr>
              <a:t>Вернуться к шторам </a:t>
            </a: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>
                <a:hlinkClick r:id="rId2" action="ppaction://hlinksldjump"/>
              </a:rPr>
              <a:t>Аккумуляторная батарея</a:t>
            </a:r>
            <a:endParaRPr lang="en-US" dirty="0" smtClean="0"/>
          </a:p>
          <a:p>
            <a:r>
              <a:rPr lang="ru-RU" dirty="0" smtClean="0">
                <a:hlinkClick r:id="rId3" action="ppaction://hlinksldjump"/>
              </a:rPr>
              <a:t>Монтажный комплект</a:t>
            </a:r>
            <a:endParaRPr lang="en-US" dirty="0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B5E496-C20A-4259-82D6-EE90691934EF}" type="slidenum">
              <a:rPr lang="da-DK" smtClean="0"/>
              <a:pPr/>
              <a:t>244</a:t>
            </a:fld>
            <a:endParaRPr lang="da-DK"/>
          </a:p>
        </p:txBody>
      </p:sp>
      <p:sp>
        <p:nvSpPr>
          <p:cNvPr id="10" name="Flowchart: Alternate Process 9"/>
          <p:cNvSpPr/>
          <p:nvPr/>
        </p:nvSpPr>
        <p:spPr bwMode="auto">
          <a:xfrm>
            <a:off x="7286644" y="5786454"/>
            <a:ext cx="1357322" cy="500066"/>
          </a:xfrm>
          <a:prstGeom prst="flowChartAlternateProcess">
            <a:avLst/>
          </a:prstGeom>
          <a:solidFill>
            <a:schemeClr val="accent3"/>
          </a:solidFill>
          <a:ln w="9525" cap="flat" cmpd="sng" algn="ctr">
            <a:solidFill>
              <a:srgbClr val="ACACAC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80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Verdana" pitchFamily="34" charset="0"/>
                <a:hlinkClick r:id="rId4" action="ppaction://hlinksldjump"/>
              </a:rPr>
              <a:t>В начало</a:t>
            </a:r>
            <a:endParaRPr kumimoji="0" lang="ru-RU" sz="1800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Verdana" pitchFamily="34" charset="0"/>
            </a:endParaRPr>
          </a:p>
        </p:txBody>
      </p:sp>
      <p:sp>
        <p:nvSpPr>
          <p:cNvPr id="6" name="Rectangle 2"/>
          <p:cNvSpPr>
            <a:spLocks noGrp="1" noChangeArrowheads="1"/>
          </p:cNvSpPr>
          <p:nvPr>
            <p:ph type="title"/>
          </p:nvPr>
        </p:nvSpPr>
        <p:spPr>
          <a:xfrm>
            <a:off x="347663" y="168275"/>
            <a:ext cx="7032625" cy="936625"/>
          </a:xfrm>
        </p:spPr>
        <p:txBody>
          <a:bodyPr/>
          <a:lstStyle/>
          <a:p>
            <a:r>
              <a:rPr lang="ru-RU" sz="2400" dirty="0" smtClean="0"/>
              <a:t>Запасные части для штор</a:t>
            </a:r>
            <a:r>
              <a:rPr lang="en-US" sz="2400" dirty="0" smtClean="0"/>
              <a:t> DSL</a:t>
            </a:r>
            <a:endParaRPr lang="en-US" sz="2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Подходит для штор </a:t>
            </a:r>
            <a:r>
              <a:rPr lang="en-US" dirty="0" smtClean="0"/>
              <a:t>DSL, RSL</a:t>
            </a:r>
            <a:r>
              <a:rPr lang="ru-RU" dirty="0"/>
              <a:t/>
            </a:r>
            <a:br>
              <a:rPr lang="ru-RU" dirty="0"/>
            </a:br>
            <a:r>
              <a:rPr lang="ru-RU" sz="1600" dirty="0"/>
              <a:t>2003-2015 </a:t>
            </a:r>
            <a:r>
              <a:rPr lang="ru-RU" sz="1600" dirty="0" err="1"/>
              <a:t>гг</a:t>
            </a:r>
            <a:endParaRPr lang="en-US" sz="1600" dirty="0"/>
          </a:p>
          <a:p>
            <a:pPr marL="0" indent="0">
              <a:buNone/>
            </a:pPr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pPr>
              <a:buNone/>
            </a:pPr>
            <a:endParaRPr lang="en-US" dirty="0" smtClean="0"/>
          </a:p>
          <a:p>
            <a:pPr lvl="5"/>
            <a:r>
              <a:rPr lang="ru-RU" sz="2000" dirty="0" smtClean="0">
                <a:solidFill>
                  <a:srgbClr val="006CA5"/>
                </a:solidFill>
              </a:rPr>
              <a:t>Код </a:t>
            </a:r>
            <a:r>
              <a:rPr lang="en-US" sz="2000" dirty="0" smtClean="0">
                <a:solidFill>
                  <a:srgbClr val="006CA5"/>
                </a:solidFill>
              </a:rPr>
              <a:t>833442</a:t>
            </a:r>
          </a:p>
          <a:p>
            <a:endParaRPr lang="en-US" dirty="0" smtClean="0"/>
          </a:p>
          <a:p>
            <a:endParaRPr lang="en-US" dirty="0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B5E496-C20A-4259-82D6-EE90691934EF}" type="slidenum">
              <a:rPr lang="da-DK" smtClean="0"/>
              <a:pPr/>
              <a:t>245</a:t>
            </a:fld>
            <a:endParaRPr lang="da-DK"/>
          </a:p>
        </p:txBody>
      </p:sp>
      <p:sp>
        <p:nvSpPr>
          <p:cNvPr id="10" name="Flowchart: Alternate Process 9"/>
          <p:cNvSpPr/>
          <p:nvPr/>
        </p:nvSpPr>
        <p:spPr bwMode="auto">
          <a:xfrm>
            <a:off x="7286644" y="5786454"/>
            <a:ext cx="1357322" cy="500066"/>
          </a:xfrm>
          <a:prstGeom prst="flowChartAlternateProcess">
            <a:avLst/>
          </a:prstGeom>
          <a:solidFill>
            <a:schemeClr val="accent3"/>
          </a:solidFill>
          <a:ln w="9525" cap="flat" cmpd="sng" algn="ctr">
            <a:solidFill>
              <a:srgbClr val="ACACAC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80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Verdana" pitchFamily="34" charset="0"/>
                <a:hlinkClick r:id="rId2" action="ppaction://hlinksldjump"/>
              </a:rPr>
              <a:t>В начало</a:t>
            </a:r>
            <a:endParaRPr kumimoji="0" lang="ru-RU" sz="1800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Verdana" pitchFamily="34" charset="0"/>
            </a:endParaRPr>
          </a:p>
        </p:txBody>
      </p:sp>
      <p:sp>
        <p:nvSpPr>
          <p:cNvPr id="6" name="Rectangle 2"/>
          <p:cNvSpPr>
            <a:spLocks noGrp="1" noChangeArrowheads="1"/>
          </p:cNvSpPr>
          <p:nvPr>
            <p:ph type="title"/>
          </p:nvPr>
        </p:nvSpPr>
        <p:spPr>
          <a:xfrm>
            <a:off x="347663" y="168275"/>
            <a:ext cx="7032625" cy="936625"/>
          </a:xfrm>
        </p:spPr>
        <p:txBody>
          <a:bodyPr/>
          <a:lstStyle/>
          <a:p>
            <a:r>
              <a:rPr lang="ru-RU" sz="1600" dirty="0" smtClean="0"/>
              <a:t>Запасные части для штор</a:t>
            </a:r>
            <a:r>
              <a:rPr lang="en-US" sz="1600" dirty="0" smtClean="0"/>
              <a:t> DSL</a:t>
            </a:r>
            <a:r>
              <a:rPr lang="ru-RU" sz="1600" dirty="0" smtClean="0"/>
              <a:t/>
            </a:r>
            <a:br>
              <a:rPr lang="ru-RU" sz="1600" dirty="0" smtClean="0"/>
            </a:br>
            <a:r>
              <a:rPr lang="ru-RU" sz="2000" dirty="0" smtClean="0"/>
              <a:t>Аккумуляторная батарея</a:t>
            </a:r>
            <a:endParaRPr lang="en-US" sz="2000" dirty="0"/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3" cstate="print"/>
          <a:srcRect l="36914" t="32353" r="20312" b="20588"/>
          <a:stretch>
            <a:fillRect/>
          </a:stretch>
        </p:blipFill>
        <p:spPr bwMode="auto">
          <a:xfrm>
            <a:off x="5223872" y="2357430"/>
            <a:ext cx="3476649" cy="22860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7" name="TextBox 6"/>
          <p:cNvSpPr txBox="1"/>
          <p:nvPr/>
        </p:nvSpPr>
        <p:spPr>
          <a:xfrm>
            <a:off x="500034" y="5857892"/>
            <a:ext cx="55721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hlinkClick r:id="rId4" action="ppaction://hlinksldjump"/>
              </a:rPr>
              <a:t>Вернуться к шторам </a:t>
            </a: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1600" dirty="0" smtClean="0"/>
              <a:t>Запасные части для штор</a:t>
            </a:r>
            <a:r>
              <a:rPr lang="en-US" sz="1600" dirty="0" smtClean="0"/>
              <a:t> DSL, RSL</a:t>
            </a:r>
            <a:r>
              <a:rPr lang="ru-RU" sz="1600" dirty="0" smtClean="0"/>
              <a:t/>
            </a:r>
            <a:br>
              <a:rPr lang="ru-RU" sz="1600" dirty="0" smtClean="0"/>
            </a:br>
            <a:r>
              <a:rPr lang="ru-RU" sz="2000" dirty="0" smtClean="0"/>
              <a:t>Монтажный комплект</a:t>
            </a:r>
            <a:endParaRPr lang="ru-RU" sz="20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dirty="0" smtClean="0"/>
              <a:t>Подходит для штор </a:t>
            </a:r>
            <a:r>
              <a:rPr lang="en-US" dirty="0" smtClean="0"/>
              <a:t>DSL, RSL</a:t>
            </a:r>
            <a:r>
              <a:rPr lang="ru-RU" dirty="0"/>
              <a:t/>
            </a:r>
            <a:br>
              <a:rPr lang="ru-RU" dirty="0"/>
            </a:br>
            <a:r>
              <a:rPr lang="ru-RU" sz="1600" dirty="0"/>
              <a:t>2003-2015 </a:t>
            </a:r>
            <a:r>
              <a:rPr lang="ru-RU" sz="1600" dirty="0" err="1"/>
              <a:t>гг</a:t>
            </a:r>
            <a:endParaRPr lang="en-US" sz="1600" dirty="0"/>
          </a:p>
          <a:p>
            <a:pPr marL="0" indent="0">
              <a:buNone/>
            </a:pPr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pPr>
              <a:buNone/>
            </a:pPr>
            <a:endParaRPr lang="en-US" dirty="0" smtClean="0"/>
          </a:p>
          <a:p>
            <a:pPr lvl="5"/>
            <a:r>
              <a:rPr lang="ru-RU" sz="2000" dirty="0" smtClean="0">
                <a:solidFill>
                  <a:srgbClr val="006CA5"/>
                </a:solidFill>
              </a:rPr>
              <a:t>Код 931992</a:t>
            </a:r>
            <a:endParaRPr lang="en-US" sz="2000" dirty="0" smtClean="0">
              <a:solidFill>
                <a:srgbClr val="006CA5"/>
              </a:solidFill>
            </a:endParaRPr>
          </a:p>
          <a:p>
            <a:endParaRPr lang="en-US" dirty="0" smtClean="0"/>
          </a:p>
          <a:p>
            <a:endParaRPr lang="en-US" dirty="0" smtClean="0"/>
          </a:p>
          <a:p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B5E496-C20A-4259-82D6-EE90691934EF}" type="slidenum">
              <a:rPr lang="da-DK" smtClean="0"/>
              <a:pPr/>
              <a:t>246</a:t>
            </a:fld>
            <a:endParaRPr lang="da-DK"/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2" cstate="print"/>
          <a:srcRect l="15512" t="24286" r="76116" b="41428"/>
          <a:stretch>
            <a:fillRect/>
          </a:stretch>
        </p:blipFill>
        <p:spPr bwMode="auto">
          <a:xfrm>
            <a:off x="4857752" y="1785926"/>
            <a:ext cx="2428892" cy="34290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8" name="TextBox 7"/>
          <p:cNvSpPr txBox="1"/>
          <p:nvPr/>
        </p:nvSpPr>
        <p:spPr>
          <a:xfrm>
            <a:off x="500034" y="5857892"/>
            <a:ext cx="55721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hlinkClick r:id="rId3" action="ppaction://hlinksldjump"/>
              </a:rPr>
              <a:t>Вернуться к шторам </a:t>
            </a:r>
            <a:endParaRPr lang="ru-RU" dirty="0"/>
          </a:p>
        </p:txBody>
      </p:sp>
      <p:sp>
        <p:nvSpPr>
          <p:cNvPr id="9" name="Flowchart: Alternate Process 8"/>
          <p:cNvSpPr/>
          <p:nvPr/>
        </p:nvSpPr>
        <p:spPr bwMode="auto">
          <a:xfrm>
            <a:off x="7286644" y="5786454"/>
            <a:ext cx="1357322" cy="500066"/>
          </a:xfrm>
          <a:prstGeom prst="flowChartAlternateProcess">
            <a:avLst/>
          </a:prstGeom>
          <a:solidFill>
            <a:schemeClr val="accent3"/>
          </a:solidFill>
          <a:ln w="9525" cap="flat" cmpd="sng" algn="ctr">
            <a:solidFill>
              <a:srgbClr val="ACACAC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80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Verdana" pitchFamily="34" charset="0"/>
                <a:hlinkClick r:id="rId4" action="ppaction://hlinksldjump"/>
              </a:rPr>
              <a:t>В начало</a:t>
            </a:r>
            <a:endParaRPr kumimoji="0" lang="ru-RU" sz="1800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Verdana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ru-RU" sz="2400" dirty="0" smtClean="0"/>
              <a:t>Запасные части для штор </a:t>
            </a:r>
            <a:r>
              <a:rPr lang="en-US" sz="2400" dirty="0" smtClean="0"/>
              <a:t>FHC</a:t>
            </a:r>
            <a:endParaRPr lang="en-US" sz="2400" dirty="0"/>
          </a:p>
        </p:txBody>
      </p:sp>
      <p:sp>
        <p:nvSpPr>
          <p:cNvPr id="6349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>
                <a:hlinkClick r:id="rId2" action="ppaction://hlinksldjump"/>
              </a:rPr>
              <a:t>Монтажный комплект</a:t>
            </a:r>
            <a:endParaRPr lang="en-US" dirty="0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B5E496-C20A-4259-82D6-EE90691934EF}" type="slidenum">
              <a:rPr lang="da-DK" smtClean="0"/>
              <a:pPr/>
              <a:t>247</a:t>
            </a:fld>
            <a:endParaRPr lang="da-DK"/>
          </a:p>
        </p:txBody>
      </p:sp>
      <p:sp>
        <p:nvSpPr>
          <p:cNvPr id="10" name="Flowchart: Alternate Process 9"/>
          <p:cNvSpPr/>
          <p:nvPr/>
        </p:nvSpPr>
        <p:spPr bwMode="auto">
          <a:xfrm>
            <a:off x="7286644" y="5786454"/>
            <a:ext cx="1357322" cy="500066"/>
          </a:xfrm>
          <a:prstGeom prst="flowChartAlternateProcess">
            <a:avLst/>
          </a:prstGeom>
          <a:solidFill>
            <a:schemeClr val="accent3"/>
          </a:solidFill>
          <a:ln w="9525" cap="flat" cmpd="sng" algn="ctr">
            <a:solidFill>
              <a:srgbClr val="ACACAC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80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Verdana" pitchFamily="34" charset="0"/>
                <a:hlinkClick r:id="rId3" action="ppaction://hlinksldjump"/>
              </a:rPr>
              <a:t>В начало</a:t>
            </a:r>
            <a:endParaRPr kumimoji="0" lang="ru-RU" sz="1800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Verdana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ru-RU" sz="1600" dirty="0" smtClean="0"/>
              <a:t>Запасные части для штор </a:t>
            </a:r>
            <a:r>
              <a:rPr lang="en-US" sz="1600" dirty="0" smtClean="0"/>
              <a:t>FHC, FHL</a:t>
            </a:r>
            <a:r>
              <a:rPr lang="ru-RU" dirty="0" smtClean="0"/>
              <a:t/>
            </a:r>
            <a:br>
              <a:rPr lang="ru-RU" dirty="0" smtClean="0"/>
            </a:br>
            <a:r>
              <a:rPr lang="ru-RU" sz="2000" dirty="0" smtClean="0"/>
              <a:t>Монтажный комплект</a:t>
            </a:r>
            <a:endParaRPr lang="en-US" sz="2000" dirty="0"/>
          </a:p>
        </p:txBody>
      </p:sp>
      <p:sp>
        <p:nvSpPr>
          <p:cNvPr id="6349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Подходит для штор </a:t>
            </a:r>
            <a:r>
              <a:rPr lang="en-US" dirty="0" smtClean="0"/>
              <a:t>FHC, FHL </a:t>
            </a:r>
            <a:r>
              <a:rPr lang="ru-RU" b="1" dirty="0" smtClean="0"/>
              <a:t>(</a:t>
            </a:r>
            <a:r>
              <a:rPr lang="en-US" b="1" dirty="0" smtClean="0"/>
              <a:t>slim line</a:t>
            </a:r>
            <a:r>
              <a:rPr lang="ru-RU" b="1" dirty="0" smtClean="0"/>
              <a:t>)</a:t>
            </a:r>
            <a:br>
              <a:rPr lang="ru-RU" b="1" dirty="0" smtClean="0"/>
            </a:br>
            <a:r>
              <a:rPr lang="ru-RU" sz="1600" dirty="0"/>
              <a:t>2003-2015 </a:t>
            </a:r>
            <a:r>
              <a:rPr lang="ru-RU" sz="1600" dirty="0" err="1"/>
              <a:t>гг</a:t>
            </a:r>
            <a:endParaRPr lang="en-US" sz="1600" dirty="0"/>
          </a:p>
          <a:p>
            <a:pPr marL="0" indent="0">
              <a:buNone/>
            </a:pPr>
            <a:endParaRPr lang="en-US" b="1" dirty="0" smtClean="0"/>
          </a:p>
          <a:p>
            <a:endParaRPr lang="en-US" dirty="0" smtClean="0"/>
          </a:p>
          <a:p>
            <a:endParaRPr lang="ru-RU" dirty="0" smtClean="0"/>
          </a:p>
          <a:p>
            <a:endParaRPr lang="en-US" dirty="0" smtClean="0"/>
          </a:p>
          <a:p>
            <a:pPr lvl="5"/>
            <a:r>
              <a:rPr lang="ru-RU" sz="2000" dirty="0" smtClean="0">
                <a:solidFill>
                  <a:srgbClr val="006CA5"/>
                </a:solidFill>
              </a:rPr>
              <a:t>Код - 830200</a:t>
            </a:r>
            <a:endParaRPr lang="en-US" sz="2000" dirty="0">
              <a:solidFill>
                <a:srgbClr val="006CA5"/>
              </a:solidFill>
            </a:endParaRP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B5E496-C20A-4259-82D6-EE90691934EF}" type="slidenum">
              <a:rPr lang="da-DK" smtClean="0"/>
              <a:pPr/>
              <a:t>248</a:t>
            </a:fld>
            <a:endParaRPr lang="da-DK"/>
          </a:p>
        </p:txBody>
      </p:sp>
      <p:sp>
        <p:nvSpPr>
          <p:cNvPr id="10" name="Flowchart: Alternate Process 9"/>
          <p:cNvSpPr/>
          <p:nvPr/>
        </p:nvSpPr>
        <p:spPr bwMode="auto">
          <a:xfrm>
            <a:off x="7286644" y="5786454"/>
            <a:ext cx="1357322" cy="500066"/>
          </a:xfrm>
          <a:prstGeom prst="flowChartAlternateProcess">
            <a:avLst/>
          </a:prstGeom>
          <a:solidFill>
            <a:schemeClr val="accent3"/>
          </a:solidFill>
          <a:ln w="9525" cap="flat" cmpd="sng" algn="ctr">
            <a:solidFill>
              <a:srgbClr val="ACACAC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80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Verdana" pitchFamily="34" charset="0"/>
                <a:hlinkClick r:id="rId2" action="ppaction://hlinksldjump"/>
              </a:rPr>
              <a:t>В начало</a:t>
            </a:r>
            <a:endParaRPr kumimoji="0" lang="ru-RU" sz="1800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Verdana" pitchFamily="34" charset="0"/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 cstate="print"/>
          <a:srcRect l="41602" t="24414" r="25000" b="17968"/>
          <a:stretch>
            <a:fillRect/>
          </a:stretch>
        </p:blipFill>
        <p:spPr bwMode="auto">
          <a:xfrm>
            <a:off x="5572132" y="2214554"/>
            <a:ext cx="2474881" cy="25617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7" name="TextBox 6"/>
          <p:cNvSpPr txBox="1"/>
          <p:nvPr/>
        </p:nvSpPr>
        <p:spPr>
          <a:xfrm>
            <a:off x="500034" y="5857892"/>
            <a:ext cx="55721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hlinkClick r:id="rId4" action="ppaction://hlinksldjump"/>
              </a:rPr>
              <a:t>Вернуться к шторам </a:t>
            </a: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ru-RU" sz="2400" dirty="0" smtClean="0"/>
              <a:t>Запасные части для штор </a:t>
            </a:r>
            <a:r>
              <a:rPr lang="en-US" sz="2400" dirty="0" smtClean="0"/>
              <a:t>FHL</a:t>
            </a:r>
            <a:endParaRPr lang="en-US" sz="2400" dirty="0"/>
          </a:p>
        </p:txBody>
      </p:sp>
      <p:sp>
        <p:nvSpPr>
          <p:cNvPr id="6349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>
                <a:hlinkClick r:id="rId2" action="ppaction://hlinksldjump"/>
              </a:rPr>
              <a:t>Монтажный комплект</a:t>
            </a:r>
            <a:endParaRPr lang="ru-RU" dirty="0" smtClean="0"/>
          </a:p>
          <a:p>
            <a:r>
              <a:rPr lang="ru-RU" dirty="0" smtClean="0">
                <a:hlinkClick r:id="rId3" action="ppaction://hlinksldjump"/>
              </a:rPr>
              <a:t>Упаковка фиксаторов шнура</a:t>
            </a:r>
            <a:endParaRPr lang="en-US" dirty="0" smtClean="0"/>
          </a:p>
          <a:p>
            <a:endParaRPr lang="en-US" dirty="0" smtClean="0"/>
          </a:p>
          <a:p>
            <a:endParaRPr lang="en-US" dirty="0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B5E496-C20A-4259-82D6-EE90691934EF}" type="slidenum">
              <a:rPr lang="da-DK" smtClean="0"/>
              <a:pPr/>
              <a:t>249</a:t>
            </a:fld>
            <a:endParaRPr lang="da-DK"/>
          </a:p>
        </p:txBody>
      </p:sp>
      <p:sp>
        <p:nvSpPr>
          <p:cNvPr id="10" name="Flowchart: Alternate Process 9"/>
          <p:cNvSpPr/>
          <p:nvPr/>
        </p:nvSpPr>
        <p:spPr bwMode="auto">
          <a:xfrm>
            <a:off x="7286644" y="5786454"/>
            <a:ext cx="1357322" cy="500066"/>
          </a:xfrm>
          <a:prstGeom prst="flowChartAlternateProcess">
            <a:avLst/>
          </a:prstGeom>
          <a:solidFill>
            <a:schemeClr val="accent3"/>
          </a:solidFill>
          <a:ln w="9525" cap="flat" cmpd="sng" algn="ctr">
            <a:solidFill>
              <a:srgbClr val="ACACAC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80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Verdana" pitchFamily="34" charset="0"/>
                <a:hlinkClick r:id="rId4" action="ppaction://hlinksldjump"/>
              </a:rPr>
              <a:t>В начало</a:t>
            </a:r>
            <a:endParaRPr kumimoji="0" lang="ru-RU" sz="1800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Verdana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2000" dirty="0" smtClean="0"/>
              <a:t>Прижимная П-образная рамка стеклопакета</a:t>
            </a:r>
            <a:r>
              <a:rPr lang="ru-RU" sz="1600" dirty="0" smtClean="0"/>
              <a:t/>
            </a:r>
            <a:br>
              <a:rPr lang="ru-RU" sz="1600" dirty="0" smtClean="0"/>
            </a:br>
            <a:r>
              <a:rPr lang="ru-RU" sz="1600" dirty="0" smtClean="0"/>
              <a:t>VELUX PREMIUM (например,  GGL M</a:t>
            </a:r>
            <a:r>
              <a:rPr lang="ru-RU" sz="1600" dirty="0" smtClean="0">
                <a:solidFill>
                  <a:srgbClr val="FF0000"/>
                </a:solidFill>
              </a:rPr>
              <a:t>K</a:t>
            </a:r>
            <a:r>
              <a:rPr lang="ru-RU" sz="1600" dirty="0" smtClean="0"/>
              <a:t>08 3</a:t>
            </a:r>
            <a:r>
              <a:rPr lang="ru-RU" sz="1600" dirty="0">
                <a:solidFill>
                  <a:srgbClr val="FF0000"/>
                </a:solidFill>
              </a:rPr>
              <a:t>1</a:t>
            </a:r>
            <a:r>
              <a:rPr lang="ru-RU" sz="1600" dirty="0" smtClean="0"/>
              <a:t>70) – Медь</a:t>
            </a:r>
            <a:endParaRPr lang="ru-RU" sz="16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47663" y="1579240"/>
            <a:ext cx="5880521" cy="3649960"/>
          </a:xfrm>
        </p:spPr>
        <p:txBody>
          <a:bodyPr/>
          <a:lstStyle/>
          <a:p>
            <a:pPr marL="2171700" lvl="4" indent="-342900">
              <a:defRPr/>
            </a:pPr>
            <a:r>
              <a:rPr lang="ru-RU" sz="1800" dirty="0" smtClean="0"/>
              <a:t>GGL:</a:t>
            </a:r>
            <a:br>
              <a:rPr lang="ru-RU" sz="1800" dirty="0" smtClean="0"/>
            </a:br>
            <a:r>
              <a:rPr lang="ru-RU" sz="1800" dirty="0" smtClean="0"/>
              <a:t>	</a:t>
            </a:r>
            <a:r>
              <a:rPr lang="ru-RU" dirty="0" smtClean="0"/>
              <a:t>	</a:t>
            </a:r>
          </a:p>
          <a:p>
            <a:pPr lvl="0"/>
            <a:r>
              <a:rPr lang="ru-RU" sz="1400" dirty="0" smtClean="0">
                <a:solidFill>
                  <a:schemeClr val="accent2">
                    <a:lumMod val="50000"/>
                  </a:schemeClr>
                </a:solidFill>
              </a:rPr>
              <a:t>CK02			600031CK021  </a:t>
            </a:r>
          </a:p>
          <a:p>
            <a:pPr lvl="0"/>
            <a:r>
              <a:rPr lang="ru-RU" sz="1400" dirty="0" smtClean="0">
                <a:solidFill>
                  <a:schemeClr val="accent2">
                    <a:lumMod val="50000"/>
                  </a:schemeClr>
                </a:solidFill>
              </a:rPr>
              <a:t>CK04			600031CK041 		</a:t>
            </a:r>
          </a:p>
          <a:p>
            <a:pPr lvl="0"/>
            <a:r>
              <a:rPr lang="ru-RU" sz="1400" dirty="0" smtClean="0">
                <a:solidFill>
                  <a:schemeClr val="accent2">
                    <a:lumMod val="50000"/>
                  </a:schemeClr>
                </a:solidFill>
              </a:rPr>
              <a:t>FK04			600031FK041 		</a:t>
            </a:r>
          </a:p>
          <a:p>
            <a:pPr lvl="0"/>
            <a:r>
              <a:rPr lang="ru-RU" sz="1400" dirty="0" smtClean="0">
                <a:solidFill>
                  <a:schemeClr val="accent2">
                    <a:lumMod val="50000"/>
                  </a:schemeClr>
                </a:solidFill>
              </a:rPr>
              <a:t>FK06			600031FK061 	</a:t>
            </a:r>
          </a:p>
          <a:p>
            <a:pPr lvl="0"/>
            <a:r>
              <a:rPr lang="ru-RU" sz="1400" dirty="0" smtClean="0">
                <a:solidFill>
                  <a:schemeClr val="accent2">
                    <a:lumMod val="50000"/>
                  </a:schemeClr>
                </a:solidFill>
              </a:rPr>
              <a:t>MK04			600031MK041 		 </a:t>
            </a:r>
          </a:p>
          <a:p>
            <a:pPr lvl="0"/>
            <a:r>
              <a:rPr lang="ru-RU" sz="1400" dirty="0" smtClean="0">
                <a:solidFill>
                  <a:schemeClr val="accent2">
                    <a:lumMod val="50000"/>
                  </a:schemeClr>
                </a:solidFill>
              </a:rPr>
              <a:t>MK06			600031MK061 		</a:t>
            </a:r>
          </a:p>
          <a:p>
            <a:pPr lvl="0"/>
            <a:r>
              <a:rPr lang="ru-RU" sz="1400" dirty="0" smtClean="0">
                <a:solidFill>
                  <a:schemeClr val="accent2">
                    <a:lumMod val="50000"/>
                  </a:schemeClr>
                </a:solidFill>
              </a:rPr>
              <a:t>MK08			600031MK081 		</a:t>
            </a:r>
          </a:p>
          <a:p>
            <a:pPr lvl="0"/>
            <a:r>
              <a:rPr lang="ru-RU" sz="1400" dirty="0" smtClean="0">
                <a:solidFill>
                  <a:schemeClr val="accent2">
                    <a:lumMod val="50000"/>
                  </a:schemeClr>
                </a:solidFill>
              </a:rPr>
              <a:t>MK10			600031MK101 		</a:t>
            </a:r>
          </a:p>
          <a:p>
            <a:pPr lvl="0"/>
            <a:r>
              <a:rPr lang="ru-RU" sz="1400" dirty="0" smtClean="0">
                <a:solidFill>
                  <a:schemeClr val="accent2">
                    <a:lumMod val="50000"/>
                  </a:schemeClr>
                </a:solidFill>
              </a:rPr>
              <a:t>PK06			600031PK061		</a:t>
            </a:r>
          </a:p>
          <a:p>
            <a:pPr lvl="0"/>
            <a:r>
              <a:rPr lang="ru-RU" sz="1400" dirty="0" smtClean="0">
                <a:solidFill>
                  <a:schemeClr val="accent2">
                    <a:lumMod val="50000"/>
                  </a:schemeClr>
                </a:solidFill>
              </a:rPr>
              <a:t>PK08			600031PK081 		</a:t>
            </a:r>
          </a:p>
          <a:p>
            <a:pPr lvl="0"/>
            <a:r>
              <a:rPr lang="ru-RU" sz="1400" dirty="0" smtClean="0">
                <a:solidFill>
                  <a:schemeClr val="accent2">
                    <a:lumMod val="50000"/>
                  </a:schemeClr>
                </a:solidFill>
              </a:rPr>
              <a:t>SK06			600031SK061 		</a:t>
            </a:r>
          </a:p>
          <a:p>
            <a:pPr lvl="0"/>
            <a:r>
              <a:rPr lang="ru-RU" sz="1400" dirty="0" smtClean="0">
                <a:solidFill>
                  <a:schemeClr val="accent2">
                    <a:lumMod val="50000"/>
                  </a:schemeClr>
                </a:solidFill>
              </a:rPr>
              <a:t>SK08			600031SK081 			</a:t>
            </a:r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B5E496-C20A-4259-82D6-EE90691934EF}" type="slidenum">
              <a:rPr lang="ru-RU" smtClean="0"/>
              <a:pPr/>
              <a:t>25</a:t>
            </a:fld>
            <a:endParaRPr lang="ru-RU" dirty="0"/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3" cstate="print"/>
          <a:srcRect l="19944" t="16429" r="69714" b="41428"/>
          <a:stretch>
            <a:fillRect/>
          </a:stretch>
        </p:blipFill>
        <p:spPr bwMode="auto">
          <a:xfrm>
            <a:off x="5143504" y="1500174"/>
            <a:ext cx="3000396" cy="42148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cxnSp>
        <p:nvCxnSpPr>
          <p:cNvPr id="8" name="Straight Arrow Connector 7"/>
          <p:cNvCxnSpPr/>
          <p:nvPr/>
        </p:nvCxnSpPr>
        <p:spPr bwMode="auto">
          <a:xfrm rot="16200000" flipH="1">
            <a:off x="5000628" y="1928802"/>
            <a:ext cx="1000132" cy="571504"/>
          </a:xfrm>
          <a:prstGeom prst="straightConnector1">
            <a:avLst/>
          </a:prstGeom>
          <a:solidFill>
            <a:schemeClr val="accent2"/>
          </a:solidFill>
          <a:ln w="19050" cap="flat" cmpd="sng" algn="ctr">
            <a:solidFill>
              <a:srgbClr val="FF3300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9" name="Flowchart: Alternate Process 8"/>
          <p:cNvSpPr/>
          <p:nvPr/>
        </p:nvSpPr>
        <p:spPr bwMode="auto">
          <a:xfrm>
            <a:off x="7286644" y="5786454"/>
            <a:ext cx="1357322" cy="500066"/>
          </a:xfrm>
          <a:prstGeom prst="flowChartAlternateProcess">
            <a:avLst/>
          </a:prstGeom>
          <a:solidFill>
            <a:schemeClr val="accent3"/>
          </a:solidFill>
          <a:ln w="9525" cap="flat" cmpd="sng" algn="ctr">
            <a:solidFill>
              <a:srgbClr val="ACACAC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80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Verdana" pitchFamily="34" charset="0"/>
                <a:hlinkClick r:id="rId4" action="ppaction://hlinksldjump"/>
              </a:rPr>
              <a:t>В начало</a:t>
            </a:r>
            <a:endParaRPr kumimoji="0" lang="ru-RU" sz="1800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Verdana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500034" y="5857892"/>
            <a:ext cx="55721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hlinkClick r:id="rId5" action="ppaction://hlinksldjump"/>
              </a:rPr>
              <a:t>Вернуться к окнам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3774992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Запасные части для маркизета</a:t>
            </a:r>
            <a:endParaRPr lang="en-US" dirty="0"/>
          </a:p>
        </p:txBody>
      </p:sp>
      <p:sp>
        <p:nvSpPr>
          <p:cNvPr id="6349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>
                <a:hlinkClick r:id="rId2" action="ppaction://hlinksldjump"/>
              </a:rPr>
              <a:t>Комплект крючков</a:t>
            </a:r>
            <a:endParaRPr lang="en-US" dirty="0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B5E496-C20A-4259-82D6-EE90691934EF}" type="slidenum">
              <a:rPr lang="da-DK" smtClean="0"/>
              <a:pPr/>
              <a:t>250</a:t>
            </a:fld>
            <a:endParaRPr lang="da-DK"/>
          </a:p>
        </p:txBody>
      </p:sp>
      <p:sp>
        <p:nvSpPr>
          <p:cNvPr id="10" name="Flowchart: Alternate Process 9"/>
          <p:cNvSpPr/>
          <p:nvPr/>
        </p:nvSpPr>
        <p:spPr bwMode="auto">
          <a:xfrm>
            <a:off x="7286644" y="5786454"/>
            <a:ext cx="1357322" cy="500066"/>
          </a:xfrm>
          <a:prstGeom prst="flowChartAlternateProcess">
            <a:avLst/>
          </a:prstGeom>
          <a:solidFill>
            <a:schemeClr val="accent3"/>
          </a:solidFill>
          <a:ln w="9525" cap="flat" cmpd="sng" algn="ctr">
            <a:solidFill>
              <a:srgbClr val="ACACAC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80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Verdana" pitchFamily="34" charset="0"/>
                <a:hlinkClick r:id="rId3" action="ppaction://hlinksldjump"/>
              </a:rPr>
              <a:t>В начало</a:t>
            </a:r>
            <a:endParaRPr kumimoji="0" lang="ru-RU" sz="1800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Verdana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Комплект крючков для маркизета</a:t>
            </a:r>
            <a:endParaRPr lang="en-US" dirty="0"/>
          </a:p>
        </p:txBody>
      </p:sp>
      <p:sp>
        <p:nvSpPr>
          <p:cNvPr id="6349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Подходит для маркизетов </a:t>
            </a:r>
            <a:r>
              <a:rPr lang="en-US" dirty="0" smtClean="0"/>
              <a:t>MHL, MIE</a:t>
            </a:r>
          </a:p>
          <a:p>
            <a:endParaRPr lang="ru-RU" dirty="0" smtClean="0"/>
          </a:p>
          <a:p>
            <a:endParaRPr lang="ru-RU" dirty="0" smtClean="0"/>
          </a:p>
          <a:p>
            <a:pPr lvl="3">
              <a:buNone/>
            </a:pPr>
            <a:r>
              <a:rPr lang="ru-RU" sz="2000" dirty="0" smtClean="0">
                <a:solidFill>
                  <a:srgbClr val="006CA5"/>
                </a:solidFill>
              </a:rPr>
              <a:t>	Код - </a:t>
            </a:r>
            <a:r>
              <a:rPr lang="en-US" sz="2000" dirty="0" smtClean="0">
                <a:solidFill>
                  <a:srgbClr val="006CA5"/>
                </a:solidFill>
              </a:rPr>
              <a:t>831757</a:t>
            </a:r>
            <a:endParaRPr lang="ru-RU" sz="2000" dirty="0" smtClean="0">
              <a:solidFill>
                <a:srgbClr val="006CA5"/>
              </a:solidFill>
            </a:endParaRPr>
          </a:p>
          <a:p>
            <a:endParaRPr lang="en-US" dirty="0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B5E496-C20A-4259-82D6-EE90691934EF}" type="slidenum">
              <a:rPr lang="da-DK" smtClean="0"/>
              <a:pPr/>
              <a:t>251</a:t>
            </a:fld>
            <a:endParaRPr lang="da-DK"/>
          </a:p>
        </p:txBody>
      </p:sp>
      <p:sp>
        <p:nvSpPr>
          <p:cNvPr id="10" name="Flowchart: Alternate Process 9"/>
          <p:cNvSpPr/>
          <p:nvPr/>
        </p:nvSpPr>
        <p:spPr bwMode="auto">
          <a:xfrm>
            <a:off x="7286644" y="5786454"/>
            <a:ext cx="1357322" cy="500066"/>
          </a:xfrm>
          <a:prstGeom prst="flowChartAlternateProcess">
            <a:avLst/>
          </a:prstGeom>
          <a:solidFill>
            <a:schemeClr val="accent3"/>
          </a:solidFill>
          <a:ln w="9525" cap="flat" cmpd="sng" algn="ctr">
            <a:solidFill>
              <a:srgbClr val="ACACAC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80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Verdana" pitchFamily="34" charset="0"/>
                <a:hlinkClick r:id="rId2" action="ppaction://hlinksldjump"/>
              </a:rPr>
              <a:t>В начало</a:t>
            </a:r>
            <a:endParaRPr kumimoji="0" lang="ru-RU" sz="1800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Verdana" pitchFamily="34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/>
          <a:srcRect l="17426" t="34782" r="53972" b="14130"/>
          <a:stretch>
            <a:fillRect/>
          </a:stretch>
        </p:blipFill>
        <p:spPr bwMode="auto">
          <a:xfrm>
            <a:off x="5786446" y="2000240"/>
            <a:ext cx="2571768" cy="33575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7" name="TextBox 6"/>
          <p:cNvSpPr txBox="1"/>
          <p:nvPr/>
        </p:nvSpPr>
        <p:spPr>
          <a:xfrm>
            <a:off x="500034" y="5857892"/>
            <a:ext cx="55721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hlinkClick r:id="rId4" action="ppaction://hlinksldjump"/>
              </a:rPr>
              <a:t>Вернуться к шторам </a:t>
            </a: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Установочный фиксатор</a:t>
            </a:r>
            <a:endParaRPr lang="en-US" dirty="0"/>
          </a:p>
        </p:txBody>
      </p:sp>
      <p:sp>
        <p:nvSpPr>
          <p:cNvPr id="6349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Подходит для маркизетов </a:t>
            </a:r>
            <a:r>
              <a:rPr lang="en-US" dirty="0" smtClean="0"/>
              <a:t>MML, MSL</a:t>
            </a:r>
            <a:r>
              <a:rPr lang="ru-RU" dirty="0"/>
              <a:t/>
            </a:r>
            <a:br>
              <a:rPr lang="ru-RU" dirty="0"/>
            </a:br>
            <a:r>
              <a:rPr lang="ru-RU" sz="1600" dirty="0"/>
              <a:t>2003-2015 </a:t>
            </a:r>
            <a:r>
              <a:rPr lang="ru-RU" sz="1600" dirty="0" err="1"/>
              <a:t>гг</a:t>
            </a:r>
            <a:endParaRPr lang="en-US" sz="1600" dirty="0"/>
          </a:p>
          <a:p>
            <a:pPr marL="0" indent="0">
              <a:buNone/>
            </a:pPr>
            <a:endParaRPr lang="en-US" dirty="0" smtClean="0"/>
          </a:p>
          <a:p>
            <a:endParaRPr lang="ru-RU" dirty="0" smtClean="0"/>
          </a:p>
          <a:p>
            <a:endParaRPr lang="ru-RU" dirty="0" smtClean="0"/>
          </a:p>
          <a:p>
            <a:pPr lvl="3">
              <a:buNone/>
            </a:pPr>
            <a:r>
              <a:rPr lang="ru-RU" sz="2000" dirty="0" smtClean="0">
                <a:solidFill>
                  <a:srgbClr val="006CA5"/>
                </a:solidFill>
              </a:rPr>
              <a:t>	</a:t>
            </a:r>
          </a:p>
          <a:p>
            <a:pPr lvl="3">
              <a:buNone/>
            </a:pPr>
            <a:endParaRPr lang="ru-RU" sz="2000" dirty="0" smtClean="0">
              <a:solidFill>
                <a:srgbClr val="006CA5"/>
              </a:solidFill>
            </a:endParaRPr>
          </a:p>
          <a:p>
            <a:pPr lvl="3">
              <a:buNone/>
            </a:pPr>
            <a:r>
              <a:rPr lang="ru-RU" sz="2000" dirty="0" smtClean="0">
                <a:solidFill>
                  <a:srgbClr val="006CA5"/>
                </a:solidFill>
              </a:rPr>
              <a:t>Код 	86322251</a:t>
            </a:r>
          </a:p>
          <a:p>
            <a:pPr lvl="3">
              <a:buNone/>
            </a:pPr>
            <a:r>
              <a:rPr lang="ru-RU" sz="2000" dirty="0" smtClean="0">
                <a:solidFill>
                  <a:srgbClr val="006CA5"/>
                </a:solidFill>
              </a:rPr>
              <a:t>			</a:t>
            </a:r>
          </a:p>
          <a:p>
            <a:pPr lvl="3">
              <a:buNone/>
            </a:pPr>
            <a:endParaRPr lang="ru-RU" sz="2000" dirty="0" smtClean="0">
              <a:solidFill>
                <a:srgbClr val="006CA5"/>
              </a:solidFill>
            </a:endParaRPr>
          </a:p>
          <a:p>
            <a:pPr lvl="3">
              <a:buNone/>
            </a:pPr>
            <a:r>
              <a:rPr lang="ru-RU" sz="2000" dirty="0" smtClean="0">
                <a:solidFill>
                  <a:srgbClr val="006CA5"/>
                </a:solidFill>
              </a:rPr>
              <a:t>			86322351</a:t>
            </a:r>
          </a:p>
          <a:p>
            <a:endParaRPr lang="en-US" dirty="0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B5E496-C20A-4259-82D6-EE90691934EF}" type="slidenum">
              <a:rPr lang="da-DK" smtClean="0"/>
              <a:pPr/>
              <a:t>252</a:t>
            </a:fld>
            <a:endParaRPr lang="da-DK"/>
          </a:p>
        </p:txBody>
      </p:sp>
      <p:sp>
        <p:nvSpPr>
          <p:cNvPr id="10" name="Flowchart: Alternate Process 9"/>
          <p:cNvSpPr/>
          <p:nvPr/>
        </p:nvSpPr>
        <p:spPr bwMode="auto">
          <a:xfrm>
            <a:off x="7286644" y="5786454"/>
            <a:ext cx="1357322" cy="500066"/>
          </a:xfrm>
          <a:prstGeom prst="flowChartAlternateProcess">
            <a:avLst/>
          </a:prstGeom>
          <a:solidFill>
            <a:schemeClr val="accent3"/>
          </a:solidFill>
          <a:ln w="9525" cap="flat" cmpd="sng" algn="ctr">
            <a:solidFill>
              <a:srgbClr val="ACACAC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80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Verdana" pitchFamily="34" charset="0"/>
                <a:hlinkClick r:id="rId2" action="ppaction://hlinksldjump"/>
              </a:rPr>
              <a:t>В начало</a:t>
            </a:r>
            <a:endParaRPr kumimoji="0" lang="ru-RU" sz="1800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Verdana" pitchFamily="34" charset="0"/>
            </a:endParaRPr>
          </a:p>
        </p:txBody>
      </p:sp>
      <p:grpSp>
        <p:nvGrpSpPr>
          <p:cNvPr id="13" name="Group 12"/>
          <p:cNvGrpSpPr/>
          <p:nvPr/>
        </p:nvGrpSpPr>
        <p:grpSpPr>
          <a:xfrm>
            <a:off x="3643306" y="2357430"/>
            <a:ext cx="4786347" cy="2893240"/>
            <a:chOff x="3643306" y="2500306"/>
            <a:chExt cx="4786347" cy="2893240"/>
          </a:xfrm>
        </p:grpSpPr>
        <p:grpSp>
          <p:nvGrpSpPr>
            <p:cNvPr id="11" name="Group 10"/>
            <p:cNvGrpSpPr/>
            <p:nvPr/>
          </p:nvGrpSpPr>
          <p:grpSpPr>
            <a:xfrm>
              <a:off x="3714744" y="2500306"/>
              <a:ext cx="4714909" cy="2893240"/>
              <a:chOff x="3714744" y="2500306"/>
              <a:chExt cx="4714909" cy="2893240"/>
            </a:xfrm>
          </p:grpSpPr>
          <p:pic>
            <p:nvPicPr>
              <p:cNvPr id="7170" name="Picture 2"/>
              <p:cNvPicPr>
                <a:picLocks noChangeAspect="1" noChangeArrowheads="1"/>
              </p:cNvPicPr>
              <p:nvPr/>
            </p:nvPicPr>
            <p:blipFill>
              <a:blip r:embed="rId3" cstate="print"/>
              <a:srcRect l="9356" t="31429" r="74393" b="39999"/>
              <a:stretch>
                <a:fillRect/>
              </a:stretch>
            </p:blipFill>
            <p:spPr bwMode="auto">
              <a:xfrm>
                <a:off x="3714744" y="2500306"/>
                <a:ext cx="4714908" cy="285752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</p:pic>
          <p:sp>
            <p:nvSpPr>
              <p:cNvPr id="9" name="Right Triangle 8"/>
              <p:cNvSpPr/>
              <p:nvPr/>
            </p:nvSpPr>
            <p:spPr bwMode="auto">
              <a:xfrm rot="16200000">
                <a:off x="5911464" y="2875356"/>
                <a:ext cx="2250298" cy="2786081"/>
              </a:xfrm>
              <a:prstGeom prst="rtTriangle">
                <a:avLst/>
              </a:prstGeom>
              <a:solidFill>
                <a:schemeClr val="bg1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0" tIns="0" rIns="0" bIns="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2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ru-RU" sz="18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Verdana" pitchFamily="34" charset="0"/>
                </a:endParaRPr>
              </a:p>
            </p:txBody>
          </p:sp>
        </p:grpSp>
        <p:sp>
          <p:nvSpPr>
            <p:cNvPr id="12" name="Right Triangle 11"/>
            <p:cNvSpPr/>
            <p:nvPr/>
          </p:nvSpPr>
          <p:spPr bwMode="auto">
            <a:xfrm rot="5400000">
              <a:off x="4179091" y="1964521"/>
              <a:ext cx="2428892" cy="3500462"/>
            </a:xfrm>
            <a:prstGeom prst="rtTriangle">
              <a:avLst/>
            </a:prstGeom>
            <a:solidFill>
              <a:schemeClr val="bg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0" tIns="0" rIns="0" bIns="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ru-RU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Verdana" pitchFamily="34" charset="0"/>
              </a:endParaRPr>
            </a:p>
          </p:txBody>
        </p:sp>
      </p:grpSp>
      <p:cxnSp>
        <p:nvCxnSpPr>
          <p:cNvPr id="15" name="Straight Arrow Connector 14"/>
          <p:cNvCxnSpPr/>
          <p:nvPr/>
        </p:nvCxnSpPr>
        <p:spPr bwMode="auto">
          <a:xfrm>
            <a:off x="3571868" y="3071810"/>
            <a:ext cx="2857520" cy="1588"/>
          </a:xfrm>
          <a:prstGeom prst="straightConnector1">
            <a:avLst/>
          </a:prstGeom>
          <a:solidFill>
            <a:schemeClr val="accent2"/>
          </a:solidFill>
          <a:ln w="9525" cap="flat" cmpd="sng" algn="ctr">
            <a:solidFill>
              <a:srgbClr val="FF3300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16" name="Straight Arrow Connector 15"/>
          <p:cNvCxnSpPr/>
          <p:nvPr/>
        </p:nvCxnSpPr>
        <p:spPr bwMode="auto">
          <a:xfrm>
            <a:off x="3571868" y="4214818"/>
            <a:ext cx="1000132" cy="1588"/>
          </a:xfrm>
          <a:prstGeom prst="straightConnector1">
            <a:avLst/>
          </a:prstGeom>
          <a:solidFill>
            <a:schemeClr val="accent2"/>
          </a:solidFill>
          <a:ln w="9525" cap="flat" cmpd="sng" algn="ctr">
            <a:solidFill>
              <a:srgbClr val="FF3300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14" name="TextBox 13"/>
          <p:cNvSpPr txBox="1"/>
          <p:nvPr/>
        </p:nvSpPr>
        <p:spPr>
          <a:xfrm>
            <a:off x="500034" y="5857892"/>
            <a:ext cx="55721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hlinkClick r:id="rId4" action="ppaction://hlinksldjump"/>
              </a:rPr>
              <a:t>Вернуться к шторам </a:t>
            </a: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>
                <a:hlinkClick r:id="rId2" action="ppaction://hlinksldjump"/>
              </a:rPr>
              <a:t>Ползунок боковой направляющей</a:t>
            </a:r>
            <a:endParaRPr lang="ru-RU" dirty="0" smtClean="0"/>
          </a:p>
          <a:p>
            <a:r>
              <a:rPr lang="ru-RU" dirty="0" smtClean="0">
                <a:hlinkClick r:id="rId3" action="ppaction://hlinksldjump"/>
              </a:rPr>
              <a:t>Монтажный комплект Р-08</a:t>
            </a:r>
            <a:endParaRPr lang="ru-RU" dirty="0" smtClean="0"/>
          </a:p>
          <a:p>
            <a:r>
              <a:rPr lang="ru-RU" dirty="0" smtClean="0">
                <a:hlinkClick r:id="rId4" action="ppaction://hlinksldjump"/>
              </a:rPr>
              <a:t>Монтажный комплект </a:t>
            </a:r>
            <a:r>
              <a:rPr lang="en-US" dirty="0" smtClean="0">
                <a:hlinkClick r:id="rId4" action="ppaction://hlinksldjump"/>
              </a:rPr>
              <a:t>P-05</a:t>
            </a:r>
            <a:endParaRPr lang="en-US" dirty="0" smtClean="0"/>
          </a:p>
          <a:p>
            <a:r>
              <a:rPr lang="ru-RU" dirty="0" smtClean="0">
                <a:hlinkClick r:id="rId5" action="ppaction://hlinksldjump"/>
              </a:rPr>
              <a:t>Шнур-держатель, нижняя часть</a:t>
            </a:r>
            <a:endParaRPr lang="ru-RU" dirty="0" smtClean="0"/>
          </a:p>
          <a:p>
            <a:r>
              <a:rPr lang="ru-RU" dirty="0" smtClean="0">
                <a:hlinkClick r:id="rId6" action="ppaction://hlinksldjump"/>
              </a:rPr>
              <a:t>Упаковка боковых контроллеров</a:t>
            </a:r>
            <a:endParaRPr lang="en-US" dirty="0" smtClean="0"/>
          </a:p>
          <a:p>
            <a:r>
              <a:rPr lang="ru-RU" dirty="0" smtClean="0">
                <a:hlinkClick r:id="rId7" action="ppaction://hlinksldjump"/>
              </a:rPr>
              <a:t>Упаковка торцевых муфт</a:t>
            </a:r>
            <a:endParaRPr lang="ru-RU" dirty="0" smtClean="0"/>
          </a:p>
          <a:p>
            <a:r>
              <a:rPr lang="ru-RU" dirty="0" smtClean="0">
                <a:hlinkClick r:id="rId8" action="ppaction://hlinksldjump"/>
              </a:rPr>
              <a:t>Упаковка направляющих</a:t>
            </a:r>
            <a:endParaRPr lang="en-US" dirty="0" smtClean="0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B5E496-C20A-4259-82D6-EE90691934EF}" type="slidenum">
              <a:rPr lang="da-DK" smtClean="0"/>
              <a:pPr/>
              <a:t>253</a:t>
            </a:fld>
            <a:endParaRPr lang="da-DK"/>
          </a:p>
        </p:txBody>
      </p:sp>
      <p:sp>
        <p:nvSpPr>
          <p:cNvPr id="10" name="Flowchart: Alternate Process 9"/>
          <p:cNvSpPr/>
          <p:nvPr/>
        </p:nvSpPr>
        <p:spPr bwMode="auto">
          <a:xfrm>
            <a:off x="7286644" y="5786454"/>
            <a:ext cx="1357322" cy="500066"/>
          </a:xfrm>
          <a:prstGeom prst="flowChartAlternateProcess">
            <a:avLst/>
          </a:prstGeom>
          <a:solidFill>
            <a:schemeClr val="accent3"/>
          </a:solidFill>
          <a:ln w="9525" cap="flat" cmpd="sng" algn="ctr">
            <a:solidFill>
              <a:srgbClr val="ACACAC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80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Verdana" pitchFamily="34" charset="0"/>
                <a:hlinkClick r:id="rId9" action="ppaction://hlinksldjump"/>
              </a:rPr>
              <a:t>В начало</a:t>
            </a:r>
            <a:endParaRPr kumimoji="0" lang="ru-RU" sz="1800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Verdana" pitchFamily="34" charset="0"/>
            </a:endParaRPr>
          </a:p>
        </p:txBody>
      </p:sp>
      <p:sp>
        <p:nvSpPr>
          <p:cNvPr id="6" name="Rectangle 2"/>
          <p:cNvSpPr>
            <a:spLocks noGrp="1" noChangeArrowheads="1"/>
          </p:cNvSpPr>
          <p:nvPr>
            <p:ph type="title"/>
          </p:nvPr>
        </p:nvSpPr>
        <p:spPr>
          <a:xfrm>
            <a:off x="347663" y="168275"/>
            <a:ext cx="7032625" cy="936625"/>
          </a:xfrm>
        </p:spPr>
        <p:txBody>
          <a:bodyPr/>
          <a:lstStyle/>
          <a:p>
            <a:r>
              <a:rPr lang="ru-RU" sz="2400" dirty="0" smtClean="0"/>
              <a:t>Запасные части для жалюзи </a:t>
            </a:r>
            <a:r>
              <a:rPr lang="en-US" sz="2400" dirty="0" smtClean="0"/>
              <a:t>PAL</a:t>
            </a:r>
            <a:endParaRPr lang="en-US" sz="2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ru-RU" sz="1600" dirty="0" smtClean="0"/>
              <a:t>Запасные части для жалюзи </a:t>
            </a:r>
            <a:r>
              <a:rPr lang="en-US" sz="1600" dirty="0" smtClean="0"/>
              <a:t>PAL</a:t>
            </a:r>
            <a:br>
              <a:rPr lang="en-US" sz="1600" dirty="0" smtClean="0"/>
            </a:br>
            <a:r>
              <a:rPr lang="ru-RU" sz="2000" dirty="0" smtClean="0"/>
              <a:t>Ползунок боковой направляющей</a:t>
            </a:r>
            <a:endParaRPr lang="en-US" sz="2000" dirty="0"/>
          </a:p>
        </p:txBody>
      </p:sp>
      <p:sp>
        <p:nvSpPr>
          <p:cNvPr id="6349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Подходит для жалюзи </a:t>
            </a:r>
            <a:r>
              <a:rPr lang="en-US" dirty="0" smtClean="0"/>
              <a:t>PAL </a:t>
            </a:r>
            <a:r>
              <a:rPr lang="en-US" b="1" dirty="0" smtClean="0">
                <a:solidFill>
                  <a:srgbClr val="FF0000"/>
                </a:solidFill>
              </a:rPr>
              <a:t>(</a:t>
            </a:r>
            <a:r>
              <a:rPr lang="ru-RU" b="1" dirty="0" smtClean="0">
                <a:solidFill>
                  <a:srgbClr val="FF0000"/>
                </a:solidFill>
              </a:rPr>
              <a:t>не </a:t>
            </a:r>
            <a:r>
              <a:rPr lang="en-US" b="1" dirty="0" smtClean="0">
                <a:solidFill>
                  <a:srgbClr val="FF0000"/>
                </a:solidFill>
              </a:rPr>
              <a:t>slim line)</a:t>
            </a:r>
            <a:r>
              <a:rPr lang="ru-RU" b="1" dirty="0" smtClean="0">
                <a:solidFill>
                  <a:srgbClr val="FF0000"/>
                </a:solidFill>
              </a:rPr>
              <a:t/>
            </a:r>
            <a:br>
              <a:rPr lang="ru-RU" b="1" dirty="0" smtClean="0">
                <a:solidFill>
                  <a:srgbClr val="FF0000"/>
                </a:solidFill>
              </a:rPr>
            </a:br>
            <a:r>
              <a:rPr lang="ru-RU" sz="1600" dirty="0"/>
              <a:t>2003-2015 </a:t>
            </a:r>
            <a:r>
              <a:rPr lang="ru-RU" sz="1600" dirty="0" err="1"/>
              <a:t>гг</a:t>
            </a:r>
            <a:endParaRPr lang="en-US" sz="1600" dirty="0"/>
          </a:p>
          <a:p>
            <a:pPr marL="0" indent="0">
              <a:buNone/>
            </a:pPr>
            <a:endParaRPr lang="en-US" b="1" dirty="0" smtClean="0">
              <a:solidFill>
                <a:srgbClr val="FF0000"/>
              </a:solidFill>
            </a:endParaRPr>
          </a:p>
          <a:p>
            <a:endParaRPr lang="ru-RU" dirty="0" smtClean="0"/>
          </a:p>
          <a:p>
            <a:endParaRPr lang="ru-RU" dirty="0" smtClean="0"/>
          </a:p>
          <a:p>
            <a:endParaRPr lang="ru-RU" dirty="0" smtClean="0"/>
          </a:p>
          <a:p>
            <a:endParaRPr lang="ru-RU" dirty="0" smtClean="0"/>
          </a:p>
          <a:p>
            <a:pPr>
              <a:buNone/>
            </a:pPr>
            <a:endParaRPr lang="en-US" dirty="0" smtClean="0"/>
          </a:p>
          <a:p>
            <a:pPr lvl="5"/>
            <a:r>
              <a:rPr lang="ru-RU" sz="2000" dirty="0" smtClean="0">
                <a:solidFill>
                  <a:srgbClr val="006CA5"/>
                </a:solidFill>
              </a:rPr>
              <a:t>Код 842795</a:t>
            </a:r>
            <a:endParaRPr lang="en-US" sz="2000" dirty="0" smtClean="0">
              <a:solidFill>
                <a:srgbClr val="006CA5"/>
              </a:solidFill>
            </a:endParaRPr>
          </a:p>
          <a:p>
            <a:endParaRPr lang="en-US" dirty="0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B5E496-C20A-4259-82D6-EE90691934EF}" type="slidenum">
              <a:rPr lang="da-DK" smtClean="0"/>
              <a:pPr/>
              <a:t>254</a:t>
            </a:fld>
            <a:endParaRPr lang="da-DK"/>
          </a:p>
        </p:txBody>
      </p:sp>
      <p:sp>
        <p:nvSpPr>
          <p:cNvPr id="10" name="Flowchart: Alternate Process 9"/>
          <p:cNvSpPr/>
          <p:nvPr/>
        </p:nvSpPr>
        <p:spPr bwMode="auto">
          <a:xfrm>
            <a:off x="7286644" y="5786454"/>
            <a:ext cx="1357322" cy="500066"/>
          </a:xfrm>
          <a:prstGeom prst="flowChartAlternateProcess">
            <a:avLst/>
          </a:prstGeom>
          <a:solidFill>
            <a:schemeClr val="accent3"/>
          </a:solidFill>
          <a:ln w="9525" cap="flat" cmpd="sng" algn="ctr">
            <a:solidFill>
              <a:srgbClr val="ACACAC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80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Verdana" pitchFamily="34" charset="0"/>
                <a:hlinkClick r:id="rId2" action="ppaction://hlinksldjump"/>
              </a:rPr>
              <a:t>В начало</a:t>
            </a:r>
            <a:endParaRPr kumimoji="0" lang="ru-RU" sz="1800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Verdana" pitchFamily="34" charset="0"/>
            </a:endParaRPr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3" cstate="print"/>
          <a:srcRect l="54492" t="38236" r="25000" b="28431"/>
          <a:stretch>
            <a:fillRect/>
          </a:stretch>
        </p:blipFill>
        <p:spPr bwMode="auto">
          <a:xfrm>
            <a:off x="5643570" y="2500306"/>
            <a:ext cx="2500298" cy="24288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7" name="TextBox 6"/>
          <p:cNvSpPr txBox="1"/>
          <p:nvPr/>
        </p:nvSpPr>
        <p:spPr>
          <a:xfrm>
            <a:off x="500034" y="5857892"/>
            <a:ext cx="55721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hlinkClick r:id="rId4" action="ppaction://hlinksldjump"/>
              </a:rPr>
              <a:t>Вернуться к шторам </a:t>
            </a: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ru-RU" sz="1600" dirty="0" smtClean="0"/>
              <a:t>Запасные части для жалюзи </a:t>
            </a:r>
            <a:r>
              <a:rPr lang="en-US" sz="1600" dirty="0" smtClean="0"/>
              <a:t>PAL </a:t>
            </a:r>
            <a:br>
              <a:rPr lang="en-US" sz="1600" dirty="0" smtClean="0"/>
            </a:br>
            <a:r>
              <a:rPr lang="ru-RU" sz="2000" dirty="0" smtClean="0"/>
              <a:t>Монтажный комплект</a:t>
            </a:r>
            <a:r>
              <a:rPr lang="en-US" sz="2000" dirty="0" smtClean="0"/>
              <a:t> P-08</a:t>
            </a:r>
            <a:endParaRPr lang="en-US" sz="2000" dirty="0"/>
          </a:p>
        </p:txBody>
      </p:sp>
      <p:sp>
        <p:nvSpPr>
          <p:cNvPr id="6349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Подходит для жалюзи </a:t>
            </a:r>
            <a:r>
              <a:rPr lang="en-US" dirty="0" smtClean="0"/>
              <a:t>PAL </a:t>
            </a:r>
            <a:r>
              <a:rPr lang="en-US" b="1" dirty="0" smtClean="0"/>
              <a:t>(slim line)</a:t>
            </a:r>
            <a:r>
              <a:rPr lang="ru-RU" b="1" dirty="0" smtClean="0"/>
              <a:t/>
            </a:r>
            <a:br>
              <a:rPr lang="ru-RU" b="1" dirty="0" smtClean="0"/>
            </a:br>
            <a:r>
              <a:rPr lang="ru-RU" sz="1600" dirty="0"/>
              <a:t>2003-2015 </a:t>
            </a:r>
            <a:r>
              <a:rPr lang="ru-RU" sz="1600" dirty="0" err="1"/>
              <a:t>гг</a:t>
            </a:r>
            <a:endParaRPr lang="en-US" sz="1600" dirty="0"/>
          </a:p>
          <a:p>
            <a:endParaRPr lang="en-US" b="1" dirty="0" smtClean="0"/>
          </a:p>
          <a:p>
            <a:endParaRPr lang="ru-RU" dirty="0" smtClean="0"/>
          </a:p>
          <a:p>
            <a:endParaRPr lang="ru-RU" dirty="0" smtClean="0"/>
          </a:p>
          <a:p>
            <a:endParaRPr lang="ru-RU" dirty="0" smtClean="0"/>
          </a:p>
          <a:p>
            <a:endParaRPr lang="ru-RU" dirty="0" smtClean="0"/>
          </a:p>
          <a:p>
            <a:pPr>
              <a:buNone/>
            </a:pPr>
            <a:endParaRPr lang="en-US" dirty="0" smtClean="0"/>
          </a:p>
          <a:p>
            <a:pPr lvl="5"/>
            <a:r>
              <a:rPr lang="ru-RU" sz="2000" dirty="0" smtClean="0">
                <a:solidFill>
                  <a:srgbClr val="006CA5"/>
                </a:solidFill>
              </a:rPr>
              <a:t>Код </a:t>
            </a:r>
            <a:r>
              <a:rPr lang="en-US" sz="2000" dirty="0" smtClean="0">
                <a:solidFill>
                  <a:srgbClr val="006CA5"/>
                </a:solidFill>
              </a:rPr>
              <a:t>830186</a:t>
            </a:r>
          </a:p>
          <a:p>
            <a:endParaRPr lang="en-US" dirty="0" smtClean="0"/>
          </a:p>
          <a:p>
            <a:endParaRPr lang="en-US" dirty="0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B5E496-C20A-4259-82D6-EE90691934EF}" type="slidenum">
              <a:rPr lang="da-DK" smtClean="0"/>
              <a:pPr/>
              <a:t>255</a:t>
            </a:fld>
            <a:endParaRPr lang="da-DK"/>
          </a:p>
        </p:txBody>
      </p:sp>
      <p:sp>
        <p:nvSpPr>
          <p:cNvPr id="10" name="Flowchart: Alternate Process 9"/>
          <p:cNvSpPr/>
          <p:nvPr/>
        </p:nvSpPr>
        <p:spPr bwMode="auto">
          <a:xfrm>
            <a:off x="7286644" y="5786454"/>
            <a:ext cx="1357322" cy="500066"/>
          </a:xfrm>
          <a:prstGeom prst="flowChartAlternateProcess">
            <a:avLst/>
          </a:prstGeom>
          <a:solidFill>
            <a:schemeClr val="accent3"/>
          </a:solidFill>
          <a:ln w="9525" cap="flat" cmpd="sng" algn="ctr">
            <a:solidFill>
              <a:srgbClr val="ACACAC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80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Verdana" pitchFamily="34" charset="0"/>
                <a:hlinkClick r:id="rId2" action="ppaction://hlinksldjump"/>
              </a:rPr>
              <a:t>В начало</a:t>
            </a:r>
            <a:endParaRPr kumimoji="0" lang="ru-RU" sz="1800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Verdana" pitchFamily="34" charset="0"/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 cstate="print"/>
          <a:srcRect l="59180" t="26367" r="12109" b="12109"/>
          <a:stretch>
            <a:fillRect/>
          </a:stretch>
        </p:blipFill>
        <p:spPr bwMode="auto">
          <a:xfrm>
            <a:off x="6357950" y="1785926"/>
            <a:ext cx="1722450" cy="22145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7" name="TextBox 6"/>
          <p:cNvSpPr txBox="1"/>
          <p:nvPr/>
        </p:nvSpPr>
        <p:spPr>
          <a:xfrm>
            <a:off x="500034" y="5857892"/>
            <a:ext cx="55721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hlinkClick r:id="rId4" action="ppaction://hlinksldjump"/>
              </a:rPr>
              <a:t>Вернуться к шторам </a:t>
            </a:r>
            <a:endParaRPr lang="ru-RU" dirty="0"/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5" cstate="print"/>
          <a:srcRect l="58008" t="43945" r="33203" b="39453"/>
          <a:stretch>
            <a:fillRect/>
          </a:stretch>
        </p:blipFill>
        <p:spPr bwMode="auto">
          <a:xfrm>
            <a:off x="5500694" y="4286256"/>
            <a:ext cx="1071570" cy="12144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6" cstate="print"/>
          <a:srcRect l="66309" t="44922" r="18945" b="25781"/>
          <a:stretch>
            <a:fillRect/>
          </a:stretch>
        </p:blipFill>
        <p:spPr bwMode="auto">
          <a:xfrm>
            <a:off x="6500826" y="4357694"/>
            <a:ext cx="958828" cy="11430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ru-RU" sz="1600" dirty="0" smtClean="0"/>
              <a:t>Запасные части для жалюзи </a:t>
            </a:r>
            <a:r>
              <a:rPr lang="en-US" sz="1600" dirty="0" smtClean="0"/>
              <a:t>PAL, PML</a:t>
            </a:r>
            <a:br>
              <a:rPr lang="en-US" sz="1600" dirty="0" smtClean="0"/>
            </a:br>
            <a:r>
              <a:rPr lang="ru-RU" sz="2000" dirty="0" smtClean="0"/>
              <a:t>Монтажный комплект Р-05</a:t>
            </a:r>
            <a:endParaRPr lang="en-US" sz="2000" dirty="0"/>
          </a:p>
        </p:txBody>
      </p:sp>
      <p:sp>
        <p:nvSpPr>
          <p:cNvPr id="6349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Подходит для жалюзи </a:t>
            </a:r>
            <a:r>
              <a:rPr lang="en-US" dirty="0" smtClean="0"/>
              <a:t>PAL, PML</a:t>
            </a:r>
            <a:r>
              <a:rPr lang="ru-RU" dirty="0" smtClean="0"/>
              <a:t> </a:t>
            </a:r>
            <a:r>
              <a:rPr lang="en-US" b="1" dirty="0" smtClean="0">
                <a:solidFill>
                  <a:srgbClr val="FF0000"/>
                </a:solidFill>
              </a:rPr>
              <a:t>(</a:t>
            </a:r>
            <a:r>
              <a:rPr lang="ru-RU" b="1" dirty="0" smtClean="0">
                <a:solidFill>
                  <a:srgbClr val="FF0000"/>
                </a:solidFill>
              </a:rPr>
              <a:t>не </a:t>
            </a:r>
            <a:r>
              <a:rPr lang="en-US" b="1" dirty="0" smtClean="0">
                <a:solidFill>
                  <a:srgbClr val="FF0000"/>
                </a:solidFill>
              </a:rPr>
              <a:t>slim line)</a:t>
            </a:r>
            <a:r>
              <a:rPr lang="ru-RU" b="1" dirty="0" smtClean="0">
                <a:solidFill>
                  <a:srgbClr val="FF0000"/>
                </a:solidFill>
              </a:rPr>
              <a:t/>
            </a:r>
            <a:br>
              <a:rPr lang="ru-RU" b="1" dirty="0" smtClean="0">
                <a:solidFill>
                  <a:srgbClr val="FF0000"/>
                </a:solidFill>
              </a:rPr>
            </a:br>
            <a:r>
              <a:rPr lang="ru-RU" sz="1600" dirty="0"/>
              <a:t>2003-2015 </a:t>
            </a:r>
            <a:r>
              <a:rPr lang="ru-RU" sz="1600" dirty="0" err="1"/>
              <a:t>гг</a:t>
            </a:r>
            <a:endParaRPr lang="en-US" sz="1600" dirty="0"/>
          </a:p>
          <a:p>
            <a:endParaRPr lang="en-US" b="1" dirty="0" smtClean="0">
              <a:solidFill>
                <a:srgbClr val="FF0000"/>
              </a:solidFill>
            </a:endParaRPr>
          </a:p>
          <a:p>
            <a:endParaRPr lang="ru-RU" dirty="0" smtClean="0"/>
          </a:p>
          <a:p>
            <a:endParaRPr lang="ru-RU" dirty="0" smtClean="0"/>
          </a:p>
          <a:p>
            <a:endParaRPr lang="ru-RU" dirty="0" smtClean="0"/>
          </a:p>
          <a:p>
            <a:pPr>
              <a:buNone/>
            </a:pPr>
            <a:endParaRPr lang="en-US" dirty="0" smtClean="0"/>
          </a:p>
          <a:p>
            <a:pPr lvl="5"/>
            <a:r>
              <a:rPr lang="ru-RU" sz="2000" dirty="0" smtClean="0">
                <a:solidFill>
                  <a:srgbClr val="006CA5"/>
                </a:solidFill>
              </a:rPr>
              <a:t>Код </a:t>
            </a:r>
            <a:r>
              <a:rPr lang="en-US" sz="2000" dirty="0" smtClean="0">
                <a:solidFill>
                  <a:srgbClr val="006CA5"/>
                </a:solidFill>
              </a:rPr>
              <a:t>830131</a:t>
            </a:r>
          </a:p>
          <a:p>
            <a:endParaRPr lang="en-US" dirty="0" smtClean="0"/>
          </a:p>
          <a:p>
            <a:endParaRPr lang="en-US" dirty="0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B5E496-C20A-4259-82D6-EE90691934EF}" type="slidenum">
              <a:rPr lang="da-DK" smtClean="0"/>
              <a:pPr/>
              <a:t>256</a:t>
            </a:fld>
            <a:endParaRPr lang="da-DK"/>
          </a:p>
        </p:txBody>
      </p:sp>
      <p:sp>
        <p:nvSpPr>
          <p:cNvPr id="10" name="Flowchart: Alternate Process 9"/>
          <p:cNvSpPr/>
          <p:nvPr/>
        </p:nvSpPr>
        <p:spPr bwMode="auto">
          <a:xfrm>
            <a:off x="7286644" y="5786454"/>
            <a:ext cx="1357322" cy="500066"/>
          </a:xfrm>
          <a:prstGeom prst="flowChartAlternateProcess">
            <a:avLst/>
          </a:prstGeom>
          <a:solidFill>
            <a:schemeClr val="accent3"/>
          </a:solidFill>
          <a:ln w="9525" cap="flat" cmpd="sng" algn="ctr">
            <a:solidFill>
              <a:srgbClr val="ACACAC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80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Verdana" pitchFamily="34" charset="0"/>
                <a:hlinkClick r:id="rId3" action="ppaction://hlinksldjump"/>
              </a:rPr>
              <a:t>В начало</a:t>
            </a:r>
            <a:endParaRPr kumimoji="0" lang="ru-RU" sz="1800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Verdana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500034" y="5857892"/>
            <a:ext cx="55721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hlinkClick r:id="rId4" action="ppaction://hlinksldjump"/>
              </a:rPr>
              <a:t>Вернуться к шторам </a:t>
            </a:r>
            <a:endParaRPr lang="ru-RU" dirty="0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5" cstate="print"/>
          <a:srcRect l="50976" t="42969" r="27344" b="9179"/>
          <a:stretch>
            <a:fillRect/>
          </a:stretch>
        </p:blipFill>
        <p:spPr bwMode="auto">
          <a:xfrm>
            <a:off x="6019712" y="2357430"/>
            <a:ext cx="1834061" cy="24288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ru-RU" sz="1600" dirty="0" smtClean="0"/>
              <a:t>Запасные части для жалюзи </a:t>
            </a:r>
            <a:r>
              <a:rPr lang="en-US" sz="1600" dirty="0" smtClean="0"/>
              <a:t>PAL, PML</a:t>
            </a:r>
            <a:r>
              <a:rPr lang="ru-RU" sz="1600" dirty="0" smtClean="0"/>
              <a:t/>
            </a:r>
            <a:br>
              <a:rPr lang="ru-RU" sz="1600" dirty="0" smtClean="0"/>
            </a:br>
            <a:r>
              <a:rPr lang="ru-RU" sz="2000" dirty="0" smtClean="0"/>
              <a:t>Шнур-держатель, нижняя часть</a:t>
            </a:r>
            <a:endParaRPr lang="en-US" sz="2000" dirty="0"/>
          </a:p>
        </p:txBody>
      </p:sp>
      <p:sp>
        <p:nvSpPr>
          <p:cNvPr id="6349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Подходит для жалюзи </a:t>
            </a:r>
            <a:r>
              <a:rPr lang="en-US" dirty="0" smtClean="0"/>
              <a:t>PAL, PML</a:t>
            </a:r>
            <a:r>
              <a:rPr lang="ru-RU" dirty="0"/>
              <a:t/>
            </a:r>
            <a:br>
              <a:rPr lang="ru-RU" dirty="0"/>
            </a:br>
            <a:r>
              <a:rPr lang="ru-RU" sz="1600" dirty="0"/>
              <a:t>2003-2015 </a:t>
            </a:r>
            <a:r>
              <a:rPr lang="ru-RU" sz="1600" dirty="0" err="1"/>
              <a:t>гг</a:t>
            </a:r>
            <a:endParaRPr lang="en-US" sz="1600" dirty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pPr lvl="5"/>
            <a:r>
              <a:rPr lang="ru-RU" sz="2000" dirty="0" smtClean="0">
                <a:solidFill>
                  <a:srgbClr val="006CA5"/>
                </a:solidFill>
              </a:rPr>
              <a:t>Код - 948477</a:t>
            </a:r>
            <a:endParaRPr lang="en-US" sz="2000" dirty="0">
              <a:solidFill>
                <a:srgbClr val="006CA5"/>
              </a:solidFill>
            </a:endParaRP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B5E496-C20A-4259-82D6-EE90691934EF}" type="slidenum">
              <a:rPr lang="da-DK" smtClean="0"/>
              <a:pPr/>
              <a:t>257</a:t>
            </a:fld>
            <a:endParaRPr lang="da-DK"/>
          </a:p>
        </p:txBody>
      </p:sp>
      <p:sp>
        <p:nvSpPr>
          <p:cNvPr id="10" name="Flowchart: Alternate Process 9"/>
          <p:cNvSpPr/>
          <p:nvPr/>
        </p:nvSpPr>
        <p:spPr bwMode="auto">
          <a:xfrm>
            <a:off x="7286644" y="5786454"/>
            <a:ext cx="1357322" cy="500066"/>
          </a:xfrm>
          <a:prstGeom prst="flowChartAlternateProcess">
            <a:avLst/>
          </a:prstGeom>
          <a:solidFill>
            <a:schemeClr val="accent3"/>
          </a:solidFill>
          <a:ln w="9525" cap="flat" cmpd="sng" algn="ctr">
            <a:solidFill>
              <a:srgbClr val="ACACAC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80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Verdana" pitchFamily="34" charset="0"/>
                <a:hlinkClick r:id="rId2" action="ppaction://hlinksldjump"/>
              </a:rPr>
              <a:t>В начало</a:t>
            </a:r>
            <a:endParaRPr kumimoji="0" lang="ru-RU" sz="1800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Verdana" pitchFamily="34" charset="0"/>
            </a:endParaRP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3" cstate="print"/>
          <a:srcRect l="42188" t="40039" r="39062" b="34570"/>
          <a:stretch>
            <a:fillRect/>
          </a:stretch>
        </p:blipFill>
        <p:spPr bwMode="auto">
          <a:xfrm>
            <a:off x="6215074" y="2214554"/>
            <a:ext cx="2286016" cy="1857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7" name="TextBox 6"/>
          <p:cNvSpPr txBox="1"/>
          <p:nvPr/>
        </p:nvSpPr>
        <p:spPr>
          <a:xfrm>
            <a:off x="500034" y="5857892"/>
            <a:ext cx="55721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hlinkClick r:id="rId4" action="ppaction://hlinksldjump"/>
              </a:rPr>
              <a:t>Вернуться к шторам </a:t>
            </a: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ru-RU" sz="1600" dirty="0" smtClean="0"/>
              <a:t>Запасные части для жалюзи </a:t>
            </a:r>
            <a:r>
              <a:rPr lang="en-US" sz="1600" dirty="0" smtClean="0"/>
              <a:t>PAL</a:t>
            </a:r>
            <a:r>
              <a:rPr lang="ru-RU" dirty="0" smtClean="0"/>
              <a:t/>
            </a:r>
            <a:br>
              <a:rPr lang="ru-RU" dirty="0" smtClean="0"/>
            </a:br>
            <a:r>
              <a:rPr lang="ru-RU" sz="2000" dirty="0" smtClean="0"/>
              <a:t>Упаковка боковых контроллеров</a:t>
            </a:r>
            <a:endParaRPr lang="en-US" sz="2000" dirty="0"/>
          </a:p>
        </p:txBody>
      </p:sp>
      <p:sp>
        <p:nvSpPr>
          <p:cNvPr id="6349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Подходит для жалюзи </a:t>
            </a:r>
            <a:r>
              <a:rPr lang="en-US" dirty="0" smtClean="0"/>
              <a:t>PAL </a:t>
            </a:r>
            <a:r>
              <a:rPr lang="ru-RU" b="1" dirty="0" smtClean="0"/>
              <a:t>(</a:t>
            </a:r>
            <a:r>
              <a:rPr lang="en-US" b="1" dirty="0" smtClean="0"/>
              <a:t>slim line</a:t>
            </a:r>
            <a:r>
              <a:rPr lang="ru-RU" b="1" dirty="0" smtClean="0"/>
              <a:t>)</a:t>
            </a:r>
            <a:br>
              <a:rPr lang="ru-RU" b="1" dirty="0" smtClean="0"/>
            </a:br>
            <a:r>
              <a:rPr lang="ru-RU" sz="1600" dirty="0"/>
              <a:t>2003-2015 </a:t>
            </a:r>
            <a:r>
              <a:rPr lang="ru-RU" sz="1600" dirty="0" err="1"/>
              <a:t>гг</a:t>
            </a:r>
            <a:endParaRPr lang="en-US" sz="1600" dirty="0"/>
          </a:p>
          <a:p>
            <a:endParaRPr lang="en-US" b="1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pPr lvl="5"/>
            <a:r>
              <a:rPr lang="ru-RU" sz="2000" dirty="0" smtClean="0">
                <a:solidFill>
                  <a:srgbClr val="006CA5"/>
                </a:solidFill>
              </a:rPr>
              <a:t>Код - </a:t>
            </a:r>
            <a:r>
              <a:rPr lang="en-US" sz="2000" dirty="0" smtClean="0">
                <a:solidFill>
                  <a:srgbClr val="006CA5"/>
                </a:solidFill>
              </a:rPr>
              <a:t>948589</a:t>
            </a:r>
          </a:p>
          <a:p>
            <a:endParaRPr lang="en-US" dirty="0" smtClean="0"/>
          </a:p>
          <a:p>
            <a:endParaRPr lang="en-US" dirty="0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B5E496-C20A-4259-82D6-EE90691934EF}" type="slidenum">
              <a:rPr lang="da-DK" smtClean="0"/>
              <a:pPr/>
              <a:t>258</a:t>
            </a:fld>
            <a:endParaRPr lang="da-DK"/>
          </a:p>
        </p:txBody>
      </p:sp>
      <p:sp>
        <p:nvSpPr>
          <p:cNvPr id="10" name="Flowchart: Alternate Process 9"/>
          <p:cNvSpPr/>
          <p:nvPr/>
        </p:nvSpPr>
        <p:spPr bwMode="auto">
          <a:xfrm>
            <a:off x="7286644" y="5786454"/>
            <a:ext cx="1357322" cy="500066"/>
          </a:xfrm>
          <a:prstGeom prst="flowChartAlternateProcess">
            <a:avLst/>
          </a:prstGeom>
          <a:solidFill>
            <a:schemeClr val="accent3"/>
          </a:solidFill>
          <a:ln w="9525" cap="flat" cmpd="sng" algn="ctr">
            <a:solidFill>
              <a:srgbClr val="ACACAC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80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Verdana" pitchFamily="34" charset="0"/>
                <a:hlinkClick r:id="rId2" action="ppaction://hlinksldjump"/>
              </a:rPr>
              <a:t>В начало</a:t>
            </a:r>
            <a:endParaRPr kumimoji="0" lang="ru-RU" sz="1800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Verdana" pitchFamily="34" charset="0"/>
            </a:endParaRPr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3" cstate="print"/>
          <a:srcRect l="79102" t="28320" r="2148" b="34570"/>
          <a:stretch>
            <a:fillRect/>
          </a:stretch>
        </p:blipFill>
        <p:spPr bwMode="auto">
          <a:xfrm>
            <a:off x="5643570" y="2357430"/>
            <a:ext cx="2286016" cy="27146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7" name="TextBox 6"/>
          <p:cNvSpPr txBox="1"/>
          <p:nvPr/>
        </p:nvSpPr>
        <p:spPr>
          <a:xfrm>
            <a:off x="500034" y="5857892"/>
            <a:ext cx="55721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hlinkClick r:id="rId4" action="ppaction://hlinksldjump"/>
              </a:rPr>
              <a:t>Вернуться к шторам </a:t>
            </a: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1600" dirty="0" smtClean="0"/>
              <a:t>Запасные части для жалюзи </a:t>
            </a:r>
            <a:r>
              <a:rPr lang="en-US" sz="1600" dirty="0" smtClean="0"/>
              <a:t>PAL, PML</a:t>
            </a:r>
            <a:r>
              <a:rPr lang="ru-RU" sz="1600" dirty="0" smtClean="0"/>
              <a:t/>
            </a:r>
            <a:br>
              <a:rPr lang="ru-RU" sz="1600" dirty="0" smtClean="0"/>
            </a:br>
            <a:r>
              <a:rPr lang="ru-RU" sz="2000" dirty="0" smtClean="0"/>
              <a:t>Упаковка торцевых муфт</a:t>
            </a:r>
            <a:endParaRPr lang="ru-RU" sz="16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dirty="0" smtClean="0"/>
              <a:t>Подходит для жалюзи </a:t>
            </a:r>
            <a:r>
              <a:rPr lang="en-US" dirty="0" smtClean="0"/>
              <a:t>PAL, PML</a:t>
            </a:r>
            <a:r>
              <a:rPr lang="ru-RU" dirty="0"/>
              <a:t/>
            </a:r>
            <a:br>
              <a:rPr lang="ru-RU" dirty="0"/>
            </a:br>
            <a:r>
              <a:rPr lang="ru-RU" sz="1600" dirty="0"/>
              <a:t>2003-2015 </a:t>
            </a:r>
            <a:r>
              <a:rPr lang="ru-RU" sz="1600" dirty="0" err="1"/>
              <a:t>гг</a:t>
            </a:r>
            <a:endParaRPr lang="en-US" sz="1600" dirty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pPr lvl="5"/>
            <a:r>
              <a:rPr lang="ru-RU" sz="2000" dirty="0" smtClean="0">
                <a:solidFill>
                  <a:srgbClr val="006CA5"/>
                </a:solidFill>
              </a:rPr>
              <a:t>Код - </a:t>
            </a:r>
            <a:r>
              <a:rPr lang="en-US" sz="2000" dirty="0" smtClean="0">
                <a:solidFill>
                  <a:srgbClr val="006CA5"/>
                </a:solidFill>
              </a:rPr>
              <a:t>948460</a:t>
            </a:r>
          </a:p>
          <a:p>
            <a:endParaRPr lang="en-US" dirty="0" smtClean="0"/>
          </a:p>
          <a:p>
            <a:endParaRPr lang="en-US" dirty="0" smtClean="0"/>
          </a:p>
          <a:p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B5E496-C20A-4259-82D6-EE90691934EF}" type="slidenum">
              <a:rPr lang="da-DK" smtClean="0"/>
              <a:pPr/>
              <a:t>259</a:t>
            </a:fld>
            <a:endParaRPr lang="da-DK"/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2" cstate="print"/>
          <a:srcRect l="18713" t="27143" r="73407" b="52142"/>
          <a:stretch>
            <a:fillRect/>
          </a:stretch>
        </p:blipFill>
        <p:spPr bwMode="auto">
          <a:xfrm>
            <a:off x="5357818" y="1500174"/>
            <a:ext cx="2286016" cy="20717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8" name="Picture 3"/>
          <p:cNvPicPr>
            <a:picLocks noChangeAspect="1" noChangeArrowheads="1"/>
          </p:cNvPicPr>
          <p:nvPr/>
        </p:nvPicPr>
        <p:blipFill>
          <a:blip r:embed="rId3" cstate="print"/>
          <a:srcRect l="10588" t="22143" r="77840" b="48571"/>
          <a:stretch>
            <a:fillRect/>
          </a:stretch>
        </p:blipFill>
        <p:spPr bwMode="auto">
          <a:xfrm>
            <a:off x="4000496" y="3000372"/>
            <a:ext cx="2286016" cy="19941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9" name="Oval 8"/>
          <p:cNvSpPr/>
          <p:nvPr/>
        </p:nvSpPr>
        <p:spPr bwMode="auto">
          <a:xfrm>
            <a:off x="5214942" y="1928802"/>
            <a:ext cx="642942" cy="714380"/>
          </a:xfrm>
          <a:prstGeom prst="ellipse">
            <a:avLst/>
          </a:prstGeom>
          <a:noFill/>
          <a:ln w="254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Verdana" pitchFamily="34" charset="0"/>
            </a:endParaRPr>
          </a:p>
        </p:txBody>
      </p:sp>
      <p:sp>
        <p:nvSpPr>
          <p:cNvPr id="10" name="Oval 9"/>
          <p:cNvSpPr/>
          <p:nvPr/>
        </p:nvSpPr>
        <p:spPr bwMode="auto">
          <a:xfrm>
            <a:off x="7000892" y="2928934"/>
            <a:ext cx="642942" cy="714380"/>
          </a:xfrm>
          <a:prstGeom prst="ellipse">
            <a:avLst/>
          </a:prstGeom>
          <a:noFill/>
          <a:ln w="254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Verdana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500034" y="5857892"/>
            <a:ext cx="55721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hlinkClick r:id="rId4" action="ppaction://hlinksldjump"/>
              </a:rPr>
              <a:t>Вернуться к шторам </a:t>
            </a:r>
            <a:endParaRPr lang="ru-RU" dirty="0"/>
          </a:p>
        </p:txBody>
      </p:sp>
      <p:sp>
        <p:nvSpPr>
          <p:cNvPr id="12" name="Flowchart: Alternate Process 11"/>
          <p:cNvSpPr/>
          <p:nvPr/>
        </p:nvSpPr>
        <p:spPr bwMode="auto">
          <a:xfrm>
            <a:off x="7286644" y="5786454"/>
            <a:ext cx="1357322" cy="500066"/>
          </a:xfrm>
          <a:prstGeom prst="flowChartAlternateProcess">
            <a:avLst/>
          </a:prstGeom>
          <a:solidFill>
            <a:schemeClr val="accent3"/>
          </a:solidFill>
          <a:ln w="9525" cap="flat" cmpd="sng" algn="ctr">
            <a:solidFill>
              <a:srgbClr val="ACACAC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80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Verdana" pitchFamily="34" charset="0"/>
                <a:hlinkClick r:id="rId5" action="ppaction://hlinksldjump"/>
              </a:rPr>
              <a:t>В начало</a:t>
            </a:r>
            <a:endParaRPr kumimoji="0" lang="ru-RU" sz="1800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Verdana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2000" dirty="0" smtClean="0"/>
              <a:t>Прижимная П-образная рамка стеклопакета</a:t>
            </a:r>
            <a:r>
              <a:rPr lang="ru-RU" sz="1600" dirty="0" smtClean="0"/>
              <a:t/>
            </a:r>
            <a:br>
              <a:rPr lang="ru-RU" sz="1600" dirty="0" smtClean="0"/>
            </a:br>
            <a:r>
              <a:rPr lang="ru-RU" sz="1600" dirty="0" smtClean="0"/>
              <a:t>2003-2015 (например,  </a:t>
            </a:r>
            <a:r>
              <a:rPr lang="en-US" sz="1600" dirty="0" smtClean="0"/>
              <a:t>GGL M08 3073G)</a:t>
            </a:r>
            <a:r>
              <a:rPr lang="ru-RU" sz="1600" dirty="0" smtClean="0"/>
              <a:t> - Алюминий</a:t>
            </a:r>
            <a:endParaRPr lang="ru-RU" sz="16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2171700" lvl="4" indent="-342900">
              <a:defRPr/>
            </a:pPr>
            <a:r>
              <a:rPr lang="en-US" sz="1800" dirty="0" smtClean="0"/>
              <a:t>GZL, GGL, GGU, GPL:</a:t>
            </a:r>
            <a:r>
              <a:rPr lang="ru-RU" sz="1800" dirty="0" smtClean="0"/>
              <a:t>	</a:t>
            </a:r>
            <a:r>
              <a:rPr lang="ru-RU" dirty="0" smtClean="0"/>
              <a:t>	</a:t>
            </a:r>
            <a:endParaRPr lang="en-US" dirty="0" smtClean="0"/>
          </a:p>
          <a:p>
            <a:pPr lvl="0"/>
            <a:r>
              <a:rPr lang="en-US" sz="1400" dirty="0" smtClean="0">
                <a:solidFill>
                  <a:schemeClr val="accent2">
                    <a:lumMod val="50000"/>
                  </a:schemeClr>
                </a:solidFill>
              </a:rPr>
              <a:t>C02			</a:t>
            </a:r>
            <a:r>
              <a:rPr lang="ru-RU" sz="1400" dirty="0" smtClean="0">
                <a:solidFill>
                  <a:schemeClr val="accent2">
                    <a:lumMod val="50000"/>
                  </a:schemeClr>
                </a:solidFill>
              </a:rPr>
              <a:t>600109</a:t>
            </a:r>
            <a:r>
              <a:rPr lang="en-US" sz="1400" dirty="0" smtClean="0">
                <a:solidFill>
                  <a:schemeClr val="accent2">
                    <a:lumMod val="50000"/>
                  </a:schemeClr>
                </a:solidFill>
              </a:rPr>
              <a:t>C02</a:t>
            </a:r>
            <a:r>
              <a:rPr lang="ru-RU" sz="1400" dirty="0" smtClean="0">
                <a:solidFill>
                  <a:schemeClr val="accent2">
                    <a:lumMod val="50000"/>
                  </a:schemeClr>
                </a:solidFill>
              </a:rPr>
              <a:t>0 </a:t>
            </a:r>
            <a:r>
              <a:rPr lang="en-US" sz="1400" dirty="0" smtClean="0">
                <a:solidFill>
                  <a:schemeClr val="accent2">
                    <a:lumMod val="50000"/>
                  </a:schemeClr>
                </a:solidFill>
              </a:rPr>
              <a:t>			</a:t>
            </a:r>
            <a:endParaRPr lang="ru-RU" sz="1400" dirty="0" smtClean="0">
              <a:solidFill>
                <a:schemeClr val="accent2">
                  <a:lumMod val="50000"/>
                </a:schemeClr>
              </a:solidFill>
            </a:endParaRPr>
          </a:p>
          <a:p>
            <a:pPr lvl="0"/>
            <a:r>
              <a:rPr lang="en-US" sz="1400" dirty="0" smtClean="0">
                <a:solidFill>
                  <a:schemeClr val="accent2">
                    <a:lumMod val="50000"/>
                  </a:schemeClr>
                </a:solidFill>
              </a:rPr>
              <a:t>C04			</a:t>
            </a:r>
            <a:r>
              <a:rPr lang="ru-RU" sz="1400" dirty="0" smtClean="0">
                <a:solidFill>
                  <a:schemeClr val="accent2">
                    <a:lumMod val="50000"/>
                  </a:schemeClr>
                </a:solidFill>
              </a:rPr>
              <a:t>600109</a:t>
            </a:r>
            <a:r>
              <a:rPr lang="en-US" sz="1400" dirty="0" smtClean="0">
                <a:solidFill>
                  <a:schemeClr val="accent2">
                    <a:lumMod val="50000"/>
                  </a:schemeClr>
                </a:solidFill>
              </a:rPr>
              <a:t>C04</a:t>
            </a:r>
            <a:r>
              <a:rPr lang="ru-RU" sz="1400" dirty="0" smtClean="0">
                <a:solidFill>
                  <a:schemeClr val="accent2">
                    <a:lumMod val="50000"/>
                  </a:schemeClr>
                </a:solidFill>
              </a:rPr>
              <a:t>0 </a:t>
            </a:r>
            <a:r>
              <a:rPr lang="en-US" sz="1400" dirty="0" smtClean="0">
                <a:solidFill>
                  <a:schemeClr val="accent2">
                    <a:lumMod val="50000"/>
                  </a:schemeClr>
                </a:solidFill>
              </a:rPr>
              <a:t>		</a:t>
            </a:r>
          </a:p>
          <a:p>
            <a:pPr lvl="0"/>
            <a:r>
              <a:rPr lang="en-US" sz="1400" dirty="0" smtClean="0">
                <a:solidFill>
                  <a:schemeClr val="accent2">
                    <a:lumMod val="50000"/>
                  </a:schemeClr>
                </a:solidFill>
              </a:rPr>
              <a:t>F04			</a:t>
            </a:r>
            <a:r>
              <a:rPr lang="ru-RU" sz="1400" dirty="0" smtClean="0">
                <a:solidFill>
                  <a:schemeClr val="accent2">
                    <a:lumMod val="50000"/>
                  </a:schemeClr>
                </a:solidFill>
              </a:rPr>
              <a:t>600109</a:t>
            </a:r>
            <a:r>
              <a:rPr lang="en-US" sz="1400" dirty="0" smtClean="0">
                <a:solidFill>
                  <a:schemeClr val="accent2">
                    <a:lumMod val="50000"/>
                  </a:schemeClr>
                </a:solidFill>
              </a:rPr>
              <a:t>F04</a:t>
            </a:r>
            <a:r>
              <a:rPr lang="ru-RU" sz="1400" dirty="0" smtClean="0">
                <a:solidFill>
                  <a:schemeClr val="accent2">
                    <a:lumMod val="50000"/>
                  </a:schemeClr>
                </a:solidFill>
              </a:rPr>
              <a:t>0 </a:t>
            </a:r>
            <a:r>
              <a:rPr lang="en-US" sz="1400" dirty="0" smtClean="0">
                <a:solidFill>
                  <a:schemeClr val="accent2">
                    <a:lumMod val="50000"/>
                  </a:schemeClr>
                </a:solidFill>
              </a:rPr>
              <a:t>		</a:t>
            </a:r>
            <a:endParaRPr lang="ru-RU" sz="1400" dirty="0" smtClean="0">
              <a:solidFill>
                <a:schemeClr val="accent2">
                  <a:lumMod val="50000"/>
                </a:schemeClr>
              </a:solidFill>
            </a:endParaRPr>
          </a:p>
          <a:p>
            <a:pPr lvl="0"/>
            <a:r>
              <a:rPr lang="en-US" sz="1400" dirty="0" smtClean="0">
                <a:solidFill>
                  <a:schemeClr val="accent2">
                    <a:lumMod val="50000"/>
                  </a:schemeClr>
                </a:solidFill>
              </a:rPr>
              <a:t>F06			</a:t>
            </a:r>
            <a:r>
              <a:rPr lang="ru-RU" sz="1400" dirty="0" smtClean="0">
                <a:solidFill>
                  <a:schemeClr val="accent2">
                    <a:lumMod val="50000"/>
                  </a:schemeClr>
                </a:solidFill>
              </a:rPr>
              <a:t>600109</a:t>
            </a:r>
            <a:r>
              <a:rPr lang="en-US" sz="1400" dirty="0" smtClean="0">
                <a:solidFill>
                  <a:schemeClr val="accent2">
                    <a:lumMod val="50000"/>
                  </a:schemeClr>
                </a:solidFill>
              </a:rPr>
              <a:t>F</a:t>
            </a:r>
            <a:r>
              <a:rPr lang="ru-RU" sz="1400" dirty="0" smtClean="0">
                <a:solidFill>
                  <a:schemeClr val="accent2">
                    <a:lumMod val="50000"/>
                  </a:schemeClr>
                </a:solidFill>
              </a:rPr>
              <a:t>060 </a:t>
            </a:r>
            <a:r>
              <a:rPr lang="en-US" sz="1400" dirty="0" smtClean="0">
                <a:solidFill>
                  <a:schemeClr val="accent2">
                    <a:lumMod val="50000"/>
                  </a:schemeClr>
                </a:solidFill>
              </a:rPr>
              <a:t>	</a:t>
            </a:r>
          </a:p>
          <a:p>
            <a:pPr lvl="0"/>
            <a:r>
              <a:rPr lang="en-US" sz="1400" dirty="0" smtClean="0">
                <a:solidFill>
                  <a:schemeClr val="accent2">
                    <a:lumMod val="50000"/>
                  </a:schemeClr>
                </a:solidFill>
              </a:rPr>
              <a:t>M04			</a:t>
            </a:r>
            <a:r>
              <a:rPr lang="ru-RU" sz="1400" dirty="0" smtClean="0">
                <a:solidFill>
                  <a:schemeClr val="accent2">
                    <a:lumMod val="50000"/>
                  </a:schemeClr>
                </a:solidFill>
              </a:rPr>
              <a:t>600109</a:t>
            </a:r>
            <a:r>
              <a:rPr lang="en-US" sz="1400" dirty="0" smtClean="0">
                <a:solidFill>
                  <a:schemeClr val="accent2">
                    <a:lumMod val="50000"/>
                  </a:schemeClr>
                </a:solidFill>
              </a:rPr>
              <a:t>M</a:t>
            </a:r>
            <a:r>
              <a:rPr lang="ru-RU" sz="1400" dirty="0" smtClean="0">
                <a:solidFill>
                  <a:schemeClr val="accent2">
                    <a:lumMod val="50000"/>
                  </a:schemeClr>
                </a:solidFill>
              </a:rPr>
              <a:t>0</a:t>
            </a:r>
            <a:r>
              <a:rPr lang="en-US" sz="1400" dirty="0" smtClean="0">
                <a:solidFill>
                  <a:schemeClr val="accent2">
                    <a:lumMod val="50000"/>
                  </a:schemeClr>
                </a:solidFill>
              </a:rPr>
              <a:t>4</a:t>
            </a:r>
            <a:r>
              <a:rPr lang="ru-RU" sz="1400" dirty="0" smtClean="0">
                <a:solidFill>
                  <a:schemeClr val="accent2">
                    <a:lumMod val="50000"/>
                  </a:schemeClr>
                </a:solidFill>
              </a:rPr>
              <a:t>0 </a:t>
            </a:r>
            <a:r>
              <a:rPr lang="en-US" sz="1400" dirty="0" smtClean="0">
                <a:solidFill>
                  <a:schemeClr val="accent2">
                    <a:lumMod val="50000"/>
                  </a:schemeClr>
                </a:solidFill>
              </a:rPr>
              <a:t>		 </a:t>
            </a:r>
            <a:endParaRPr lang="ru-RU" sz="1400" dirty="0" smtClean="0">
              <a:solidFill>
                <a:schemeClr val="accent2">
                  <a:lumMod val="50000"/>
                </a:schemeClr>
              </a:solidFill>
            </a:endParaRPr>
          </a:p>
          <a:p>
            <a:pPr lvl="0"/>
            <a:r>
              <a:rPr lang="en-US" sz="1400" dirty="0" smtClean="0">
                <a:solidFill>
                  <a:schemeClr val="accent2">
                    <a:lumMod val="50000"/>
                  </a:schemeClr>
                </a:solidFill>
              </a:rPr>
              <a:t>M06			</a:t>
            </a:r>
            <a:r>
              <a:rPr lang="ru-RU" sz="1400" dirty="0" smtClean="0">
                <a:solidFill>
                  <a:schemeClr val="accent2">
                    <a:lumMod val="50000"/>
                  </a:schemeClr>
                </a:solidFill>
              </a:rPr>
              <a:t>600109</a:t>
            </a:r>
            <a:r>
              <a:rPr lang="en-US" sz="1400" dirty="0" smtClean="0">
                <a:solidFill>
                  <a:schemeClr val="accent2">
                    <a:lumMod val="50000"/>
                  </a:schemeClr>
                </a:solidFill>
              </a:rPr>
              <a:t>M</a:t>
            </a:r>
            <a:r>
              <a:rPr lang="ru-RU" sz="1400" dirty="0" smtClean="0">
                <a:solidFill>
                  <a:schemeClr val="accent2">
                    <a:lumMod val="50000"/>
                  </a:schemeClr>
                </a:solidFill>
              </a:rPr>
              <a:t>060</a:t>
            </a:r>
            <a:r>
              <a:rPr lang="en-US" sz="1400" dirty="0" smtClean="0">
                <a:solidFill>
                  <a:schemeClr val="accent2">
                    <a:lumMod val="50000"/>
                  </a:schemeClr>
                </a:solidFill>
              </a:rPr>
              <a:t>		</a:t>
            </a:r>
            <a:endParaRPr lang="ru-RU" sz="1400" dirty="0" smtClean="0">
              <a:solidFill>
                <a:schemeClr val="accent2">
                  <a:lumMod val="50000"/>
                </a:schemeClr>
              </a:solidFill>
            </a:endParaRPr>
          </a:p>
          <a:p>
            <a:pPr lvl="0"/>
            <a:r>
              <a:rPr lang="en-US" sz="1400" dirty="0" smtClean="0">
                <a:solidFill>
                  <a:schemeClr val="accent2">
                    <a:lumMod val="50000"/>
                  </a:schemeClr>
                </a:solidFill>
              </a:rPr>
              <a:t>M08			</a:t>
            </a:r>
            <a:r>
              <a:rPr lang="ru-RU" sz="1400" dirty="0" smtClean="0">
                <a:solidFill>
                  <a:schemeClr val="accent2">
                    <a:lumMod val="50000"/>
                  </a:schemeClr>
                </a:solidFill>
              </a:rPr>
              <a:t>600109</a:t>
            </a:r>
            <a:r>
              <a:rPr lang="en-US" sz="1400" dirty="0" smtClean="0">
                <a:solidFill>
                  <a:schemeClr val="accent2">
                    <a:lumMod val="50000"/>
                  </a:schemeClr>
                </a:solidFill>
              </a:rPr>
              <a:t>M</a:t>
            </a:r>
            <a:r>
              <a:rPr lang="ru-RU" sz="1400" dirty="0" smtClean="0">
                <a:solidFill>
                  <a:schemeClr val="accent2">
                    <a:lumMod val="50000"/>
                  </a:schemeClr>
                </a:solidFill>
              </a:rPr>
              <a:t>0</a:t>
            </a:r>
            <a:r>
              <a:rPr lang="en-US" sz="1400" dirty="0" smtClean="0">
                <a:solidFill>
                  <a:schemeClr val="accent2">
                    <a:lumMod val="50000"/>
                  </a:schemeClr>
                </a:solidFill>
              </a:rPr>
              <a:t>8</a:t>
            </a:r>
            <a:r>
              <a:rPr lang="ru-RU" sz="1400" dirty="0" smtClean="0">
                <a:solidFill>
                  <a:schemeClr val="accent2">
                    <a:lumMod val="50000"/>
                  </a:schemeClr>
                </a:solidFill>
              </a:rPr>
              <a:t>0 </a:t>
            </a:r>
            <a:r>
              <a:rPr lang="en-US" sz="1400" dirty="0" smtClean="0">
                <a:solidFill>
                  <a:schemeClr val="accent2">
                    <a:lumMod val="50000"/>
                  </a:schemeClr>
                </a:solidFill>
              </a:rPr>
              <a:t>		</a:t>
            </a:r>
            <a:endParaRPr lang="ru-RU" sz="1400" dirty="0" smtClean="0">
              <a:solidFill>
                <a:schemeClr val="accent2">
                  <a:lumMod val="50000"/>
                </a:schemeClr>
              </a:solidFill>
            </a:endParaRPr>
          </a:p>
          <a:p>
            <a:pPr lvl="0"/>
            <a:r>
              <a:rPr lang="en-US" sz="1400" dirty="0" smtClean="0">
                <a:solidFill>
                  <a:schemeClr val="accent2">
                    <a:lumMod val="50000"/>
                  </a:schemeClr>
                </a:solidFill>
              </a:rPr>
              <a:t>M10			</a:t>
            </a:r>
            <a:r>
              <a:rPr lang="ru-RU" sz="1400" dirty="0" smtClean="0">
                <a:solidFill>
                  <a:schemeClr val="accent2">
                    <a:lumMod val="50000"/>
                  </a:schemeClr>
                </a:solidFill>
              </a:rPr>
              <a:t>600109</a:t>
            </a:r>
            <a:r>
              <a:rPr lang="en-US" sz="1400" dirty="0" smtClean="0">
                <a:solidFill>
                  <a:schemeClr val="accent2">
                    <a:lumMod val="50000"/>
                  </a:schemeClr>
                </a:solidFill>
              </a:rPr>
              <a:t>M10</a:t>
            </a:r>
            <a:r>
              <a:rPr lang="ru-RU" sz="1400" dirty="0" smtClean="0">
                <a:solidFill>
                  <a:schemeClr val="accent2">
                    <a:lumMod val="50000"/>
                  </a:schemeClr>
                </a:solidFill>
              </a:rPr>
              <a:t>0 </a:t>
            </a:r>
            <a:r>
              <a:rPr lang="en-US" sz="1400" dirty="0" smtClean="0">
                <a:solidFill>
                  <a:schemeClr val="accent2">
                    <a:lumMod val="50000"/>
                  </a:schemeClr>
                </a:solidFill>
              </a:rPr>
              <a:t>		</a:t>
            </a:r>
          </a:p>
          <a:p>
            <a:pPr lvl="0"/>
            <a:r>
              <a:rPr lang="en-US" sz="1400" dirty="0" smtClean="0">
                <a:solidFill>
                  <a:schemeClr val="accent2">
                    <a:lumMod val="50000"/>
                  </a:schemeClr>
                </a:solidFill>
              </a:rPr>
              <a:t>M12			</a:t>
            </a:r>
            <a:r>
              <a:rPr lang="ru-RU" sz="1400" dirty="0" smtClean="0">
                <a:solidFill>
                  <a:schemeClr val="accent2">
                    <a:lumMod val="50000"/>
                  </a:schemeClr>
                </a:solidFill>
              </a:rPr>
              <a:t>600109</a:t>
            </a:r>
            <a:r>
              <a:rPr lang="en-US" sz="1400" dirty="0" smtClean="0">
                <a:solidFill>
                  <a:schemeClr val="accent2">
                    <a:lumMod val="50000"/>
                  </a:schemeClr>
                </a:solidFill>
              </a:rPr>
              <a:t>M12</a:t>
            </a:r>
            <a:r>
              <a:rPr lang="ru-RU" sz="1400" dirty="0" smtClean="0">
                <a:solidFill>
                  <a:schemeClr val="accent2">
                    <a:lumMod val="50000"/>
                  </a:schemeClr>
                </a:solidFill>
              </a:rPr>
              <a:t>0 </a:t>
            </a:r>
            <a:r>
              <a:rPr lang="en-US" sz="1400" dirty="0" smtClean="0">
                <a:solidFill>
                  <a:schemeClr val="accent2">
                    <a:lumMod val="50000"/>
                  </a:schemeClr>
                </a:solidFill>
              </a:rPr>
              <a:t>		 </a:t>
            </a:r>
          </a:p>
          <a:p>
            <a:pPr lvl="0"/>
            <a:r>
              <a:rPr lang="en-US" sz="1400" dirty="0" smtClean="0">
                <a:solidFill>
                  <a:schemeClr val="accent2">
                    <a:lumMod val="50000"/>
                  </a:schemeClr>
                </a:solidFill>
              </a:rPr>
              <a:t>P06			</a:t>
            </a:r>
            <a:r>
              <a:rPr lang="ru-RU" sz="1400" dirty="0" smtClean="0">
                <a:solidFill>
                  <a:schemeClr val="accent2">
                    <a:lumMod val="50000"/>
                  </a:schemeClr>
                </a:solidFill>
              </a:rPr>
              <a:t>600109</a:t>
            </a:r>
            <a:r>
              <a:rPr lang="en-US" sz="1400" dirty="0" smtClean="0">
                <a:solidFill>
                  <a:schemeClr val="accent2">
                    <a:lumMod val="50000"/>
                  </a:schemeClr>
                </a:solidFill>
              </a:rPr>
              <a:t>P</a:t>
            </a:r>
            <a:r>
              <a:rPr lang="ru-RU" sz="1400" dirty="0" smtClean="0">
                <a:solidFill>
                  <a:schemeClr val="accent2">
                    <a:lumMod val="50000"/>
                  </a:schemeClr>
                </a:solidFill>
              </a:rPr>
              <a:t>060 </a:t>
            </a:r>
            <a:r>
              <a:rPr lang="en-US" sz="1400" dirty="0" smtClean="0">
                <a:solidFill>
                  <a:schemeClr val="accent2">
                    <a:lumMod val="50000"/>
                  </a:schemeClr>
                </a:solidFill>
              </a:rPr>
              <a:t>		</a:t>
            </a:r>
            <a:endParaRPr lang="ru-RU" sz="1400" dirty="0" smtClean="0">
              <a:solidFill>
                <a:schemeClr val="accent2">
                  <a:lumMod val="50000"/>
                </a:schemeClr>
              </a:solidFill>
            </a:endParaRPr>
          </a:p>
          <a:p>
            <a:pPr lvl="0"/>
            <a:r>
              <a:rPr lang="en-US" sz="1400" dirty="0" smtClean="0">
                <a:solidFill>
                  <a:schemeClr val="accent2">
                    <a:lumMod val="50000"/>
                  </a:schemeClr>
                </a:solidFill>
              </a:rPr>
              <a:t>P08			</a:t>
            </a:r>
            <a:r>
              <a:rPr lang="ru-RU" sz="1400" dirty="0" smtClean="0">
                <a:solidFill>
                  <a:schemeClr val="accent2">
                    <a:lumMod val="50000"/>
                  </a:schemeClr>
                </a:solidFill>
              </a:rPr>
              <a:t>600109</a:t>
            </a:r>
            <a:r>
              <a:rPr lang="en-US" sz="1400" dirty="0" smtClean="0">
                <a:solidFill>
                  <a:schemeClr val="accent2">
                    <a:lumMod val="50000"/>
                  </a:schemeClr>
                </a:solidFill>
              </a:rPr>
              <a:t>P08</a:t>
            </a:r>
            <a:r>
              <a:rPr lang="ru-RU" sz="1400" dirty="0" smtClean="0">
                <a:solidFill>
                  <a:schemeClr val="accent2">
                    <a:lumMod val="50000"/>
                  </a:schemeClr>
                </a:solidFill>
              </a:rPr>
              <a:t>0 </a:t>
            </a:r>
            <a:r>
              <a:rPr lang="en-US" sz="1400" dirty="0" smtClean="0">
                <a:solidFill>
                  <a:schemeClr val="accent2">
                    <a:lumMod val="50000"/>
                  </a:schemeClr>
                </a:solidFill>
              </a:rPr>
              <a:t>		</a:t>
            </a:r>
            <a:endParaRPr lang="ru-RU" sz="1400" dirty="0" smtClean="0">
              <a:solidFill>
                <a:schemeClr val="accent2">
                  <a:lumMod val="50000"/>
                </a:schemeClr>
              </a:solidFill>
            </a:endParaRPr>
          </a:p>
          <a:p>
            <a:pPr lvl="0"/>
            <a:r>
              <a:rPr lang="en-US" sz="1400" dirty="0" smtClean="0">
                <a:solidFill>
                  <a:schemeClr val="accent2">
                    <a:lumMod val="50000"/>
                  </a:schemeClr>
                </a:solidFill>
              </a:rPr>
              <a:t>P10			</a:t>
            </a:r>
            <a:r>
              <a:rPr lang="ru-RU" sz="1400" dirty="0" smtClean="0">
                <a:solidFill>
                  <a:schemeClr val="accent2">
                    <a:lumMod val="50000"/>
                  </a:schemeClr>
                </a:solidFill>
              </a:rPr>
              <a:t>600109</a:t>
            </a:r>
            <a:r>
              <a:rPr lang="en-US" sz="1400" dirty="0" smtClean="0">
                <a:solidFill>
                  <a:schemeClr val="accent2">
                    <a:lumMod val="50000"/>
                  </a:schemeClr>
                </a:solidFill>
              </a:rPr>
              <a:t>P100</a:t>
            </a:r>
            <a:r>
              <a:rPr lang="ru-RU" sz="1400" dirty="0" smtClean="0">
                <a:solidFill>
                  <a:schemeClr val="accent2">
                    <a:lumMod val="50000"/>
                  </a:schemeClr>
                </a:solidFill>
              </a:rPr>
              <a:t> </a:t>
            </a:r>
            <a:r>
              <a:rPr lang="en-US" sz="1400" dirty="0" smtClean="0">
                <a:solidFill>
                  <a:schemeClr val="accent2">
                    <a:lumMod val="50000"/>
                  </a:schemeClr>
                </a:solidFill>
              </a:rPr>
              <a:t>		</a:t>
            </a:r>
          </a:p>
          <a:p>
            <a:pPr lvl="0"/>
            <a:r>
              <a:rPr lang="en-US" sz="1400" dirty="0" smtClean="0">
                <a:solidFill>
                  <a:schemeClr val="accent2">
                    <a:lumMod val="50000"/>
                  </a:schemeClr>
                </a:solidFill>
              </a:rPr>
              <a:t>S06			</a:t>
            </a:r>
            <a:r>
              <a:rPr lang="ru-RU" sz="1400" dirty="0" smtClean="0">
                <a:solidFill>
                  <a:schemeClr val="accent2">
                    <a:lumMod val="50000"/>
                  </a:schemeClr>
                </a:solidFill>
              </a:rPr>
              <a:t>600109</a:t>
            </a:r>
            <a:r>
              <a:rPr lang="en-US" sz="1400" dirty="0" smtClean="0">
                <a:solidFill>
                  <a:schemeClr val="accent2">
                    <a:lumMod val="50000"/>
                  </a:schemeClr>
                </a:solidFill>
              </a:rPr>
              <a:t>S</a:t>
            </a:r>
            <a:r>
              <a:rPr lang="ru-RU" sz="1400" dirty="0" smtClean="0">
                <a:solidFill>
                  <a:schemeClr val="accent2">
                    <a:lumMod val="50000"/>
                  </a:schemeClr>
                </a:solidFill>
              </a:rPr>
              <a:t>060 </a:t>
            </a:r>
            <a:r>
              <a:rPr lang="en-US" sz="1400" dirty="0" smtClean="0">
                <a:solidFill>
                  <a:schemeClr val="accent2">
                    <a:lumMod val="50000"/>
                  </a:schemeClr>
                </a:solidFill>
              </a:rPr>
              <a:t>		</a:t>
            </a:r>
            <a:endParaRPr lang="ru-RU" sz="1400" dirty="0" smtClean="0">
              <a:solidFill>
                <a:schemeClr val="accent2">
                  <a:lumMod val="50000"/>
                </a:schemeClr>
              </a:solidFill>
            </a:endParaRPr>
          </a:p>
          <a:p>
            <a:pPr lvl="0"/>
            <a:r>
              <a:rPr lang="en-US" sz="1400" dirty="0" smtClean="0">
                <a:solidFill>
                  <a:schemeClr val="accent2">
                    <a:lumMod val="50000"/>
                  </a:schemeClr>
                </a:solidFill>
              </a:rPr>
              <a:t>S08			</a:t>
            </a:r>
            <a:r>
              <a:rPr lang="ru-RU" sz="1400" dirty="0" smtClean="0">
                <a:solidFill>
                  <a:schemeClr val="accent2">
                    <a:lumMod val="50000"/>
                  </a:schemeClr>
                </a:solidFill>
              </a:rPr>
              <a:t>600109</a:t>
            </a:r>
            <a:r>
              <a:rPr lang="en-US" sz="1400" dirty="0" smtClean="0">
                <a:solidFill>
                  <a:schemeClr val="accent2">
                    <a:lumMod val="50000"/>
                  </a:schemeClr>
                </a:solidFill>
              </a:rPr>
              <a:t>S08</a:t>
            </a:r>
            <a:r>
              <a:rPr lang="ru-RU" sz="1400" dirty="0" smtClean="0">
                <a:solidFill>
                  <a:schemeClr val="accent2">
                    <a:lumMod val="50000"/>
                  </a:schemeClr>
                </a:solidFill>
              </a:rPr>
              <a:t>0 </a:t>
            </a:r>
            <a:r>
              <a:rPr lang="en-US" sz="1400" dirty="0" smtClean="0">
                <a:solidFill>
                  <a:schemeClr val="accent2">
                    <a:lumMod val="50000"/>
                  </a:schemeClr>
                </a:solidFill>
              </a:rPr>
              <a:t>		</a:t>
            </a:r>
            <a:endParaRPr lang="ru-RU" sz="1400" dirty="0" smtClean="0">
              <a:solidFill>
                <a:schemeClr val="accent2">
                  <a:lumMod val="50000"/>
                </a:schemeClr>
              </a:solidFill>
            </a:endParaRPr>
          </a:p>
          <a:p>
            <a:pPr lvl="0"/>
            <a:r>
              <a:rPr lang="en-US" sz="1400" dirty="0" smtClean="0">
                <a:solidFill>
                  <a:schemeClr val="accent2">
                    <a:lumMod val="50000"/>
                  </a:schemeClr>
                </a:solidFill>
              </a:rPr>
              <a:t>S10			</a:t>
            </a:r>
            <a:r>
              <a:rPr lang="ru-RU" sz="1400" dirty="0" smtClean="0">
                <a:solidFill>
                  <a:schemeClr val="accent2">
                    <a:lumMod val="50000"/>
                  </a:schemeClr>
                </a:solidFill>
              </a:rPr>
              <a:t>600109</a:t>
            </a:r>
            <a:r>
              <a:rPr lang="en-US" sz="1400" dirty="0" smtClean="0">
                <a:solidFill>
                  <a:schemeClr val="accent2">
                    <a:lumMod val="50000"/>
                  </a:schemeClr>
                </a:solidFill>
              </a:rPr>
              <a:t>S10</a:t>
            </a:r>
            <a:r>
              <a:rPr lang="ru-RU" sz="1400" dirty="0" smtClean="0">
                <a:solidFill>
                  <a:schemeClr val="accent2">
                    <a:lumMod val="50000"/>
                  </a:schemeClr>
                </a:solidFill>
              </a:rPr>
              <a:t>0 </a:t>
            </a:r>
            <a:r>
              <a:rPr lang="en-US" sz="1400" dirty="0" smtClean="0">
                <a:solidFill>
                  <a:schemeClr val="accent2">
                    <a:lumMod val="50000"/>
                  </a:schemeClr>
                </a:solidFill>
              </a:rPr>
              <a:t>		</a:t>
            </a:r>
          </a:p>
          <a:p>
            <a:pPr lvl="0"/>
            <a:r>
              <a:rPr lang="en-US" sz="1400" dirty="0" smtClean="0">
                <a:solidFill>
                  <a:schemeClr val="accent2">
                    <a:lumMod val="50000"/>
                  </a:schemeClr>
                </a:solidFill>
              </a:rPr>
              <a:t>U04			</a:t>
            </a:r>
            <a:r>
              <a:rPr lang="ru-RU" sz="1400" dirty="0" smtClean="0">
                <a:solidFill>
                  <a:schemeClr val="accent2">
                    <a:lumMod val="50000"/>
                  </a:schemeClr>
                </a:solidFill>
              </a:rPr>
              <a:t>600109</a:t>
            </a:r>
            <a:r>
              <a:rPr lang="en-US" sz="1400" dirty="0" smtClean="0">
                <a:solidFill>
                  <a:schemeClr val="accent2">
                    <a:lumMod val="50000"/>
                  </a:schemeClr>
                </a:solidFill>
              </a:rPr>
              <a:t>U04</a:t>
            </a:r>
            <a:r>
              <a:rPr lang="ru-RU" sz="1400" dirty="0" smtClean="0">
                <a:solidFill>
                  <a:schemeClr val="accent2">
                    <a:lumMod val="50000"/>
                  </a:schemeClr>
                </a:solidFill>
              </a:rPr>
              <a:t>0 </a:t>
            </a:r>
            <a:r>
              <a:rPr lang="en-US" sz="1400" dirty="0" smtClean="0">
                <a:solidFill>
                  <a:schemeClr val="accent2">
                    <a:lumMod val="50000"/>
                  </a:schemeClr>
                </a:solidFill>
              </a:rPr>
              <a:t>			</a:t>
            </a:r>
            <a:endParaRPr lang="ru-RU" sz="1400" dirty="0" smtClean="0">
              <a:solidFill>
                <a:schemeClr val="accent2">
                  <a:lumMod val="50000"/>
                </a:schemeClr>
              </a:solidFill>
            </a:endParaRPr>
          </a:p>
          <a:p>
            <a:pPr lvl="0"/>
            <a:r>
              <a:rPr lang="en-US" sz="1400" dirty="0" smtClean="0">
                <a:solidFill>
                  <a:schemeClr val="accent2">
                    <a:lumMod val="50000"/>
                  </a:schemeClr>
                </a:solidFill>
              </a:rPr>
              <a:t>U08			</a:t>
            </a:r>
            <a:r>
              <a:rPr lang="ru-RU" sz="1400" dirty="0" smtClean="0">
                <a:solidFill>
                  <a:schemeClr val="accent2">
                    <a:lumMod val="50000"/>
                  </a:schemeClr>
                </a:solidFill>
              </a:rPr>
              <a:t>600109</a:t>
            </a:r>
            <a:r>
              <a:rPr lang="en-US" sz="1400" dirty="0" smtClean="0">
                <a:solidFill>
                  <a:schemeClr val="accent2">
                    <a:lumMod val="50000"/>
                  </a:schemeClr>
                </a:solidFill>
              </a:rPr>
              <a:t>U08</a:t>
            </a:r>
            <a:r>
              <a:rPr lang="ru-RU" sz="1400" dirty="0" smtClean="0">
                <a:solidFill>
                  <a:schemeClr val="accent2">
                    <a:lumMod val="50000"/>
                  </a:schemeClr>
                </a:solidFill>
              </a:rPr>
              <a:t>0 </a:t>
            </a:r>
            <a:r>
              <a:rPr lang="en-US" sz="1400" dirty="0" smtClean="0">
                <a:solidFill>
                  <a:schemeClr val="accent2">
                    <a:lumMod val="50000"/>
                  </a:schemeClr>
                </a:solidFill>
              </a:rPr>
              <a:t>		</a:t>
            </a:r>
            <a:endParaRPr lang="ru-RU" sz="1400" dirty="0" smtClean="0">
              <a:solidFill>
                <a:schemeClr val="accent2">
                  <a:lumMod val="50000"/>
                </a:schemeClr>
              </a:solidFill>
            </a:endParaRPr>
          </a:p>
          <a:p>
            <a:pPr lvl="0"/>
            <a:r>
              <a:rPr lang="en-US" sz="1400" dirty="0" smtClean="0">
                <a:solidFill>
                  <a:schemeClr val="accent2">
                    <a:lumMod val="50000"/>
                  </a:schemeClr>
                </a:solidFill>
              </a:rPr>
              <a:t>U10			</a:t>
            </a:r>
            <a:r>
              <a:rPr lang="ru-RU" sz="1400" dirty="0" smtClean="0">
                <a:solidFill>
                  <a:schemeClr val="accent2">
                    <a:lumMod val="50000"/>
                  </a:schemeClr>
                </a:solidFill>
              </a:rPr>
              <a:t>600109</a:t>
            </a:r>
            <a:r>
              <a:rPr lang="en-US" sz="1400" dirty="0" smtClean="0">
                <a:solidFill>
                  <a:schemeClr val="accent2">
                    <a:lumMod val="50000"/>
                  </a:schemeClr>
                </a:solidFill>
              </a:rPr>
              <a:t>U10</a:t>
            </a:r>
            <a:r>
              <a:rPr lang="ru-RU" sz="1400" dirty="0" smtClean="0">
                <a:solidFill>
                  <a:schemeClr val="accent2">
                    <a:lumMod val="50000"/>
                  </a:schemeClr>
                </a:solidFill>
              </a:rPr>
              <a:t>0 </a:t>
            </a:r>
            <a:r>
              <a:rPr lang="en-US" sz="1400" dirty="0" smtClean="0">
                <a:solidFill>
                  <a:schemeClr val="accent2">
                    <a:lumMod val="50000"/>
                  </a:schemeClr>
                </a:solidFill>
              </a:rPr>
              <a:t>	</a:t>
            </a:r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B5E496-C20A-4259-82D6-EE90691934EF}" type="slidenum">
              <a:rPr lang="da-DK" smtClean="0"/>
              <a:pPr/>
              <a:t>26</a:t>
            </a:fld>
            <a:endParaRPr lang="da-DK"/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2" cstate="print"/>
          <a:srcRect l="19944" t="16429" r="69714" b="41428"/>
          <a:stretch>
            <a:fillRect/>
          </a:stretch>
        </p:blipFill>
        <p:spPr bwMode="auto">
          <a:xfrm>
            <a:off x="5143504" y="1500174"/>
            <a:ext cx="3000396" cy="42148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cxnSp>
        <p:nvCxnSpPr>
          <p:cNvPr id="8" name="Straight Arrow Connector 7"/>
          <p:cNvCxnSpPr/>
          <p:nvPr/>
        </p:nvCxnSpPr>
        <p:spPr bwMode="auto">
          <a:xfrm rot="16200000" flipH="1">
            <a:off x="5000628" y="1928802"/>
            <a:ext cx="1000132" cy="571504"/>
          </a:xfrm>
          <a:prstGeom prst="straightConnector1">
            <a:avLst/>
          </a:prstGeom>
          <a:solidFill>
            <a:schemeClr val="accent2"/>
          </a:solidFill>
          <a:ln w="19050" cap="flat" cmpd="sng" algn="ctr">
            <a:solidFill>
              <a:srgbClr val="FF3300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9" name="Flowchart: Alternate Process 8"/>
          <p:cNvSpPr/>
          <p:nvPr/>
        </p:nvSpPr>
        <p:spPr bwMode="auto">
          <a:xfrm>
            <a:off x="7286644" y="5786454"/>
            <a:ext cx="1357322" cy="500066"/>
          </a:xfrm>
          <a:prstGeom prst="flowChartAlternateProcess">
            <a:avLst/>
          </a:prstGeom>
          <a:solidFill>
            <a:schemeClr val="accent3"/>
          </a:solidFill>
          <a:ln w="9525" cap="flat" cmpd="sng" algn="ctr">
            <a:solidFill>
              <a:srgbClr val="ACACAC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80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Verdana" pitchFamily="34" charset="0"/>
                <a:hlinkClick r:id="rId3" action="ppaction://hlinksldjump"/>
              </a:rPr>
              <a:t>В начало</a:t>
            </a:r>
            <a:endParaRPr kumimoji="0" lang="ru-RU" sz="1800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Verdana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1600" dirty="0" smtClean="0"/>
              <a:t>Запасные части для жалюзи </a:t>
            </a:r>
            <a:r>
              <a:rPr lang="en-US" sz="1600" dirty="0" smtClean="0"/>
              <a:t>PAL, PML</a:t>
            </a:r>
            <a:r>
              <a:rPr lang="ru-RU" sz="1600" dirty="0" smtClean="0"/>
              <a:t/>
            </a:r>
            <a:br>
              <a:rPr lang="ru-RU" sz="1600" dirty="0" smtClean="0"/>
            </a:br>
            <a:r>
              <a:rPr lang="ru-RU" sz="2000" dirty="0" smtClean="0"/>
              <a:t>Упаковка направляющих</a:t>
            </a:r>
            <a:endParaRPr lang="ru-RU" sz="16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dirty="0" smtClean="0"/>
              <a:t>Подходит для жалюзи </a:t>
            </a:r>
            <a:r>
              <a:rPr lang="en-US" dirty="0" smtClean="0"/>
              <a:t>PAL, PML </a:t>
            </a:r>
            <a:r>
              <a:rPr lang="en-US" b="1" dirty="0" smtClean="0">
                <a:solidFill>
                  <a:srgbClr val="FF0000"/>
                </a:solidFill>
              </a:rPr>
              <a:t>(</a:t>
            </a:r>
            <a:r>
              <a:rPr lang="ru-RU" b="1" dirty="0" smtClean="0">
                <a:solidFill>
                  <a:srgbClr val="FF0000"/>
                </a:solidFill>
              </a:rPr>
              <a:t>не </a:t>
            </a:r>
            <a:r>
              <a:rPr lang="en-US" b="1" dirty="0" smtClean="0">
                <a:solidFill>
                  <a:srgbClr val="FF0000"/>
                </a:solidFill>
              </a:rPr>
              <a:t>slim line)</a:t>
            </a:r>
            <a:r>
              <a:rPr lang="ru-RU" b="1" dirty="0" smtClean="0">
                <a:solidFill>
                  <a:srgbClr val="FF0000"/>
                </a:solidFill>
              </a:rPr>
              <a:t/>
            </a:r>
            <a:br>
              <a:rPr lang="ru-RU" b="1" dirty="0" smtClean="0">
                <a:solidFill>
                  <a:srgbClr val="FF0000"/>
                </a:solidFill>
              </a:rPr>
            </a:br>
            <a:r>
              <a:rPr lang="ru-RU" sz="1600" dirty="0"/>
              <a:t>2003-2015 </a:t>
            </a:r>
            <a:r>
              <a:rPr lang="ru-RU" sz="1600" dirty="0" err="1"/>
              <a:t>гг</a:t>
            </a:r>
            <a:endParaRPr lang="en-US" sz="1600" dirty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pPr lvl="5"/>
            <a:r>
              <a:rPr lang="ru-RU" sz="2000" dirty="0" smtClean="0">
                <a:solidFill>
                  <a:srgbClr val="006CA5"/>
                </a:solidFill>
              </a:rPr>
              <a:t>Код - 830140</a:t>
            </a:r>
            <a:endParaRPr lang="en-US" sz="2000" dirty="0" smtClean="0">
              <a:solidFill>
                <a:srgbClr val="006CA5"/>
              </a:solidFill>
            </a:endParaRPr>
          </a:p>
          <a:p>
            <a:endParaRPr lang="en-US" dirty="0" smtClean="0"/>
          </a:p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B5E496-C20A-4259-82D6-EE90691934EF}" type="slidenum">
              <a:rPr lang="da-DK" smtClean="0"/>
              <a:pPr/>
              <a:t>260</a:t>
            </a:fld>
            <a:endParaRPr lang="da-DK"/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2" cstate="print"/>
          <a:srcRect l="10588" t="30715" r="83010" b="44285"/>
          <a:stretch>
            <a:fillRect/>
          </a:stretch>
        </p:blipFill>
        <p:spPr bwMode="auto">
          <a:xfrm>
            <a:off x="5715008" y="2285992"/>
            <a:ext cx="1857388" cy="2500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8" name="TextBox 7"/>
          <p:cNvSpPr txBox="1"/>
          <p:nvPr/>
        </p:nvSpPr>
        <p:spPr>
          <a:xfrm>
            <a:off x="500034" y="5857892"/>
            <a:ext cx="55721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hlinkClick r:id="rId3" action="ppaction://hlinksldjump"/>
              </a:rPr>
              <a:t>Вернуться к шторам </a:t>
            </a:r>
            <a:endParaRPr lang="ru-RU" dirty="0"/>
          </a:p>
        </p:txBody>
      </p:sp>
      <p:sp>
        <p:nvSpPr>
          <p:cNvPr id="9" name="Flowchart: Alternate Process 8"/>
          <p:cNvSpPr/>
          <p:nvPr/>
        </p:nvSpPr>
        <p:spPr bwMode="auto">
          <a:xfrm>
            <a:off x="7286644" y="5786454"/>
            <a:ext cx="1357322" cy="500066"/>
          </a:xfrm>
          <a:prstGeom prst="flowChartAlternateProcess">
            <a:avLst/>
          </a:prstGeom>
          <a:solidFill>
            <a:schemeClr val="accent3"/>
          </a:solidFill>
          <a:ln w="9525" cap="flat" cmpd="sng" algn="ctr">
            <a:solidFill>
              <a:srgbClr val="ACACAC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80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Verdana" pitchFamily="34" charset="0"/>
                <a:hlinkClick r:id="rId4" action="ppaction://hlinksldjump"/>
              </a:rPr>
              <a:t>В начало</a:t>
            </a:r>
            <a:endParaRPr kumimoji="0" lang="ru-RU" sz="1800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Verdana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ru-RU" sz="2400" dirty="0" smtClean="0"/>
              <a:t>Запасные части для жалюзи </a:t>
            </a:r>
            <a:r>
              <a:rPr lang="en-US" sz="2400" dirty="0" smtClean="0"/>
              <a:t>PML</a:t>
            </a:r>
            <a:endParaRPr lang="en-US" sz="2400" dirty="0"/>
          </a:p>
        </p:txBody>
      </p:sp>
      <p:sp>
        <p:nvSpPr>
          <p:cNvPr id="6349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>
                <a:hlinkClick r:id="rId2" action="ppaction://hlinksldjump"/>
              </a:rPr>
              <a:t>Монтажный комплект </a:t>
            </a:r>
            <a:r>
              <a:rPr lang="en-US" dirty="0" smtClean="0">
                <a:hlinkClick r:id="rId2" action="ppaction://hlinksldjump"/>
              </a:rPr>
              <a:t>P-05</a:t>
            </a:r>
            <a:endParaRPr lang="ru-RU" dirty="0" smtClean="0"/>
          </a:p>
          <a:p>
            <a:r>
              <a:rPr lang="ru-RU" dirty="0" smtClean="0">
                <a:hlinkClick r:id="rId3" action="ppaction://hlinksldjump"/>
              </a:rPr>
              <a:t>Шнур-держатель, нижняя часть</a:t>
            </a:r>
            <a:endParaRPr lang="ru-RU" dirty="0" smtClean="0"/>
          </a:p>
          <a:p>
            <a:r>
              <a:rPr lang="ru-RU" dirty="0" smtClean="0">
                <a:hlinkClick r:id="rId4" action="ppaction://hlinksldjump"/>
              </a:rPr>
              <a:t>Упаковка торцевых муфт</a:t>
            </a:r>
            <a:endParaRPr lang="ru-RU" dirty="0" smtClean="0"/>
          </a:p>
          <a:p>
            <a:r>
              <a:rPr lang="ru-RU" dirty="0" smtClean="0">
                <a:hlinkClick r:id="rId5" action="ppaction://hlinksldjump"/>
              </a:rPr>
              <a:t>Упаковка направляющих</a:t>
            </a:r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B5E496-C20A-4259-82D6-EE90691934EF}" type="slidenum">
              <a:rPr lang="da-DK" smtClean="0"/>
              <a:pPr/>
              <a:t>261</a:t>
            </a:fld>
            <a:endParaRPr lang="da-DK"/>
          </a:p>
        </p:txBody>
      </p:sp>
      <p:sp>
        <p:nvSpPr>
          <p:cNvPr id="10" name="Flowchart: Alternate Process 9"/>
          <p:cNvSpPr/>
          <p:nvPr/>
        </p:nvSpPr>
        <p:spPr bwMode="auto">
          <a:xfrm>
            <a:off x="7286644" y="5786454"/>
            <a:ext cx="1357322" cy="500066"/>
          </a:xfrm>
          <a:prstGeom prst="flowChartAlternateProcess">
            <a:avLst/>
          </a:prstGeom>
          <a:solidFill>
            <a:schemeClr val="accent3"/>
          </a:solidFill>
          <a:ln w="9525" cap="flat" cmpd="sng" algn="ctr">
            <a:solidFill>
              <a:srgbClr val="ACACAC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80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Verdana" pitchFamily="34" charset="0"/>
                <a:hlinkClick r:id="rId6" action="ppaction://hlinksldjump"/>
              </a:rPr>
              <a:t>В начало</a:t>
            </a:r>
            <a:endParaRPr kumimoji="0" lang="ru-RU" sz="1800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Verdana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Подходит для штор </a:t>
            </a:r>
            <a:r>
              <a:rPr lang="en-US" dirty="0" smtClean="0"/>
              <a:t>RHL</a:t>
            </a:r>
            <a:r>
              <a:rPr lang="ru-RU" dirty="0"/>
              <a:t/>
            </a:r>
            <a:br>
              <a:rPr lang="ru-RU" dirty="0"/>
            </a:br>
            <a:r>
              <a:rPr lang="ru-RU" sz="1600" dirty="0"/>
              <a:t>2003-2015 </a:t>
            </a:r>
            <a:r>
              <a:rPr lang="ru-RU" sz="1600" dirty="0" err="1"/>
              <a:t>гг</a:t>
            </a:r>
            <a:endParaRPr lang="en-US" dirty="0"/>
          </a:p>
          <a:p>
            <a:endParaRPr lang="en-US" b="1" dirty="0" smtClean="0">
              <a:solidFill>
                <a:srgbClr val="FF0000"/>
              </a:solidFill>
            </a:endParaRPr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pPr lvl="5"/>
            <a:r>
              <a:rPr lang="ru-RU" sz="2000" dirty="0" smtClean="0">
                <a:solidFill>
                  <a:srgbClr val="006CA5"/>
                </a:solidFill>
              </a:rPr>
              <a:t>Код </a:t>
            </a:r>
            <a:r>
              <a:rPr lang="en-US" sz="2000" dirty="0" smtClean="0">
                <a:solidFill>
                  <a:srgbClr val="006CA5"/>
                </a:solidFill>
              </a:rPr>
              <a:t>931491</a:t>
            </a:r>
            <a:endParaRPr lang="en-US" sz="2000" dirty="0">
              <a:solidFill>
                <a:srgbClr val="006CA5"/>
              </a:solidFill>
            </a:endParaRP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B5E496-C20A-4259-82D6-EE90691934EF}" type="slidenum">
              <a:rPr lang="da-DK" smtClean="0"/>
              <a:pPr/>
              <a:t>262</a:t>
            </a:fld>
            <a:endParaRPr lang="da-DK"/>
          </a:p>
        </p:txBody>
      </p:sp>
      <p:sp>
        <p:nvSpPr>
          <p:cNvPr id="10" name="Flowchart: Alternate Process 9"/>
          <p:cNvSpPr/>
          <p:nvPr/>
        </p:nvSpPr>
        <p:spPr bwMode="auto">
          <a:xfrm>
            <a:off x="7286644" y="5786454"/>
            <a:ext cx="1357322" cy="500066"/>
          </a:xfrm>
          <a:prstGeom prst="flowChartAlternateProcess">
            <a:avLst/>
          </a:prstGeom>
          <a:solidFill>
            <a:schemeClr val="accent3"/>
          </a:solidFill>
          <a:ln w="9525" cap="flat" cmpd="sng" algn="ctr">
            <a:solidFill>
              <a:srgbClr val="ACACAC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80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Verdana" pitchFamily="34" charset="0"/>
                <a:hlinkClick r:id="rId2" action="ppaction://hlinksldjump"/>
              </a:rPr>
              <a:t>В начало</a:t>
            </a:r>
            <a:endParaRPr kumimoji="0" lang="ru-RU" sz="1800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Verdana" pitchFamily="34" charset="0"/>
            </a:endParaRPr>
          </a:p>
        </p:txBody>
      </p:sp>
      <p:sp>
        <p:nvSpPr>
          <p:cNvPr id="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ru-RU" sz="1600" dirty="0" smtClean="0"/>
              <a:t>Запасные части для штор</a:t>
            </a:r>
            <a:r>
              <a:rPr lang="en-US" sz="1600" dirty="0" smtClean="0"/>
              <a:t> RHL</a:t>
            </a:r>
            <a:br>
              <a:rPr lang="en-US" sz="1600" dirty="0" smtClean="0"/>
            </a:br>
            <a:r>
              <a:rPr lang="ru-RU" sz="2000" dirty="0" smtClean="0"/>
              <a:t>Комплект крючков</a:t>
            </a:r>
            <a:endParaRPr lang="en-US" sz="2000" dirty="0"/>
          </a:p>
        </p:txBody>
      </p:sp>
      <p:sp>
        <p:nvSpPr>
          <p:cNvPr id="7" name="TextBox 6"/>
          <p:cNvSpPr txBox="1"/>
          <p:nvPr/>
        </p:nvSpPr>
        <p:spPr>
          <a:xfrm>
            <a:off x="500034" y="5857892"/>
            <a:ext cx="55721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hlinkClick r:id="rId3" action="ppaction://hlinksldjump"/>
              </a:rPr>
              <a:t>Вернуться к шторам </a:t>
            </a:r>
            <a:endParaRPr lang="ru-RU" dirty="0"/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4" cstate="print"/>
          <a:srcRect l="19944" t="23571" r="71930" b="46429"/>
          <a:stretch>
            <a:fillRect/>
          </a:stretch>
        </p:blipFill>
        <p:spPr bwMode="auto">
          <a:xfrm>
            <a:off x="5000628" y="2428868"/>
            <a:ext cx="2357486" cy="30003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>
                <a:hlinkClick r:id="rId2" action="ppaction://hlinksldjump"/>
              </a:rPr>
              <a:t>Комплект торцевых заглушек ручки-планки</a:t>
            </a:r>
            <a:endParaRPr lang="ru-RU" dirty="0" smtClean="0"/>
          </a:p>
          <a:p>
            <a:r>
              <a:rPr lang="ru-RU" dirty="0" smtClean="0">
                <a:hlinkClick r:id="rId3" action="ppaction://hlinksldjump"/>
              </a:rPr>
              <a:t>Монтажный комплект</a:t>
            </a:r>
            <a:endParaRPr lang="en-US" dirty="0" smtClean="0"/>
          </a:p>
          <a:p>
            <a:r>
              <a:rPr lang="ru-RU" dirty="0" smtClean="0">
                <a:hlinkClick r:id="rId4" action="ppaction://hlinksldjump"/>
              </a:rPr>
              <a:t>Упаковка фиксаторов шнура</a:t>
            </a:r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B5E496-C20A-4259-82D6-EE90691934EF}" type="slidenum">
              <a:rPr lang="da-DK" smtClean="0"/>
              <a:pPr/>
              <a:t>263</a:t>
            </a:fld>
            <a:endParaRPr lang="da-DK"/>
          </a:p>
        </p:txBody>
      </p:sp>
      <p:sp>
        <p:nvSpPr>
          <p:cNvPr id="10" name="Flowchart: Alternate Process 9"/>
          <p:cNvSpPr/>
          <p:nvPr/>
        </p:nvSpPr>
        <p:spPr bwMode="auto">
          <a:xfrm>
            <a:off x="7286644" y="5786454"/>
            <a:ext cx="1357322" cy="500066"/>
          </a:xfrm>
          <a:prstGeom prst="flowChartAlternateProcess">
            <a:avLst/>
          </a:prstGeom>
          <a:solidFill>
            <a:schemeClr val="accent3"/>
          </a:solidFill>
          <a:ln w="9525" cap="flat" cmpd="sng" algn="ctr">
            <a:solidFill>
              <a:srgbClr val="ACACAC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80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Verdana" pitchFamily="34" charset="0"/>
                <a:hlinkClick r:id="rId5" action="ppaction://hlinksldjump"/>
              </a:rPr>
              <a:t>В начало</a:t>
            </a:r>
            <a:endParaRPr kumimoji="0" lang="ru-RU" sz="1800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Verdana" pitchFamily="34" charset="0"/>
            </a:endParaRPr>
          </a:p>
        </p:txBody>
      </p:sp>
      <p:sp>
        <p:nvSpPr>
          <p:cNvPr id="6" name="Rectangle 2"/>
          <p:cNvSpPr>
            <a:spLocks noGrp="1" noChangeArrowheads="1"/>
          </p:cNvSpPr>
          <p:nvPr>
            <p:ph type="title"/>
          </p:nvPr>
        </p:nvSpPr>
        <p:spPr>
          <a:xfrm>
            <a:off x="347663" y="168275"/>
            <a:ext cx="7032625" cy="936625"/>
          </a:xfrm>
        </p:spPr>
        <p:txBody>
          <a:bodyPr/>
          <a:lstStyle/>
          <a:p>
            <a:r>
              <a:rPr lang="ru-RU" sz="2400" dirty="0" smtClean="0"/>
              <a:t>Запасные части для штор</a:t>
            </a:r>
            <a:r>
              <a:rPr lang="en-US" sz="2400" dirty="0" smtClean="0"/>
              <a:t> RFL</a:t>
            </a:r>
            <a:endParaRPr lang="en-US" sz="2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>
                <a:hlinkClick r:id="rId2" action="ppaction://hlinksldjump"/>
              </a:rPr>
              <a:t>Аккумуляторная батарея</a:t>
            </a:r>
            <a:endParaRPr lang="ru-RU" dirty="0" smtClean="0"/>
          </a:p>
          <a:p>
            <a:r>
              <a:rPr lang="ru-RU" dirty="0" smtClean="0">
                <a:hlinkClick r:id="rId3" action="ppaction://hlinksldjump"/>
              </a:rPr>
              <a:t>Монтажный комплект</a:t>
            </a:r>
            <a:endParaRPr lang="en-US" dirty="0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B5E496-C20A-4259-82D6-EE90691934EF}" type="slidenum">
              <a:rPr lang="da-DK" smtClean="0"/>
              <a:pPr/>
              <a:t>264</a:t>
            </a:fld>
            <a:endParaRPr lang="da-DK"/>
          </a:p>
        </p:txBody>
      </p:sp>
      <p:sp>
        <p:nvSpPr>
          <p:cNvPr id="10" name="Flowchart: Alternate Process 9"/>
          <p:cNvSpPr/>
          <p:nvPr/>
        </p:nvSpPr>
        <p:spPr bwMode="auto">
          <a:xfrm>
            <a:off x="7286644" y="5786454"/>
            <a:ext cx="1357322" cy="500066"/>
          </a:xfrm>
          <a:prstGeom prst="flowChartAlternateProcess">
            <a:avLst/>
          </a:prstGeom>
          <a:solidFill>
            <a:schemeClr val="accent3"/>
          </a:solidFill>
          <a:ln w="9525" cap="flat" cmpd="sng" algn="ctr">
            <a:solidFill>
              <a:srgbClr val="ACACAC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80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Verdana" pitchFamily="34" charset="0"/>
                <a:hlinkClick r:id="rId4" action="ppaction://hlinksldjump"/>
              </a:rPr>
              <a:t>В начало</a:t>
            </a:r>
            <a:endParaRPr kumimoji="0" lang="ru-RU" sz="1800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Verdana" pitchFamily="34" charset="0"/>
            </a:endParaRPr>
          </a:p>
        </p:txBody>
      </p:sp>
      <p:sp>
        <p:nvSpPr>
          <p:cNvPr id="6" name="Rectangle 2"/>
          <p:cNvSpPr>
            <a:spLocks noGrp="1" noChangeArrowheads="1"/>
          </p:cNvSpPr>
          <p:nvPr>
            <p:ph type="title"/>
          </p:nvPr>
        </p:nvSpPr>
        <p:spPr>
          <a:xfrm>
            <a:off x="347663" y="168275"/>
            <a:ext cx="7032625" cy="936625"/>
          </a:xfrm>
        </p:spPr>
        <p:txBody>
          <a:bodyPr/>
          <a:lstStyle/>
          <a:p>
            <a:r>
              <a:rPr lang="ru-RU" sz="2400" dirty="0" smtClean="0"/>
              <a:t>Запасные части для штор</a:t>
            </a:r>
            <a:r>
              <a:rPr lang="en-US" sz="2400" dirty="0" smtClean="0"/>
              <a:t> RSL</a:t>
            </a:r>
            <a:endParaRPr lang="en-US" sz="2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Запасные части для москитной сетки</a:t>
            </a:r>
            <a:endParaRPr lang="en-US" dirty="0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B5E496-C20A-4259-82D6-EE90691934EF}" type="slidenum">
              <a:rPr lang="da-DK" smtClean="0"/>
              <a:pPr/>
              <a:t>265</a:t>
            </a:fld>
            <a:endParaRPr lang="da-DK"/>
          </a:p>
        </p:txBody>
      </p:sp>
      <p:sp>
        <p:nvSpPr>
          <p:cNvPr id="10" name="Flowchart: Alternate Process 9"/>
          <p:cNvSpPr/>
          <p:nvPr/>
        </p:nvSpPr>
        <p:spPr bwMode="auto">
          <a:xfrm>
            <a:off x="7286644" y="5786454"/>
            <a:ext cx="1357322" cy="500066"/>
          </a:xfrm>
          <a:prstGeom prst="flowChartAlternateProcess">
            <a:avLst/>
          </a:prstGeom>
          <a:solidFill>
            <a:schemeClr val="accent3"/>
          </a:solidFill>
          <a:ln w="9525" cap="flat" cmpd="sng" algn="ctr">
            <a:solidFill>
              <a:srgbClr val="ACACAC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80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Verdana" pitchFamily="34" charset="0"/>
                <a:hlinkClick r:id="rId2" action="ppaction://hlinksldjump"/>
              </a:rPr>
              <a:t>В начало</a:t>
            </a:r>
            <a:endParaRPr kumimoji="0" lang="ru-RU" sz="1800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Verdana" pitchFamily="34" charset="0"/>
            </a:endParaRPr>
          </a:p>
        </p:txBody>
      </p:sp>
      <p:sp>
        <p:nvSpPr>
          <p:cNvPr id="9" name="Rectangle 3"/>
          <p:cNvSpPr txBox="1">
            <a:spLocks noChangeArrowheads="1"/>
          </p:cNvSpPr>
          <p:nvPr/>
        </p:nvSpPr>
        <p:spPr bwMode="auto">
          <a:xfrm>
            <a:off x="347663" y="1219200"/>
            <a:ext cx="8439150" cy="34956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18000" tIns="0" rIns="0" bIns="0" numCol="1" anchor="t" anchorCtr="0" compatLnSpc="1">
            <a:prstTxWarp prst="textNoShape">
              <a:avLst/>
            </a:prstTxWarp>
          </a:bodyPr>
          <a:lstStyle/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Pct val="80000"/>
              <a:buFontTx/>
              <a:buBlip>
                <a:blip r:embed="rId3"/>
              </a:buBlip>
              <a:tabLst>
                <a:tab pos="1274763" algn="l"/>
              </a:tabLst>
              <a:defRPr/>
            </a:pPr>
            <a:r>
              <a:rPr kumimoji="0" lang="ru-RU" sz="18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  <a:hlinkClick r:id="rId4" action="ppaction://hlinksldjump"/>
              </a:rPr>
              <a:t>Монтажный комплект</a:t>
            </a:r>
            <a:r>
              <a:rPr kumimoji="0" lang="en-US" sz="18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  <a:hlinkClick r:id="rId4" action="ppaction://hlinksldjump"/>
              </a:rPr>
              <a:t> 2</a:t>
            </a:r>
            <a:r>
              <a:rPr kumimoji="0" lang="ru-RU" sz="18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  <a:hlinkClick r:id="rId4" action="ppaction://hlinksldjump"/>
              </a:rPr>
              <a:t> (</a:t>
            </a:r>
            <a:r>
              <a:rPr kumimoji="0" lang="en-US" sz="18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  <a:hlinkClick r:id="rId4" action="ppaction://hlinksldjump"/>
              </a:rPr>
              <a:t>ZIL</a:t>
            </a:r>
            <a:r>
              <a:rPr kumimoji="0" lang="ru-RU" sz="18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  <a:hlinkClick r:id="rId4" action="ppaction://hlinksldjump"/>
              </a:rPr>
              <a:t>)</a:t>
            </a:r>
            <a:endParaRPr kumimoji="0" lang="en-US" sz="1800" b="0" i="0" u="none" strike="noStrike" kern="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indent="-342900" eaLnBrk="1" hangingPunct="1">
              <a:buSzPct val="80000"/>
              <a:buBlip>
                <a:blip r:embed="rId3"/>
              </a:buBlip>
              <a:tabLst>
                <a:tab pos="1274763" algn="l"/>
              </a:tabLst>
              <a:defRPr/>
            </a:pPr>
            <a:r>
              <a:rPr lang="ru-RU" kern="0" dirty="0" smtClean="0">
                <a:latin typeface="+mn-lt"/>
                <a:hlinkClick r:id="rId5" action="ppaction://hlinksldjump"/>
              </a:rPr>
              <a:t>Монтажный комплект </a:t>
            </a:r>
            <a:r>
              <a:rPr lang="en-US" kern="0" dirty="0" smtClean="0">
                <a:latin typeface="+mn-lt"/>
                <a:hlinkClick r:id="rId5" action="ppaction://hlinksldjump"/>
              </a:rPr>
              <a:t>3</a:t>
            </a:r>
            <a:r>
              <a:rPr lang="ru-RU" kern="0" dirty="0" smtClean="0">
                <a:latin typeface="+mn-lt"/>
                <a:hlinkClick r:id="rId5" action="ppaction://hlinksldjump"/>
              </a:rPr>
              <a:t> (</a:t>
            </a:r>
            <a:r>
              <a:rPr lang="en-US" kern="0" dirty="0" smtClean="0">
                <a:latin typeface="+mn-lt"/>
                <a:hlinkClick r:id="rId5" action="ppaction://hlinksldjump"/>
              </a:rPr>
              <a:t>ZIL</a:t>
            </a:r>
            <a:r>
              <a:rPr lang="ru-RU" kern="0" dirty="0" smtClean="0">
                <a:latin typeface="+mn-lt"/>
                <a:hlinkClick r:id="rId5" action="ppaction://hlinksldjump"/>
              </a:rPr>
              <a:t>)</a:t>
            </a:r>
            <a:endParaRPr lang="en-US" kern="0" dirty="0" smtClean="0">
              <a:latin typeface="+mn-lt"/>
            </a:endParaRP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Pct val="80000"/>
              <a:buFontTx/>
              <a:buBlip>
                <a:blip r:embed="rId3"/>
              </a:buBlip>
              <a:tabLst>
                <a:tab pos="1274763" algn="l"/>
              </a:tabLst>
              <a:defRPr/>
            </a:pPr>
            <a:r>
              <a:rPr lang="ru-RU" kern="0" dirty="0" smtClean="0">
                <a:latin typeface="+mn-lt"/>
                <a:hlinkClick r:id="rId6" action="ppaction://hlinksldjump"/>
              </a:rPr>
              <a:t>Комплект деталей нижней планки</a:t>
            </a:r>
            <a:endParaRPr kumimoji="0" lang="en-US" sz="1800" b="0" i="0" u="none" strike="noStrike" kern="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Pct val="80000"/>
              <a:buFontTx/>
              <a:buBlip>
                <a:blip r:embed="rId3"/>
              </a:buBlip>
              <a:tabLst>
                <a:tab pos="1274763" algn="l"/>
              </a:tabLst>
              <a:defRPr/>
            </a:pPr>
            <a:endParaRPr kumimoji="0" lang="ru-RU" sz="1800" b="0" i="0" u="none" strike="noStrike" kern="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Pct val="80000"/>
              <a:buFontTx/>
              <a:buBlip>
                <a:blip r:embed="rId3"/>
              </a:buBlip>
              <a:tabLst>
                <a:tab pos="1274763" algn="l"/>
              </a:tabLst>
              <a:defRPr/>
            </a:pPr>
            <a:endParaRPr kumimoji="0" lang="ru-RU" sz="1800" b="0" i="0" u="none" strike="noStrike" kern="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1057275" marR="0" lvl="3" indent="-239713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Pct val="80000"/>
              <a:buFontTx/>
              <a:buNone/>
              <a:tabLst>
                <a:tab pos="1274763" algn="l"/>
              </a:tabLst>
              <a:defRPr/>
            </a:pPr>
            <a:r>
              <a:rPr kumimoji="0" lang="ru-RU" sz="2000" b="0" i="0" u="none" strike="noStrike" kern="0" cap="none" spc="0" normalizeH="0" baseline="0" noProof="0" dirty="0" smtClean="0">
                <a:ln>
                  <a:noFill/>
                </a:ln>
                <a:solidFill>
                  <a:srgbClr val="006CA5"/>
                </a:solidFill>
                <a:effectLst/>
                <a:uLnTx/>
                <a:uFillTx/>
                <a:latin typeface="+mn-lt"/>
              </a:rPr>
              <a:t>			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B5E496-C20A-4259-82D6-EE90691934EF}" type="slidenum">
              <a:rPr lang="da-DK" smtClean="0"/>
              <a:pPr/>
              <a:t>266</a:t>
            </a:fld>
            <a:endParaRPr lang="da-DK"/>
          </a:p>
        </p:txBody>
      </p:sp>
      <p:sp>
        <p:nvSpPr>
          <p:cNvPr id="10" name="Flowchart: Alternate Process 9"/>
          <p:cNvSpPr/>
          <p:nvPr/>
        </p:nvSpPr>
        <p:spPr bwMode="auto">
          <a:xfrm>
            <a:off x="7286644" y="5786454"/>
            <a:ext cx="1357322" cy="500066"/>
          </a:xfrm>
          <a:prstGeom prst="flowChartAlternateProcess">
            <a:avLst/>
          </a:prstGeom>
          <a:solidFill>
            <a:schemeClr val="accent3"/>
          </a:solidFill>
          <a:ln w="9525" cap="flat" cmpd="sng" algn="ctr">
            <a:solidFill>
              <a:srgbClr val="ACACAC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80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Verdana" pitchFamily="34" charset="0"/>
                <a:hlinkClick r:id="rId2" action="ppaction://hlinksldjump"/>
              </a:rPr>
              <a:t>В начало</a:t>
            </a:r>
            <a:endParaRPr kumimoji="0" lang="ru-RU" sz="1800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Verdana" pitchFamily="34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/>
          <a:srcRect l="26960" t="22103" r="35699" b="11373"/>
          <a:stretch>
            <a:fillRect/>
          </a:stretch>
        </p:blipFill>
        <p:spPr bwMode="auto">
          <a:xfrm>
            <a:off x="5857884" y="1928802"/>
            <a:ext cx="2220339" cy="29289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7" name="Rectangle 6"/>
          <p:cNvSpPr/>
          <p:nvPr/>
        </p:nvSpPr>
        <p:spPr>
          <a:xfrm>
            <a:off x="785786" y="1571612"/>
            <a:ext cx="5786478" cy="201285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/>
              <a:t>Подходит для москитных сеток </a:t>
            </a:r>
            <a:r>
              <a:rPr lang="en-US" dirty="0" smtClean="0"/>
              <a:t>ZIL 0100Z</a:t>
            </a:r>
            <a:r>
              <a:rPr lang="ru-RU" dirty="0"/>
              <a:t/>
            </a:r>
            <a:br>
              <a:rPr lang="ru-RU" dirty="0"/>
            </a:br>
            <a:r>
              <a:rPr lang="ru-RU" sz="1600" dirty="0"/>
              <a:t>2003-2015 </a:t>
            </a:r>
            <a:r>
              <a:rPr lang="ru-RU" sz="1600" dirty="0" err="1"/>
              <a:t>гг</a:t>
            </a:r>
            <a:endParaRPr lang="en-US" sz="1600" dirty="0"/>
          </a:p>
          <a:p>
            <a:endParaRPr lang="en-US" dirty="0" smtClean="0"/>
          </a:p>
          <a:p>
            <a:endParaRPr lang="ru-RU" dirty="0" smtClean="0"/>
          </a:p>
          <a:p>
            <a:endParaRPr lang="ru-RU" dirty="0" smtClean="0"/>
          </a:p>
          <a:p>
            <a:pPr lvl="3">
              <a:buNone/>
            </a:pPr>
            <a:r>
              <a:rPr lang="ru-RU" sz="2000" dirty="0" smtClean="0">
                <a:solidFill>
                  <a:srgbClr val="006CA5"/>
                </a:solidFill>
              </a:rPr>
              <a:t>Код – </a:t>
            </a:r>
            <a:r>
              <a:rPr lang="en-US" sz="2000" dirty="0" smtClean="0">
                <a:solidFill>
                  <a:srgbClr val="006CA5"/>
                </a:solidFill>
              </a:rPr>
              <a:t>931680 </a:t>
            </a:r>
            <a:r>
              <a:rPr lang="ru-RU" sz="1200" dirty="0" smtClean="0">
                <a:solidFill>
                  <a:srgbClr val="006CA5"/>
                </a:solidFill>
              </a:rPr>
              <a:t>или</a:t>
            </a:r>
            <a:r>
              <a:rPr lang="ru-RU" sz="2000" dirty="0" smtClean="0">
                <a:solidFill>
                  <a:srgbClr val="006CA5"/>
                </a:solidFill>
              </a:rPr>
              <a:t> 931677</a:t>
            </a:r>
          </a:p>
        </p:txBody>
      </p:sp>
      <p:sp>
        <p:nvSpPr>
          <p:cNvPr id="11" name="Rectangle 2"/>
          <p:cNvSpPr txBox="1">
            <a:spLocks noChangeArrowheads="1"/>
          </p:cNvSpPr>
          <p:nvPr/>
        </p:nvSpPr>
        <p:spPr bwMode="auto">
          <a:xfrm>
            <a:off x="500063" y="320675"/>
            <a:ext cx="7032625" cy="936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36000" numCol="1" anchor="b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5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Запасные части для москитной сетки</a:t>
            </a:r>
            <a:br>
              <a:rPr kumimoji="0" lang="ru-RU" sz="16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</a:br>
            <a:r>
              <a:rPr kumimoji="0" lang="ru-RU" sz="20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Монтажный комплект</a:t>
            </a:r>
            <a:r>
              <a:rPr kumimoji="0" lang="en-US" sz="20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2</a:t>
            </a:r>
            <a:endParaRPr kumimoji="0" lang="en-US" sz="2000" b="0" i="0" u="none" strike="noStrike" kern="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500034" y="5857892"/>
            <a:ext cx="55721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hlinkClick r:id="rId4" action="ppaction://hlinksldjump"/>
              </a:rPr>
              <a:t>Вернуться к москитной сетке</a:t>
            </a: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B5E496-C20A-4259-82D6-EE90691934EF}" type="slidenum">
              <a:rPr lang="da-DK" smtClean="0"/>
              <a:pPr/>
              <a:t>267</a:t>
            </a:fld>
            <a:endParaRPr lang="da-DK"/>
          </a:p>
        </p:txBody>
      </p:sp>
      <p:sp>
        <p:nvSpPr>
          <p:cNvPr id="10" name="Flowchart: Alternate Process 9"/>
          <p:cNvSpPr/>
          <p:nvPr/>
        </p:nvSpPr>
        <p:spPr bwMode="auto">
          <a:xfrm>
            <a:off x="7286644" y="5786454"/>
            <a:ext cx="1357322" cy="500066"/>
          </a:xfrm>
          <a:prstGeom prst="flowChartAlternateProcess">
            <a:avLst/>
          </a:prstGeom>
          <a:solidFill>
            <a:schemeClr val="accent3"/>
          </a:solidFill>
          <a:ln w="9525" cap="flat" cmpd="sng" algn="ctr">
            <a:solidFill>
              <a:srgbClr val="ACACAC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80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Verdana" pitchFamily="34" charset="0"/>
                <a:hlinkClick r:id="rId2" action="ppaction://hlinksldjump"/>
              </a:rPr>
              <a:t>В начало</a:t>
            </a:r>
            <a:endParaRPr kumimoji="0" lang="ru-RU" sz="1800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Verdana" pitchFamily="34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785786" y="1571612"/>
            <a:ext cx="5786478" cy="201285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/>
              <a:t>Подходит для москитных сеток </a:t>
            </a:r>
            <a:r>
              <a:rPr lang="en-US" dirty="0" smtClean="0"/>
              <a:t>ZIL 0100Z</a:t>
            </a:r>
            <a:r>
              <a:rPr lang="ru-RU" dirty="0"/>
              <a:t/>
            </a:r>
            <a:br>
              <a:rPr lang="ru-RU" dirty="0"/>
            </a:br>
            <a:r>
              <a:rPr lang="ru-RU" sz="1600" dirty="0"/>
              <a:t>2003-2015 </a:t>
            </a:r>
            <a:r>
              <a:rPr lang="ru-RU" sz="1600" dirty="0" err="1"/>
              <a:t>гг</a:t>
            </a:r>
            <a:endParaRPr lang="en-US" sz="1600" dirty="0"/>
          </a:p>
          <a:p>
            <a:endParaRPr lang="en-US" dirty="0" smtClean="0"/>
          </a:p>
          <a:p>
            <a:endParaRPr lang="ru-RU" dirty="0" smtClean="0"/>
          </a:p>
          <a:p>
            <a:endParaRPr lang="ru-RU" dirty="0" smtClean="0"/>
          </a:p>
          <a:p>
            <a:pPr lvl="3">
              <a:buNone/>
            </a:pPr>
            <a:r>
              <a:rPr lang="ru-RU" sz="2000" dirty="0" smtClean="0">
                <a:solidFill>
                  <a:srgbClr val="006CA5"/>
                </a:solidFill>
              </a:rPr>
              <a:t>Код – 849891</a:t>
            </a:r>
          </a:p>
        </p:txBody>
      </p:sp>
      <p:sp>
        <p:nvSpPr>
          <p:cNvPr id="11" name="Rectangle 2"/>
          <p:cNvSpPr txBox="1">
            <a:spLocks noChangeArrowheads="1"/>
          </p:cNvSpPr>
          <p:nvPr/>
        </p:nvSpPr>
        <p:spPr bwMode="auto">
          <a:xfrm>
            <a:off x="500063" y="320675"/>
            <a:ext cx="7032625" cy="936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36000" numCol="1" anchor="b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5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Запасные части для москитной сетки</a:t>
            </a:r>
            <a:br>
              <a:rPr kumimoji="0" lang="ru-RU" sz="16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</a:br>
            <a:r>
              <a:rPr kumimoji="0" lang="ru-RU" sz="20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Монтажный комплект</a:t>
            </a:r>
            <a:r>
              <a:rPr kumimoji="0" lang="en-US" sz="20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3</a:t>
            </a:r>
            <a:endParaRPr kumimoji="0" lang="en-US" sz="2000" b="0" i="0" u="none" strike="noStrike" kern="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500034" y="5857892"/>
            <a:ext cx="55721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hlinkClick r:id="rId3" action="ppaction://hlinksldjump"/>
              </a:rPr>
              <a:t>Вернуться к москитной сетке</a:t>
            </a:r>
            <a:endParaRPr lang="ru-RU" dirty="0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4" cstate="print"/>
          <a:srcRect l="14773" t="21429" r="74639" b="37142"/>
          <a:stretch>
            <a:fillRect/>
          </a:stretch>
        </p:blipFill>
        <p:spPr bwMode="auto">
          <a:xfrm>
            <a:off x="5286380" y="2071678"/>
            <a:ext cx="2330333" cy="31432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Подходит для москитных сеток </a:t>
            </a:r>
            <a:r>
              <a:rPr lang="en-US" dirty="0" smtClean="0"/>
              <a:t>ZIL 0100Z</a:t>
            </a:r>
            <a:r>
              <a:rPr lang="ru-RU" dirty="0"/>
              <a:t/>
            </a:r>
            <a:br>
              <a:rPr lang="ru-RU" dirty="0"/>
            </a:br>
            <a:r>
              <a:rPr lang="ru-RU" sz="1600" dirty="0"/>
              <a:t>2003-2015 </a:t>
            </a:r>
            <a:r>
              <a:rPr lang="ru-RU" sz="1600" dirty="0" err="1"/>
              <a:t>гг</a:t>
            </a:r>
            <a:endParaRPr lang="en-US" sz="1600" dirty="0"/>
          </a:p>
          <a:p>
            <a:endParaRPr lang="en-US" dirty="0" smtClean="0"/>
          </a:p>
          <a:p>
            <a:endParaRPr lang="ru-RU" dirty="0" smtClean="0"/>
          </a:p>
          <a:p>
            <a:endParaRPr lang="ru-RU" dirty="0" smtClean="0"/>
          </a:p>
          <a:p>
            <a:pPr lvl="3">
              <a:buNone/>
            </a:pPr>
            <a:r>
              <a:rPr lang="ru-RU" sz="2000" dirty="0" smtClean="0">
                <a:solidFill>
                  <a:srgbClr val="006CA5"/>
                </a:solidFill>
              </a:rPr>
              <a:t>Код – 948474</a:t>
            </a:r>
          </a:p>
          <a:p>
            <a:endParaRPr lang="en-US" dirty="0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B5E496-C20A-4259-82D6-EE90691934EF}" type="slidenum">
              <a:rPr lang="da-DK" smtClean="0"/>
              <a:pPr/>
              <a:t>268</a:t>
            </a:fld>
            <a:endParaRPr lang="da-DK"/>
          </a:p>
        </p:txBody>
      </p:sp>
      <p:sp>
        <p:nvSpPr>
          <p:cNvPr id="10" name="Flowchart: Alternate Process 9"/>
          <p:cNvSpPr/>
          <p:nvPr/>
        </p:nvSpPr>
        <p:spPr bwMode="auto">
          <a:xfrm>
            <a:off x="7286644" y="5786454"/>
            <a:ext cx="1357322" cy="500066"/>
          </a:xfrm>
          <a:prstGeom prst="flowChartAlternateProcess">
            <a:avLst/>
          </a:prstGeom>
          <a:solidFill>
            <a:schemeClr val="accent3"/>
          </a:solidFill>
          <a:ln w="9525" cap="flat" cmpd="sng" algn="ctr">
            <a:solidFill>
              <a:srgbClr val="ACACAC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80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Verdana" pitchFamily="34" charset="0"/>
                <a:hlinkClick r:id="rId2" action="ppaction://hlinksldjump"/>
              </a:rPr>
              <a:t>В начало</a:t>
            </a:r>
            <a:endParaRPr kumimoji="0" lang="ru-RU" sz="1800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Verdana" pitchFamily="34" charset="0"/>
            </a:endParaRPr>
          </a:p>
        </p:txBody>
      </p:sp>
      <p:sp>
        <p:nvSpPr>
          <p:cNvPr id="6" name="Rectangle 2"/>
          <p:cNvSpPr>
            <a:spLocks noGrp="1" noChangeArrowheads="1"/>
          </p:cNvSpPr>
          <p:nvPr>
            <p:ph type="title"/>
          </p:nvPr>
        </p:nvSpPr>
        <p:spPr>
          <a:xfrm>
            <a:off x="347663" y="168275"/>
            <a:ext cx="7032625" cy="936625"/>
          </a:xfrm>
        </p:spPr>
        <p:txBody>
          <a:bodyPr/>
          <a:lstStyle/>
          <a:p>
            <a:r>
              <a:rPr lang="ru-RU" sz="1600" dirty="0" smtClean="0"/>
              <a:t>Запасные части для москитной сетки</a:t>
            </a:r>
            <a:br>
              <a:rPr lang="ru-RU" sz="1600" dirty="0" smtClean="0"/>
            </a:br>
            <a:r>
              <a:rPr lang="ru-RU" sz="2000" dirty="0" smtClean="0"/>
              <a:t> Комплект деталей нижней планки</a:t>
            </a:r>
            <a:endParaRPr lang="en-US" sz="2000" dirty="0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 cstate="print"/>
          <a:srcRect l="36914" t="33377" r="36133" b="5759"/>
          <a:stretch>
            <a:fillRect/>
          </a:stretch>
        </p:blipFill>
        <p:spPr bwMode="auto">
          <a:xfrm>
            <a:off x="4572000" y="2143116"/>
            <a:ext cx="2491088" cy="33575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9" name="TextBox 8"/>
          <p:cNvSpPr txBox="1"/>
          <p:nvPr/>
        </p:nvSpPr>
        <p:spPr>
          <a:xfrm>
            <a:off x="500034" y="5857892"/>
            <a:ext cx="55721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hlinkClick r:id="rId4" action="ppaction://hlinksldjump"/>
              </a:rPr>
              <a:t>Вернуться к москитной сетке</a:t>
            </a: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Запасные части для рольставен</a:t>
            </a:r>
            <a:endParaRPr lang="en-US" dirty="0"/>
          </a:p>
        </p:txBody>
      </p:sp>
      <p:sp>
        <p:nvSpPr>
          <p:cNvPr id="6349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>
                <a:hlinkClick r:id="rId2" action="ppaction://hlinksldjump"/>
              </a:rPr>
              <a:t>Ручка управления (</a:t>
            </a:r>
            <a:r>
              <a:rPr lang="en-US" dirty="0" smtClean="0">
                <a:hlinkClick r:id="rId2" action="ppaction://hlinksldjump"/>
              </a:rPr>
              <a:t>SCL</a:t>
            </a:r>
            <a:r>
              <a:rPr lang="ru-RU" dirty="0" smtClean="0">
                <a:hlinkClick r:id="rId2" action="ppaction://hlinksldjump"/>
              </a:rPr>
              <a:t>)</a:t>
            </a:r>
            <a:endParaRPr lang="en-US" dirty="0" smtClean="0">
              <a:hlinkClick r:id="rId3" action="ppaction://hlinksldjump"/>
            </a:endParaRPr>
          </a:p>
          <a:p>
            <a:r>
              <a:rPr lang="ru-RU" dirty="0" smtClean="0">
                <a:hlinkClick r:id="rId3" action="ppaction://hlinksldjump"/>
              </a:rPr>
              <a:t>Опора боковой направляющей</a:t>
            </a:r>
            <a:endParaRPr lang="ru-RU" dirty="0" smtClean="0"/>
          </a:p>
          <a:p>
            <a:r>
              <a:rPr lang="ru-RU" dirty="0" smtClean="0">
                <a:hlinkClick r:id="rId4" action="ppaction://hlinksldjump"/>
              </a:rPr>
              <a:t>Нижняя опора</a:t>
            </a:r>
            <a:endParaRPr lang="ru-RU" dirty="0" smtClean="0">
              <a:hlinkClick r:id="rId5" action="ppaction://hlinksldjump"/>
            </a:endParaRPr>
          </a:p>
          <a:p>
            <a:r>
              <a:rPr lang="ru-RU" dirty="0" smtClean="0">
                <a:hlinkClick r:id="rId5" action="ppaction://hlinksldjump"/>
              </a:rPr>
              <a:t>Мотор для рольставен</a:t>
            </a:r>
            <a:endParaRPr lang="en-US" dirty="0" smtClean="0"/>
          </a:p>
          <a:p>
            <a:r>
              <a:rPr lang="ru-RU" dirty="0" smtClean="0">
                <a:hlinkClick r:id="rId6" action="ppaction://hlinksldjump"/>
              </a:rPr>
              <a:t>Пластиковый концевой держатель</a:t>
            </a:r>
            <a:endParaRPr lang="ru-RU" dirty="0" smtClean="0"/>
          </a:p>
          <a:p>
            <a:r>
              <a:rPr lang="ru-RU" dirty="0" smtClean="0">
                <a:hlinkClick r:id="rId7" action="ppaction://hlinksldjump"/>
              </a:rPr>
              <a:t>Уплотнитель нижней рельсы</a:t>
            </a:r>
            <a:endParaRPr lang="ru-RU" dirty="0" smtClean="0"/>
          </a:p>
          <a:p>
            <a:r>
              <a:rPr lang="ru-RU" dirty="0" smtClean="0">
                <a:hlinkClick r:id="rId8" action="ppaction://hlinksldjump"/>
              </a:rPr>
              <a:t>Уплотнитель верхней планки</a:t>
            </a:r>
            <a:endParaRPr lang="en-US" dirty="0" smtClean="0"/>
          </a:p>
          <a:p>
            <a:r>
              <a:rPr lang="ru-RU" dirty="0" smtClean="0">
                <a:hlinkClick r:id="rId9" action="ppaction://hlinksldjump"/>
              </a:rPr>
              <a:t>Установочный комплект Н для рольставен </a:t>
            </a:r>
            <a:r>
              <a:rPr lang="en-US" dirty="0" smtClean="0">
                <a:hlinkClick r:id="rId9" action="ppaction://hlinksldjump"/>
              </a:rPr>
              <a:t>SCL</a:t>
            </a:r>
            <a:endParaRPr lang="en-US" dirty="0" smtClean="0"/>
          </a:p>
          <a:p>
            <a:r>
              <a:rPr lang="ru-RU" dirty="0" smtClean="0">
                <a:hlinkClick r:id="rId10" action="ppaction://hlinksldjump"/>
              </a:rPr>
              <a:t>Установочный комплект </a:t>
            </a:r>
            <a:r>
              <a:rPr lang="en-US" dirty="0" smtClean="0">
                <a:hlinkClick r:id="rId10" action="ppaction://hlinksldjump"/>
              </a:rPr>
              <a:t>I</a:t>
            </a:r>
            <a:r>
              <a:rPr lang="ru-RU" dirty="0" smtClean="0">
                <a:hlinkClick r:id="rId10" action="ppaction://hlinksldjump"/>
              </a:rPr>
              <a:t> для рольставен </a:t>
            </a:r>
            <a:r>
              <a:rPr lang="en-US" dirty="0" smtClean="0">
                <a:hlinkClick r:id="rId10" action="ppaction://hlinksldjump"/>
              </a:rPr>
              <a:t>SCL</a:t>
            </a:r>
            <a:endParaRPr lang="ru-RU" dirty="0" smtClean="0"/>
          </a:p>
          <a:p>
            <a:r>
              <a:rPr lang="ru-RU" dirty="0" smtClean="0">
                <a:hlinkClick r:id="rId11" action="ppaction://hlinksldjump"/>
              </a:rPr>
              <a:t>Установочный комплект </a:t>
            </a:r>
            <a:r>
              <a:rPr lang="en-US" dirty="0" smtClean="0">
                <a:hlinkClick r:id="rId11" action="ppaction://hlinksldjump"/>
              </a:rPr>
              <a:t>M</a:t>
            </a:r>
            <a:r>
              <a:rPr lang="ru-RU" dirty="0" smtClean="0">
                <a:hlinkClick r:id="rId11" action="ppaction://hlinksldjump"/>
              </a:rPr>
              <a:t> для рольставен </a:t>
            </a:r>
            <a:r>
              <a:rPr lang="en-US" dirty="0" smtClean="0">
                <a:hlinkClick r:id="rId11" action="ppaction://hlinksldjump"/>
              </a:rPr>
              <a:t>SCL</a:t>
            </a:r>
            <a:endParaRPr lang="ru-RU" dirty="0" smtClean="0"/>
          </a:p>
          <a:p>
            <a:endParaRPr lang="en-US" dirty="0" smtClean="0"/>
          </a:p>
          <a:p>
            <a:endParaRPr lang="en-US" dirty="0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B5E496-C20A-4259-82D6-EE90691934EF}" type="slidenum">
              <a:rPr lang="da-DK" smtClean="0"/>
              <a:pPr/>
              <a:t>269</a:t>
            </a:fld>
            <a:endParaRPr lang="da-DK"/>
          </a:p>
        </p:txBody>
      </p:sp>
      <p:sp>
        <p:nvSpPr>
          <p:cNvPr id="10" name="Flowchart: Alternate Process 9"/>
          <p:cNvSpPr/>
          <p:nvPr/>
        </p:nvSpPr>
        <p:spPr bwMode="auto">
          <a:xfrm>
            <a:off x="7286644" y="5786454"/>
            <a:ext cx="1357322" cy="500066"/>
          </a:xfrm>
          <a:prstGeom prst="flowChartAlternateProcess">
            <a:avLst/>
          </a:prstGeom>
          <a:solidFill>
            <a:schemeClr val="accent3"/>
          </a:solidFill>
          <a:ln w="9525" cap="flat" cmpd="sng" algn="ctr">
            <a:solidFill>
              <a:srgbClr val="ACACAC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80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Verdana" pitchFamily="34" charset="0"/>
                <a:hlinkClick r:id="rId12" action="ppaction://hlinksldjump"/>
              </a:rPr>
              <a:t>В начало</a:t>
            </a:r>
            <a:endParaRPr kumimoji="0" lang="ru-RU" sz="1800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Verdana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2000" dirty="0" smtClean="0"/>
              <a:t>Прижимная П-образная рамка стеклопакета</a:t>
            </a:r>
            <a:r>
              <a:rPr lang="ru-RU" sz="2400" dirty="0" smtClean="0"/>
              <a:t/>
            </a:r>
            <a:br>
              <a:rPr lang="ru-RU" sz="2400" dirty="0" smtClean="0"/>
            </a:br>
            <a:r>
              <a:rPr lang="ru-RU" sz="1600" dirty="0" smtClean="0"/>
              <a:t>2003-2015 (например,  </a:t>
            </a:r>
            <a:r>
              <a:rPr lang="en-US" sz="1600" dirty="0" smtClean="0"/>
              <a:t>GGL M08 3073G)</a:t>
            </a:r>
            <a:r>
              <a:rPr lang="ru-RU" sz="1600" dirty="0" smtClean="0"/>
              <a:t> - Медь</a:t>
            </a:r>
            <a:endParaRPr lang="ru-RU" sz="16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2171700" lvl="4" indent="-342900">
              <a:defRPr/>
            </a:pPr>
            <a:r>
              <a:rPr lang="en-US" sz="1800" dirty="0" smtClean="0"/>
              <a:t>GZL, GGL, GGU, GPL:</a:t>
            </a:r>
            <a:r>
              <a:rPr lang="ru-RU" sz="1800" dirty="0" smtClean="0"/>
              <a:t>	</a:t>
            </a:r>
            <a:r>
              <a:rPr lang="ru-RU" dirty="0" smtClean="0"/>
              <a:t>	</a:t>
            </a:r>
            <a:endParaRPr lang="en-US" dirty="0" smtClean="0"/>
          </a:p>
          <a:p>
            <a:pPr lvl="0"/>
            <a:r>
              <a:rPr lang="en-US" sz="1400" dirty="0" smtClean="0">
                <a:solidFill>
                  <a:schemeClr val="accent2">
                    <a:lumMod val="50000"/>
                  </a:schemeClr>
                </a:solidFill>
              </a:rPr>
              <a:t>C02			</a:t>
            </a:r>
            <a:r>
              <a:rPr lang="ru-RU" sz="1400" dirty="0" smtClean="0">
                <a:solidFill>
                  <a:schemeClr val="accent2">
                    <a:lumMod val="50000"/>
                  </a:schemeClr>
                </a:solidFill>
              </a:rPr>
              <a:t>600109</a:t>
            </a:r>
            <a:r>
              <a:rPr lang="en-US" sz="1400" dirty="0" smtClean="0">
                <a:solidFill>
                  <a:schemeClr val="accent2">
                    <a:lumMod val="50000"/>
                  </a:schemeClr>
                </a:solidFill>
              </a:rPr>
              <a:t>C02</a:t>
            </a:r>
            <a:r>
              <a:rPr lang="ru-RU" sz="1400" dirty="0" smtClean="0">
                <a:solidFill>
                  <a:schemeClr val="accent2">
                    <a:lumMod val="50000"/>
                  </a:schemeClr>
                </a:solidFill>
              </a:rPr>
              <a:t>1 </a:t>
            </a:r>
            <a:r>
              <a:rPr lang="en-US" sz="1400" dirty="0" smtClean="0">
                <a:solidFill>
                  <a:schemeClr val="accent2">
                    <a:lumMod val="50000"/>
                  </a:schemeClr>
                </a:solidFill>
              </a:rPr>
              <a:t>			</a:t>
            </a:r>
            <a:endParaRPr lang="ru-RU" sz="1400" dirty="0" smtClean="0">
              <a:solidFill>
                <a:schemeClr val="accent2">
                  <a:lumMod val="50000"/>
                </a:schemeClr>
              </a:solidFill>
            </a:endParaRPr>
          </a:p>
          <a:p>
            <a:pPr lvl="0"/>
            <a:r>
              <a:rPr lang="en-US" sz="1400" dirty="0" smtClean="0">
                <a:solidFill>
                  <a:schemeClr val="accent2">
                    <a:lumMod val="50000"/>
                  </a:schemeClr>
                </a:solidFill>
              </a:rPr>
              <a:t>C04			</a:t>
            </a:r>
            <a:r>
              <a:rPr lang="ru-RU" sz="1400" dirty="0" smtClean="0">
                <a:solidFill>
                  <a:schemeClr val="accent2">
                    <a:lumMod val="50000"/>
                  </a:schemeClr>
                </a:solidFill>
              </a:rPr>
              <a:t>600109</a:t>
            </a:r>
            <a:r>
              <a:rPr lang="en-US" sz="1400" dirty="0" smtClean="0">
                <a:solidFill>
                  <a:schemeClr val="accent2">
                    <a:lumMod val="50000"/>
                  </a:schemeClr>
                </a:solidFill>
              </a:rPr>
              <a:t>C04</a:t>
            </a:r>
            <a:r>
              <a:rPr lang="ru-RU" sz="1400" dirty="0" smtClean="0">
                <a:solidFill>
                  <a:schemeClr val="accent2">
                    <a:lumMod val="50000"/>
                  </a:schemeClr>
                </a:solidFill>
              </a:rPr>
              <a:t>1 </a:t>
            </a:r>
            <a:r>
              <a:rPr lang="en-US" sz="1400" dirty="0" smtClean="0">
                <a:solidFill>
                  <a:schemeClr val="accent2">
                    <a:lumMod val="50000"/>
                  </a:schemeClr>
                </a:solidFill>
              </a:rPr>
              <a:t>		</a:t>
            </a:r>
          </a:p>
          <a:p>
            <a:pPr lvl="0"/>
            <a:r>
              <a:rPr lang="en-US" sz="1400" dirty="0" smtClean="0">
                <a:solidFill>
                  <a:schemeClr val="accent2">
                    <a:lumMod val="50000"/>
                  </a:schemeClr>
                </a:solidFill>
              </a:rPr>
              <a:t>F04			</a:t>
            </a:r>
            <a:r>
              <a:rPr lang="ru-RU" sz="1400" dirty="0" smtClean="0">
                <a:solidFill>
                  <a:schemeClr val="accent2">
                    <a:lumMod val="50000"/>
                  </a:schemeClr>
                </a:solidFill>
              </a:rPr>
              <a:t>600109</a:t>
            </a:r>
            <a:r>
              <a:rPr lang="en-US" sz="1400" dirty="0" smtClean="0">
                <a:solidFill>
                  <a:schemeClr val="accent2">
                    <a:lumMod val="50000"/>
                  </a:schemeClr>
                </a:solidFill>
              </a:rPr>
              <a:t>F04</a:t>
            </a:r>
            <a:r>
              <a:rPr lang="ru-RU" sz="1400" dirty="0" smtClean="0">
                <a:solidFill>
                  <a:schemeClr val="accent2">
                    <a:lumMod val="50000"/>
                  </a:schemeClr>
                </a:solidFill>
              </a:rPr>
              <a:t>1 </a:t>
            </a:r>
            <a:r>
              <a:rPr lang="en-US" sz="1400" dirty="0" smtClean="0">
                <a:solidFill>
                  <a:schemeClr val="accent2">
                    <a:lumMod val="50000"/>
                  </a:schemeClr>
                </a:solidFill>
              </a:rPr>
              <a:t>		</a:t>
            </a:r>
            <a:endParaRPr lang="ru-RU" sz="1400" dirty="0" smtClean="0">
              <a:solidFill>
                <a:schemeClr val="accent2">
                  <a:lumMod val="50000"/>
                </a:schemeClr>
              </a:solidFill>
            </a:endParaRPr>
          </a:p>
          <a:p>
            <a:pPr lvl="0"/>
            <a:r>
              <a:rPr lang="en-US" sz="1400" dirty="0" smtClean="0">
                <a:solidFill>
                  <a:schemeClr val="accent2">
                    <a:lumMod val="50000"/>
                  </a:schemeClr>
                </a:solidFill>
              </a:rPr>
              <a:t>F06			</a:t>
            </a:r>
            <a:r>
              <a:rPr lang="ru-RU" sz="1400" dirty="0" smtClean="0">
                <a:solidFill>
                  <a:schemeClr val="accent2">
                    <a:lumMod val="50000"/>
                  </a:schemeClr>
                </a:solidFill>
              </a:rPr>
              <a:t>600109</a:t>
            </a:r>
            <a:r>
              <a:rPr lang="en-US" sz="1400" dirty="0" smtClean="0">
                <a:solidFill>
                  <a:schemeClr val="accent2">
                    <a:lumMod val="50000"/>
                  </a:schemeClr>
                </a:solidFill>
              </a:rPr>
              <a:t>F</a:t>
            </a:r>
            <a:r>
              <a:rPr lang="ru-RU" sz="1400" dirty="0" smtClean="0">
                <a:solidFill>
                  <a:schemeClr val="accent2">
                    <a:lumMod val="50000"/>
                  </a:schemeClr>
                </a:solidFill>
              </a:rPr>
              <a:t>061 </a:t>
            </a:r>
            <a:r>
              <a:rPr lang="en-US" sz="1400" dirty="0" smtClean="0">
                <a:solidFill>
                  <a:schemeClr val="accent2">
                    <a:lumMod val="50000"/>
                  </a:schemeClr>
                </a:solidFill>
              </a:rPr>
              <a:t>	</a:t>
            </a:r>
          </a:p>
          <a:p>
            <a:pPr lvl="0"/>
            <a:r>
              <a:rPr lang="en-US" sz="1400" dirty="0" smtClean="0">
                <a:solidFill>
                  <a:schemeClr val="accent2">
                    <a:lumMod val="50000"/>
                  </a:schemeClr>
                </a:solidFill>
              </a:rPr>
              <a:t>M04			</a:t>
            </a:r>
            <a:r>
              <a:rPr lang="ru-RU" sz="1400" dirty="0" smtClean="0">
                <a:solidFill>
                  <a:schemeClr val="accent2">
                    <a:lumMod val="50000"/>
                  </a:schemeClr>
                </a:solidFill>
              </a:rPr>
              <a:t>600109</a:t>
            </a:r>
            <a:r>
              <a:rPr lang="en-US" sz="1400" dirty="0" smtClean="0">
                <a:solidFill>
                  <a:schemeClr val="accent2">
                    <a:lumMod val="50000"/>
                  </a:schemeClr>
                </a:solidFill>
              </a:rPr>
              <a:t>M</a:t>
            </a:r>
            <a:r>
              <a:rPr lang="ru-RU" sz="1400" dirty="0" smtClean="0">
                <a:solidFill>
                  <a:schemeClr val="accent2">
                    <a:lumMod val="50000"/>
                  </a:schemeClr>
                </a:solidFill>
              </a:rPr>
              <a:t>0</a:t>
            </a:r>
            <a:r>
              <a:rPr lang="en-US" sz="1400" dirty="0" smtClean="0">
                <a:solidFill>
                  <a:schemeClr val="accent2">
                    <a:lumMod val="50000"/>
                  </a:schemeClr>
                </a:solidFill>
              </a:rPr>
              <a:t>4</a:t>
            </a:r>
            <a:r>
              <a:rPr lang="ru-RU" sz="1400" dirty="0" smtClean="0">
                <a:solidFill>
                  <a:schemeClr val="accent2">
                    <a:lumMod val="50000"/>
                  </a:schemeClr>
                </a:solidFill>
              </a:rPr>
              <a:t>1 </a:t>
            </a:r>
            <a:r>
              <a:rPr lang="en-US" sz="1400" dirty="0" smtClean="0">
                <a:solidFill>
                  <a:schemeClr val="accent2">
                    <a:lumMod val="50000"/>
                  </a:schemeClr>
                </a:solidFill>
              </a:rPr>
              <a:t>		 </a:t>
            </a:r>
            <a:endParaRPr lang="ru-RU" sz="1400" dirty="0" smtClean="0">
              <a:solidFill>
                <a:schemeClr val="accent2">
                  <a:lumMod val="50000"/>
                </a:schemeClr>
              </a:solidFill>
            </a:endParaRPr>
          </a:p>
          <a:p>
            <a:pPr lvl="0"/>
            <a:r>
              <a:rPr lang="en-US" sz="1400" dirty="0" smtClean="0">
                <a:solidFill>
                  <a:schemeClr val="accent2">
                    <a:lumMod val="50000"/>
                  </a:schemeClr>
                </a:solidFill>
              </a:rPr>
              <a:t>M06			</a:t>
            </a:r>
            <a:r>
              <a:rPr lang="ru-RU" sz="1400" dirty="0" smtClean="0">
                <a:solidFill>
                  <a:schemeClr val="accent2">
                    <a:lumMod val="50000"/>
                  </a:schemeClr>
                </a:solidFill>
              </a:rPr>
              <a:t>600109</a:t>
            </a:r>
            <a:r>
              <a:rPr lang="en-US" sz="1400" dirty="0" smtClean="0">
                <a:solidFill>
                  <a:schemeClr val="accent2">
                    <a:lumMod val="50000"/>
                  </a:schemeClr>
                </a:solidFill>
              </a:rPr>
              <a:t>M</a:t>
            </a:r>
            <a:r>
              <a:rPr lang="ru-RU" sz="1400" dirty="0" smtClean="0">
                <a:solidFill>
                  <a:schemeClr val="accent2">
                    <a:lumMod val="50000"/>
                  </a:schemeClr>
                </a:solidFill>
              </a:rPr>
              <a:t>061</a:t>
            </a:r>
            <a:r>
              <a:rPr lang="en-US" sz="1400" dirty="0" smtClean="0">
                <a:solidFill>
                  <a:schemeClr val="accent2">
                    <a:lumMod val="50000"/>
                  </a:schemeClr>
                </a:solidFill>
              </a:rPr>
              <a:t>		</a:t>
            </a:r>
            <a:endParaRPr lang="ru-RU" sz="1400" dirty="0" smtClean="0">
              <a:solidFill>
                <a:schemeClr val="accent2">
                  <a:lumMod val="50000"/>
                </a:schemeClr>
              </a:solidFill>
            </a:endParaRPr>
          </a:p>
          <a:p>
            <a:pPr lvl="0"/>
            <a:r>
              <a:rPr lang="en-US" sz="1400" dirty="0" smtClean="0">
                <a:solidFill>
                  <a:schemeClr val="accent2">
                    <a:lumMod val="50000"/>
                  </a:schemeClr>
                </a:solidFill>
              </a:rPr>
              <a:t>M08			</a:t>
            </a:r>
            <a:r>
              <a:rPr lang="ru-RU" sz="1400" dirty="0" smtClean="0">
                <a:solidFill>
                  <a:schemeClr val="accent2">
                    <a:lumMod val="50000"/>
                  </a:schemeClr>
                </a:solidFill>
              </a:rPr>
              <a:t>600109</a:t>
            </a:r>
            <a:r>
              <a:rPr lang="en-US" sz="1400" dirty="0" smtClean="0">
                <a:solidFill>
                  <a:schemeClr val="accent2">
                    <a:lumMod val="50000"/>
                  </a:schemeClr>
                </a:solidFill>
              </a:rPr>
              <a:t>M</a:t>
            </a:r>
            <a:r>
              <a:rPr lang="ru-RU" sz="1400" dirty="0" smtClean="0">
                <a:solidFill>
                  <a:schemeClr val="accent2">
                    <a:lumMod val="50000"/>
                  </a:schemeClr>
                </a:solidFill>
              </a:rPr>
              <a:t>0</a:t>
            </a:r>
            <a:r>
              <a:rPr lang="en-US" sz="1400" dirty="0" smtClean="0">
                <a:solidFill>
                  <a:schemeClr val="accent2">
                    <a:lumMod val="50000"/>
                  </a:schemeClr>
                </a:solidFill>
              </a:rPr>
              <a:t>8</a:t>
            </a:r>
            <a:r>
              <a:rPr lang="ru-RU" sz="1400" dirty="0" smtClean="0">
                <a:solidFill>
                  <a:schemeClr val="accent2">
                    <a:lumMod val="50000"/>
                  </a:schemeClr>
                </a:solidFill>
              </a:rPr>
              <a:t>1 </a:t>
            </a:r>
            <a:r>
              <a:rPr lang="en-US" sz="1400" dirty="0" smtClean="0">
                <a:solidFill>
                  <a:schemeClr val="accent2">
                    <a:lumMod val="50000"/>
                  </a:schemeClr>
                </a:solidFill>
              </a:rPr>
              <a:t>		</a:t>
            </a:r>
            <a:endParaRPr lang="ru-RU" sz="1400" dirty="0" smtClean="0">
              <a:solidFill>
                <a:schemeClr val="accent2">
                  <a:lumMod val="50000"/>
                </a:schemeClr>
              </a:solidFill>
            </a:endParaRPr>
          </a:p>
          <a:p>
            <a:pPr lvl="0"/>
            <a:r>
              <a:rPr lang="en-US" sz="1400" dirty="0" smtClean="0">
                <a:solidFill>
                  <a:schemeClr val="accent2">
                    <a:lumMod val="50000"/>
                  </a:schemeClr>
                </a:solidFill>
              </a:rPr>
              <a:t>M10			</a:t>
            </a:r>
            <a:r>
              <a:rPr lang="ru-RU" sz="1400" dirty="0" smtClean="0">
                <a:solidFill>
                  <a:schemeClr val="accent2">
                    <a:lumMod val="50000"/>
                  </a:schemeClr>
                </a:solidFill>
              </a:rPr>
              <a:t>600109</a:t>
            </a:r>
            <a:r>
              <a:rPr lang="en-US" sz="1400" dirty="0" smtClean="0">
                <a:solidFill>
                  <a:schemeClr val="accent2">
                    <a:lumMod val="50000"/>
                  </a:schemeClr>
                </a:solidFill>
              </a:rPr>
              <a:t>M10</a:t>
            </a:r>
            <a:r>
              <a:rPr lang="ru-RU" sz="1400" dirty="0" smtClean="0">
                <a:solidFill>
                  <a:schemeClr val="accent2">
                    <a:lumMod val="50000"/>
                  </a:schemeClr>
                </a:solidFill>
              </a:rPr>
              <a:t>1 </a:t>
            </a:r>
            <a:r>
              <a:rPr lang="en-US" sz="1400" dirty="0" smtClean="0">
                <a:solidFill>
                  <a:schemeClr val="accent2">
                    <a:lumMod val="50000"/>
                  </a:schemeClr>
                </a:solidFill>
              </a:rPr>
              <a:t>		</a:t>
            </a:r>
          </a:p>
          <a:p>
            <a:pPr lvl="0"/>
            <a:r>
              <a:rPr lang="en-US" sz="1400" dirty="0" smtClean="0">
                <a:solidFill>
                  <a:schemeClr val="accent2">
                    <a:lumMod val="50000"/>
                  </a:schemeClr>
                </a:solidFill>
              </a:rPr>
              <a:t>M12			</a:t>
            </a:r>
            <a:r>
              <a:rPr lang="ru-RU" sz="1400" dirty="0" smtClean="0">
                <a:solidFill>
                  <a:schemeClr val="accent2">
                    <a:lumMod val="50000"/>
                  </a:schemeClr>
                </a:solidFill>
              </a:rPr>
              <a:t>600109</a:t>
            </a:r>
            <a:r>
              <a:rPr lang="en-US" sz="1400" dirty="0" smtClean="0">
                <a:solidFill>
                  <a:schemeClr val="accent2">
                    <a:lumMod val="50000"/>
                  </a:schemeClr>
                </a:solidFill>
              </a:rPr>
              <a:t>M12</a:t>
            </a:r>
            <a:r>
              <a:rPr lang="ru-RU" sz="1400" dirty="0" smtClean="0">
                <a:solidFill>
                  <a:schemeClr val="accent2">
                    <a:lumMod val="50000"/>
                  </a:schemeClr>
                </a:solidFill>
              </a:rPr>
              <a:t>1 </a:t>
            </a:r>
            <a:r>
              <a:rPr lang="en-US" sz="1400" dirty="0" smtClean="0">
                <a:solidFill>
                  <a:schemeClr val="accent2">
                    <a:lumMod val="50000"/>
                  </a:schemeClr>
                </a:solidFill>
              </a:rPr>
              <a:t>		 </a:t>
            </a:r>
          </a:p>
          <a:p>
            <a:pPr lvl="0"/>
            <a:r>
              <a:rPr lang="en-US" sz="1400" dirty="0" smtClean="0">
                <a:solidFill>
                  <a:schemeClr val="accent2">
                    <a:lumMod val="50000"/>
                  </a:schemeClr>
                </a:solidFill>
              </a:rPr>
              <a:t>P06			</a:t>
            </a:r>
            <a:r>
              <a:rPr lang="ru-RU" sz="1400" dirty="0" smtClean="0">
                <a:solidFill>
                  <a:schemeClr val="accent2">
                    <a:lumMod val="50000"/>
                  </a:schemeClr>
                </a:solidFill>
              </a:rPr>
              <a:t>600109</a:t>
            </a:r>
            <a:r>
              <a:rPr lang="en-US" sz="1400" dirty="0" smtClean="0">
                <a:solidFill>
                  <a:schemeClr val="accent2">
                    <a:lumMod val="50000"/>
                  </a:schemeClr>
                </a:solidFill>
              </a:rPr>
              <a:t>P</a:t>
            </a:r>
            <a:r>
              <a:rPr lang="ru-RU" sz="1400" dirty="0" smtClean="0">
                <a:solidFill>
                  <a:schemeClr val="accent2">
                    <a:lumMod val="50000"/>
                  </a:schemeClr>
                </a:solidFill>
              </a:rPr>
              <a:t>061</a:t>
            </a:r>
            <a:r>
              <a:rPr lang="en-US" sz="1400" dirty="0" smtClean="0">
                <a:solidFill>
                  <a:schemeClr val="accent2">
                    <a:lumMod val="50000"/>
                  </a:schemeClr>
                </a:solidFill>
              </a:rPr>
              <a:t>		</a:t>
            </a:r>
            <a:endParaRPr lang="ru-RU" sz="1400" dirty="0" smtClean="0">
              <a:solidFill>
                <a:schemeClr val="accent2">
                  <a:lumMod val="50000"/>
                </a:schemeClr>
              </a:solidFill>
            </a:endParaRPr>
          </a:p>
          <a:p>
            <a:pPr lvl="0"/>
            <a:r>
              <a:rPr lang="en-US" sz="1400" dirty="0" smtClean="0">
                <a:solidFill>
                  <a:schemeClr val="accent2">
                    <a:lumMod val="50000"/>
                  </a:schemeClr>
                </a:solidFill>
              </a:rPr>
              <a:t>P08			</a:t>
            </a:r>
            <a:r>
              <a:rPr lang="ru-RU" sz="1400" dirty="0" smtClean="0">
                <a:solidFill>
                  <a:schemeClr val="accent2">
                    <a:lumMod val="50000"/>
                  </a:schemeClr>
                </a:solidFill>
              </a:rPr>
              <a:t>600109</a:t>
            </a:r>
            <a:r>
              <a:rPr lang="en-US" sz="1400" dirty="0" smtClean="0">
                <a:solidFill>
                  <a:schemeClr val="accent2">
                    <a:lumMod val="50000"/>
                  </a:schemeClr>
                </a:solidFill>
              </a:rPr>
              <a:t>P08</a:t>
            </a:r>
            <a:r>
              <a:rPr lang="ru-RU" sz="1400" dirty="0" smtClean="0">
                <a:solidFill>
                  <a:schemeClr val="accent2">
                    <a:lumMod val="50000"/>
                  </a:schemeClr>
                </a:solidFill>
              </a:rPr>
              <a:t>1 </a:t>
            </a:r>
            <a:r>
              <a:rPr lang="en-US" sz="1400" dirty="0" smtClean="0">
                <a:solidFill>
                  <a:schemeClr val="accent2">
                    <a:lumMod val="50000"/>
                  </a:schemeClr>
                </a:solidFill>
              </a:rPr>
              <a:t>		</a:t>
            </a:r>
            <a:endParaRPr lang="ru-RU" sz="1400" dirty="0" smtClean="0">
              <a:solidFill>
                <a:schemeClr val="accent2">
                  <a:lumMod val="50000"/>
                </a:schemeClr>
              </a:solidFill>
            </a:endParaRPr>
          </a:p>
          <a:p>
            <a:pPr lvl="0"/>
            <a:r>
              <a:rPr lang="en-US" sz="1400" dirty="0" smtClean="0">
                <a:solidFill>
                  <a:schemeClr val="accent2">
                    <a:lumMod val="50000"/>
                  </a:schemeClr>
                </a:solidFill>
              </a:rPr>
              <a:t>P10			</a:t>
            </a:r>
            <a:r>
              <a:rPr lang="ru-RU" sz="1400" dirty="0" smtClean="0">
                <a:solidFill>
                  <a:schemeClr val="accent2">
                    <a:lumMod val="50000"/>
                  </a:schemeClr>
                </a:solidFill>
              </a:rPr>
              <a:t>600109</a:t>
            </a:r>
            <a:r>
              <a:rPr lang="en-US" sz="1400" dirty="0" smtClean="0">
                <a:solidFill>
                  <a:schemeClr val="accent2">
                    <a:lumMod val="50000"/>
                  </a:schemeClr>
                </a:solidFill>
              </a:rPr>
              <a:t>P10</a:t>
            </a:r>
            <a:r>
              <a:rPr lang="ru-RU" sz="1400" dirty="0" smtClean="0">
                <a:solidFill>
                  <a:schemeClr val="accent2">
                    <a:lumMod val="50000"/>
                  </a:schemeClr>
                </a:solidFill>
              </a:rPr>
              <a:t>1 </a:t>
            </a:r>
            <a:r>
              <a:rPr lang="en-US" sz="1400" dirty="0" smtClean="0">
                <a:solidFill>
                  <a:schemeClr val="accent2">
                    <a:lumMod val="50000"/>
                  </a:schemeClr>
                </a:solidFill>
              </a:rPr>
              <a:t>		</a:t>
            </a:r>
          </a:p>
          <a:p>
            <a:pPr lvl="0"/>
            <a:r>
              <a:rPr lang="en-US" sz="1400" dirty="0" smtClean="0">
                <a:solidFill>
                  <a:schemeClr val="accent2">
                    <a:lumMod val="50000"/>
                  </a:schemeClr>
                </a:solidFill>
              </a:rPr>
              <a:t>S06			</a:t>
            </a:r>
            <a:r>
              <a:rPr lang="ru-RU" sz="1400" dirty="0" smtClean="0">
                <a:solidFill>
                  <a:schemeClr val="accent2">
                    <a:lumMod val="50000"/>
                  </a:schemeClr>
                </a:solidFill>
              </a:rPr>
              <a:t>600109</a:t>
            </a:r>
            <a:r>
              <a:rPr lang="en-US" sz="1400" dirty="0" smtClean="0">
                <a:solidFill>
                  <a:schemeClr val="accent2">
                    <a:lumMod val="50000"/>
                  </a:schemeClr>
                </a:solidFill>
              </a:rPr>
              <a:t>S</a:t>
            </a:r>
            <a:r>
              <a:rPr lang="ru-RU" sz="1400" dirty="0" smtClean="0">
                <a:solidFill>
                  <a:schemeClr val="accent2">
                    <a:lumMod val="50000"/>
                  </a:schemeClr>
                </a:solidFill>
              </a:rPr>
              <a:t>061 </a:t>
            </a:r>
            <a:r>
              <a:rPr lang="en-US" sz="1400" dirty="0" smtClean="0">
                <a:solidFill>
                  <a:schemeClr val="accent2">
                    <a:lumMod val="50000"/>
                  </a:schemeClr>
                </a:solidFill>
              </a:rPr>
              <a:t>		</a:t>
            </a:r>
            <a:endParaRPr lang="ru-RU" sz="1400" dirty="0" smtClean="0">
              <a:solidFill>
                <a:schemeClr val="accent2">
                  <a:lumMod val="50000"/>
                </a:schemeClr>
              </a:solidFill>
            </a:endParaRPr>
          </a:p>
          <a:p>
            <a:pPr lvl="0"/>
            <a:r>
              <a:rPr lang="en-US" sz="1400" dirty="0" smtClean="0">
                <a:solidFill>
                  <a:schemeClr val="accent2">
                    <a:lumMod val="50000"/>
                  </a:schemeClr>
                </a:solidFill>
              </a:rPr>
              <a:t>S08			</a:t>
            </a:r>
            <a:r>
              <a:rPr lang="ru-RU" sz="1400" dirty="0" smtClean="0">
                <a:solidFill>
                  <a:schemeClr val="accent2">
                    <a:lumMod val="50000"/>
                  </a:schemeClr>
                </a:solidFill>
              </a:rPr>
              <a:t>600109</a:t>
            </a:r>
            <a:r>
              <a:rPr lang="en-US" sz="1400" dirty="0" smtClean="0">
                <a:solidFill>
                  <a:schemeClr val="accent2">
                    <a:lumMod val="50000"/>
                  </a:schemeClr>
                </a:solidFill>
              </a:rPr>
              <a:t>S08</a:t>
            </a:r>
            <a:r>
              <a:rPr lang="ru-RU" sz="1400" dirty="0" smtClean="0">
                <a:solidFill>
                  <a:schemeClr val="accent2">
                    <a:lumMod val="50000"/>
                  </a:schemeClr>
                </a:solidFill>
              </a:rPr>
              <a:t>1 </a:t>
            </a:r>
            <a:r>
              <a:rPr lang="en-US" sz="1400" dirty="0" smtClean="0">
                <a:solidFill>
                  <a:schemeClr val="accent2">
                    <a:lumMod val="50000"/>
                  </a:schemeClr>
                </a:solidFill>
              </a:rPr>
              <a:t>		</a:t>
            </a:r>
            <a:endParaRPr lang="ru-RU" sz="1400" dirty="0" smtClean="0">
              <a:solidFill>
                <a:schemeClr val="accent2">
                  <a:lumMod val="50000"/>
                </a:schemeClr>
              </a:solidFill>
            </a:endParaRPr>
          </a:p>
          <a:p>
            <a:pPr lvl="0"/>
            <a:r>
              <a:rPr lang="en-US" sz="1400" dirty="0" smtClean="0">
                <a:solidFill>
                  <a:schemeClr val="accent2">
                    <a:lumMod val="50000"/>
                  </a:schemeClr>
                </a:solidFill>
              </a:rPr>
              <a:t>S10			</a:t>
            </a:r>
            <a:r>
              <a:rPr lang="ru-RU" sz="1400" dirty="0" smtClean="0">
                <a:solidFill>
                  <a:schemeClr val="accent2">
                    <a:lumMod val="50000"/>
                  </a:schemeClr>
                </a:solidFill>
              </a:rPr>
              <a:t>600109</a:t>
            </a:r>
            <a:r>
              <a:rPr lang="en-US" sz="1400" dirty="0" smtClean="0">
                <a:solidFill>
                  <a:schemeClr val="accent2">
                    <a:lumMod val="50000"/>
                  </a:schemeClr>
                </a:solidFill>
              </a:rPr>
              <a:t>S10</a:t>
            </a:r>
            <a:r>
              <a:rPr lang="ru-RU" sz="1400" dirty="0" smtClean="0">
                <a:solidFill>
                  <a:schemeClr val="accent2">
                    <a:lumMod val="50000"/>
                  </a:schemeClr>
                </a:solidFill>
              </a:rPr>
              <a:t>1 </a:t>
            </a:r>
            <a:r>
              <a:rPr lang="en-US" sz="1400" dirty="0" smtClean="0">
                <a:solidFill>
                  <a:schemeClr val="accent2">
                    <a:lumMod val="50000"/>
                  </a:schemeClr>
                </a:solidFill>
              </a:rPr>
              <a:t>		</a:t>
            </a:r>
          </a:p>
          <a:p>
            <a:pPr lvl="0"/>
            <a:r>
              <a:rPr lang="en-US" sz="1400" dirty="0" smtClean="0">
                <a:solidFill>
                  <a:schemeClr val="accent2">
                    <a:lumMod val="50000"/>
                  </a:schemeClr>
                </a:solidFill>
              </a:rPr>
              <a:t>U04			</a:t>
            </a:r>
            <a:r>
              <a:rPr lang="ru-RU" sz="1400" dirty="0" smtClean="0">
                <a:solidFill>
                  <a:schemeClr val="accent2">
                    <a:lumMod val="50000"/>
                  </a:schemeClr>
                </a:solidFill>
              </a:rPr>
              <a:t>600109</a:t>
            </a:r>
            <a:r>
              <a:rPr lang="en-US" sz="1400" dirty="0" smtClean="0">
                <a:solidFill>
                  <a:schemeClr val="accent2">
                    <a:lumMod val="50000"/>
                  </a:schemeClr>
                </a:solidFill>
              </a:rPr>
              <a:t>U04</a:t>
            </a:r>
            <a:r>
              <a:rPr lang="ru-RU" sz="1400" dirty="0" smtClean="0">
                <a:solidFill>
                  <a:schemeClr val="accent2">
                    <a:lumMod val="50000"/>
                  </a:schemeClr>
                </a:solidFill>
              </a:rPr>
              <a:t>1 </a:t>
            </a:r>
            <a:r>
              <a:rPr lang="en-US" sz="1400" dirty="0" smtClean="0">
                <a:solidFill>
                  <a:schemeClr val="accent2">
                    <a:lumMod val="50000"/>
                  </a:schemeClr>
                </a:solidFill>
              </a:rPr>
              <a:t>			</a:t>
            </a:r>
            <a:endParaRPr lang="ru-RU" sz="1400" dirty="0" smtClean="0">
              <a:solidFill>
                <a:schemeClr val="accent2">
                  <a:lumMod val="50000"/>
                </a:schemeClr>
              </a:solidFill>
            </a:endParaRPr>
          </a:p>
          <a:p>
            <a:pPr lvl="0"/>
            <a:r>
              <a:rPr lang="en-US" sz="1400" dirty="0" smtClean="0">
                <a:solidFill>
                  <a:schemeClr val="accent2">
                    <a:lumMod val="50000"/>
                  </a:schemeClr>
                </a:solidFill>
              </a:rPr>
              <a:t>U08			</a:t>
            </a:r>
            <a:r>
              <a:rPr lang="ru-RU" sz="1400" dirty="0" smtClean="0">
                <a:solidFill>
                  <a:schemeClr val="accent2">
                    <a:lumMod val="50000"/>
                  </a:schemeClr>
                </a:solidFill>
              </a:rPr>
              <a:t>600109</a:t>
            </a:r>
            <a:r>
              <a:rPr lang="en-US" sz="1400" dirty="0" smtClean="0">
                <a:solidFill>
                  <a:schemeClr val="accent2">
                    <a:lumMod val="50000"/>
                  </a:schemeClr>
                </a:solidFill>
              </a:rPr>
              <a:t>U08</a:t>
            </a:r>
            <a:r>
              <a:rPr lang="ru-RU" sz="1400" dirty="0" smtClean="0">
                <a:solidFill>
                  <a:schemeClr val="accent2">
                    <a:lumMod val="50000"/>
                  </a:schemeClr>
                </a:solidFill>
              </a:rPr>
              <a:t>1 </a:t>
            </a:r>
            <a:r>
              <a:rPr lang="en-US" sz="1400" dirty="0" smtClean="0">
                <a:solidFill>
                  <a:schemeClr val="accent2">
                    <a:lumMod val="50000"/>
                  </a:schemeClr>
                </a:solidFill>
              </a:rPr>
              <a:t>		</a:t>
            </a:r>
            <a:endParaRPr lang="ru-RU" sz="1400" dirty="0" smtClean="0">
              <a:solidFill>
                <a:schemeClr val="accent2">
                  <a:lumMod val="50000"/>
                </a:schemeClr>
              </a:solidFill>
            </a:endParaRPr>
          </a:p>
          <a:p>
            <a:pPr lvl="0"/>
            <a:r>
              <a:rPr lang="en-US" sz="1400" dirty="0" smtClean="0">
                <a:solidFill>
                  <a:schemeClr val="accent2">
                    <a:lumMod val="50000"/>
                  </a:schemeClr>
                </a:solidFill>
              </a:rPr>
              <a:t>U10			</a:t>
            </a:r>
            <a:r>
              <a:rPr lang="ru-RU" sz="1400" dirty="0" smtClean="0">
                <a:solidFill>
                  <a:schemeClr val="accent2">
                    <a:lumMod val="50000"/>
                  </a:schemeClr>
                </a:solidFill>
              </a:rPr>
              <a:t>600109</a:t>
            </a:r>
            <a:r>
              <a:rPr lang="en-US" sz="1400" dirty="0" smtClean="0">
                <a:solidFill>
                  <a:schemeClr val="accent2">
                    <a:lumMod val="50000"/>
                  </a:schemeClr>
                </a:solidFill>
              </a:rPr>
              <a:t>U10</a:t>
            </a:r>
            <a:r>
              <a:rPr lang="ru-RU" sz="1400" dirty="0" smtClean="0">
                <a:solidFill>
                  <a:schemeClr val="accent2">
                    <a:lumMod val="50000"/>
                  </a:schemeClr>
                </a:solidFill>
              </a:rPr>
              <a:t>1 </a:t>
            </a:r>
            <a:r>
              <a:rPr lang="en-US" sz="1400" dirty="0" smtClean="0">
                <a:solidFill>
                  <a:schemeClr val="accent2">
                    <a:lumMod val="50000"/>
                  </a:schemeClr>
                </a:solidFill>
              </a:rPr>
              <a:t>		</a:t>
            </a:r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B5E496-C20A-4259-82D6-EE90691934EF}" type="slidenum">
              <a:rPr lang="da-DK" smtClean="0"/>
              <a:pPr/>
              <a:t>27</a:t>
            </a:fld>
            <a:endParaRPr lang="da-DK"/>
          </a:p>
        </p:txBody>
      </p:sp>
      <p:sp>
        <p:nvSpPr>
          <p:cNvPr id="7" name="Flowchart: Alternate Process 6"/>
          <p:cNvSpPr/>
          <p:nvPr/>
        </p:nvSpPr>
        <p:spPr bwMode="auto">
          <a:xfrm>
            <a:off x="7286644" y="5786454"/>
            <a:ext cx="1357322" cy="500066"/>
          </a:xfrm>
          <a:prstGeom prst="flowChartAlternateProcess">
            <a:avLst/>
          </a:prstGeom>
          <a:solidFill>
            <a:schemeClr val="accent3"/>
          </a:solidFill>
          <a:ln w="9525" cap="flat" cmpd="sng" algn="ctr">
            <a:solidFill>
              <a:srgbClr val="ACACAC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80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Verdana" pitchFamily="34" charset="0"/>
                <a:hlinkClick r:id="rId2" action="ppaction://hlinksldjump"/>
              </a:rPr>
              <a:t>В начало</a:t>
            </a:r>
            <a:endParaRPr kumimoji="0" lang="ru-RU" sz="1800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Verdana" pitchFamily="34" charset="0"/>
            </a:endParaRPr>
          </a:p>
        </p:txBody>
      </p:sp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3" cstate="print"/>
          <a:srcRect l="19944" t="16429" r="69714" b="41428"/>
          <a:stretch>
            <a:fillRect/>
          </a:stretch>
        </p:blipFill>
        <p:spPr bwMode="auto">
          <a:xfrm>
            <a:off x="5143504" y="1500174"/>
            <a:ext cx="3000396" cy="42148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cxnSp>
        <p:nvCxnSpPr>
          <p:cNvPr id="9" name="Straight Arrow Connector 8"/>
          <p:cNvCxnSpPr/>
          <p:nvPr/>
        </p:nvCxnSpPr>
        <p:spPr bwMode="auto">
          <a:xfrm rot="16200000" flipH="1">
            <a:off x="5000628" y="1928802"/>
            <a:ext cx="1000132" cy="571504"/>
          </a:xfrm>
          <a:prstGeom prst="straightConnector1">
            <a:avLst/>
          </a:prstGeom>
          <a:solidFill>
            <a:schemeClr val="accent2"/>
          </a:solidFill>
          <a:ln w="19050" cap="flat" cmpd="sng" algn="ctr">
            <a:solidFill>
              <a:srgbClr val="FF3300"/>
            </a:solidFill>
            <a:prstDash val="solid"/>
            <a:round/>
            <a:headEnd type="none" w="med" len="med"/>
            <a:tailEnd type="arrow"/>
          </a:ln>
          <a:effectLst/>
        </p:spPr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ru-RU" sz="1600" dirty="0" smtClean="0"/>
              <a:t>Запасные части для рольставен</a:t>
            </a:r>
            <a:br>
              <a:rPr lang="ru-RU" sz="1600" dirty="0" smtClean="0"/>
            </a:br>
            <a:r>
              <a:rPr lang="ru-RU" sz="2000" dirty="0" smtClean="0"/>
              <a:t>Ручка управления</a:t>
            </a:r>
            <a:endParaRPr lang="en-US" sz="2000" dirty="0"/>
          </a:p>
        </p:txBody>
      </p:sp>
      <p:sp>
        <p:nvSpPr>
          <p:cNvPr id="6349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Подходит для </a:t>
            </a:r>
            <a:r>
              <a:rPr lang="ru-RU" dirty="0" err="1" smtClean="0"/>
              <a:t>рольставен</a:t>
            </a:r>
            <a:r>
              <a:rPr lang="ru-RU" dirty="0" smtClean="0"/>
              <a:t> </a:t>
            </a:r>
            <a:r>
              <a:rPr lang="en-US" dirty="0" smtClean="0"/>
              <a:t>SCL</a:t>
            </a:r>
            <a:r>
              <a:rPr lang="ru-RU" dirty="0"/>
              <a:t/>
            </a:r>
            <a:br>
              <a:rPr lang="ru-RU" dirty="0"/>
            </a:br>
            <a:r>
              <a:rPr lang="ru-RU" sz="1600" dirty="0"/>
              <a:t>2003-2015 </a:t>
            </a:r>
            <a:r>
              <a:rPr lang="ru-RU" sz="1600" dirty="0" err="1"/>
              <a:t>гг</a:t>
            </a:r>
            <a:endParaRPr lang="en-US" sz="1600" dirty="0"/>
          </a:p>
          <a:p>
            <a:endParaRPr lang="en-US" dirty="0" smtClean="0"/>
          </a:p>
          <a:p>
            <a:endParaRPr lang="ru-RU" dirty="0" smtClean="0"/>
          </a:p>
          <a:p>
            <a:endParaRPr lang="ru-RU" dirty="0" smtClean="0"/>
          </a:p>
          <a:p>
            <a:endParaRPr lang="ru-RU" dirty="0" smtClean="0"/>
          </a:p>
          <a:p>
            <a:pPr lvl="2"/>
            <a:r>
              <a:rPr lang="en-US" dirty="0" smtClean="0"/>
              <a:t>ZCZ 171 – </a:t>
            </a:r>
            <a:r>
              <a:rPr lang="ru-RU" dirty="0" smtClean="0"/>
              <a:t>ручка-стержень длиной 80 см</a:t>
            </a:r>
          </a:p>
          <a:p>
            <a:pPr lvl="2"/>
            <a:r>
              <a:rPr lang="en-US" dirty="0" smtClean="0"/>
              <a:t>ZCZ 17</a:t>
            </a:r>
            <a:r>
              <a:rPr lang="ru-RU" dirty="0" smtClean="0"/>
              <a:t>5</a:t>
            </a:r>
            <a:r>
              <a:rPr lang="en-US" dirty="0" smtClean="0"/>
              <a:t> – </a:t>
            </a:r>
            <a:r>
              <a:rPr lang="ru-RU" dirty="0" smtClean="0"/>
              <a:t>ручка-стержень длиной 90 см</a:t>
            </a:r>
          </a:p>
          <a:p>
            <a:pPr lvl="2"/>
            <a:r>
              <a:rPr lang="en-US" dirty="0" smtClean="0"/>
              <a:t>ZCZ 17</a:t>
            </a:r>
            <a:r>
              <a:rPr lang="ru-RU" dirty="0" smtClean="0"/>
              <a:t>6</a:t>
            </a:r>
            <a:r>
              <a:rPr lang="en-US" dirty="0" smtClean="0"/>
              <a:t> – </a:t>
            </a:r>
            <a:r>
              <a:rPr lang="ru-RU" dirty="0" smtClean="0"/>
              <a:t>ручка-стержень длиной 1,4 м</a:t>
            </a:r>
          </a:p>
          <a:p>
            <a:pPr lvl="2"/>
            <a:r>
              <a:rPr lang="en-US" dirty="0" smtClean="0"/>
              <a:t>ZCZ 17</a:t>
            </a:r>
            <a:r>
              <a:rPr lang="ru-RU" dirty="0" smtClean="0"/>
              <a:t>7</a:t>
            </a:r>
            <a:r>
              <a:rPr lang="en-US" dirty="0" smtClean="0"/>
              <a:t> – </a:t>
            </a:r>
            <a:r>
              <a:rPr lang="ru-RU" dirty="0" smtClean="0"/>
              <a:t>ручка-стержень длиной 1,7 м</a:t>
            </a:r>
          </a:p>
          <a:p>
            <a:pPr lvl="2"/>
            <a:endParaRPr lang="ru-RU" dirty="0" smtClean="0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B5E496-C20A-4259-82D6-EE90691934EF}" type="slidenum">
              <a:rPr lang="da-DK" smtClean="0"/>
              <a:pPr/>
              <a:t>270</a:t>
            </a:fld>
            <a:endParaRPr lang="da-DK"/>
          </a:p>
        </p:txBody>
      </p:sp>
      <p:sp>
        <p:nvSpPr>
          <p:cNvPr id="10" name="Flowchart: Alternate Process 9"/>
          <p:cNvSpPr/>
          <p:nvPr/>
        </p:nvSpPr>
        <p:spPr bwMode="auto">
          <a:xfrm>
            <a:off x="7286644" y="5786454"/>
            <a:ext cx="1357322" cy="500066"/>
          </a:xfrm>
          <a:prstGeom prst="flowChartAlternateProcess">
            <a:avLst/>
          </a:prstGeom>
          <a:solidFill>
            <a:schemeClr val="accent3"/>
          </a:solidFill>
          <a:ln w="9525" cap="flat" cmpd="sng" algn="ctr">
            <a:solidFill>
              <a:srgbClr val="ACACAC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80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Verdana" pitchFamily="34" charset="0"/>
                <a:hlinkClick r:id="rId2" action="ppaction://hlinksldjump"/>
              </a:rPr>
              <a:t>В начало</a:t>
            </a:r>
            <a:endParaRPr kumimoji="0" lang="ru-RU" sz="1800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Verdana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500034" y="5857892"/>
            <a:ext cx="55721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hlinkClick r:id="rId3" action="ppaction://hlinksldjump"/>
              </a:rPr>
              <a:t>Вернуться к рольставням</a:t>
            </a:r>
            <a:endParaRPr lang="ru-RU" dirty="0"/>
          </a:p>
        </p:txBody>
      </p:sp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4" cstate="print"/>
          <a:srcRect l="59579" t="32946" r="31075" b="28294"/>
          <a:stretch>
            <a:fillRect/>
          </a:stretch>
        </p:blipFill>
        <p:spPr bwMode="auto">
          <a:xfrm>
            <a:off x="6786578" y="1928802"/>
            <a:ext cx="1143008" cy="28575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Подходит для рольствень </a:t>
            </a:r>
            <a:r>
              <a:rPr lang="en-US" dirty="0" smtClean="0"/>
              <a:t>SCL, SML, SSL </a:t>
            </a:r>
            <a:r>
              <a:rPr lang="ru-RU" dirty="0"/>
              <a:t/>
            </a:r>
            <a:br>
              <a:rPr lang="ru-RU" dirty="0"/>
            </a:br>
            <a:r>
              <a:rPr lang="ru-RU" sz="1600" dirty="0"/>
              <a:t>2003-2015 </a:t>
            </a:r>
            <a:r>
              <a:rPr lang="ru-RU" sz="1600" dirty="0" err="1"/>
              <a:t>гг</a:t>
            </a:r>
            <a:endParaRPr lang="en-US" sz="1600" dirty="0"/>
          </a:p>
          <a:p>
            <a:pPr marL="0" indent="0">
              <a:buNone/>
            </a:pPr>
            <a:endParaRPr lang="en-US" dirty="0" smtClean="0"/>
          </a:p>
          <a:p>
            <a:pPr lvl="2"/>
            <a:r>
              <a:rPr lang="ru-RU" dirty="0" smtClean="0"/>
              <a:t>Левая, если смотреть снаружи</a:t>
            </a:r>
          </a:p>
          <a:p>
            <a:pPr marL="1714500" lvl="8" indent="-342900"/>
            <a:r>
              <a:rPr lang="en-US" dirty="0" smtClean="0">
                <a:solidFill>
                  <a:srgbClr val="0070C0"/>
                </a:solidFill>
              </a:rPr>
              <a:t>M06, P06, S06 	-	9467683406</a:t>
            </a:r>
          </a:p>
          <a:p>
            <a:pPr marL="1714500" lvl="8" indent="-342900"/>
            <a:r>
              <a:rPr lang="en-US" dirty="0" smtClean="0">
                <a:solidFill>
                  <a:srgbClr val="0070C0"/>
                </a:solidFill>
              </a:rPr>
              <a:t>M08, P08, S08 	-	9467683408</a:t>
            </a:r>
          </a:p>
          <a:p>
            <a:pPr marL="1714500" lvl="8" indent="-342900"/>
            <a:endParaRPr lang="en-US" dirty="0" smtClean="0">
              <a:solidFill>
                <a:srgbClr val="0070C0"/>
              </a:solidFill>
            </a:endParaRPr>
          </a:p>
          <a:p>
            <a:pPr lvl="5">
              <a:buNone/>
            </a:pPr>
            <a:endParaRPr lang="ru-RU" dirty="0" smtClean="0"/>
          </a:p>
          <a:p>
            <a:pPr lvl="5">
              <a:buNone/>
            </a:pPr>
            <a:endParaRPr lang="ru-RU" dirty="0" smtClean="0"/>
          </a:p>
          <a:p>
            <a:pPr lvl="5">
              <a:buNone/>
            </a:pPr>
            <a:endParaRPr lang="en-US" dirty="0" smtClean="0"/>
          </a:p>
          <a:p>
            <a:pPr lvl="5">
              <a:buNone/>
            </a:pPr>
            <a:endParaRPr lang="en-US" dirty="0" smtClean="0"/>
          </a:p>
          <a:p>
            <a:pPr lvl="2"/>
            <a:r>
              <a:rPr lang="ru-RU" dirty="0" smtClean="0"/>
              <a:t>Правая, если смотреть снаружи</a:t>
            </a:r>
          </a:p>
          <a:p>
            <a:pPr marL="1714500" lvl="8" indent="-342900"/>
            <a:r>
              <a:rPr lang="en-US" dirty="0" smtClean="0">
                <a:solidFill>
                  <a:srgbClr val="0070C0"/>
                </a:solidFill>
              </a:rPr>
              <a:t>M06, P06, S06 	-	9467</a:t>
            </a:r>
            <a:r>
              <a:rPr lang="ru-RU" dirty="0" smtClean="0">
                <a:solidFill>
                  <a:srgbClr val="0070C0"/>
                </a:solidFill>
              </a:rPr>
              <a:t>74</a:t>
            </a:r>
            <a:r>
              <a:rPr lang="en-US" dirty="0" smtClean="0">
                <a:solidFill>
                  <a:srgbClr val="0070C0"/>
                </a:solidFill>
              </a:rPr>
              <a:t>3406</a:t>
            </a:r>
          </a:p>
          <a:p>
            <a:pPr marL="1714500" lvl="8" indent="-342900"/>
            <a:r>
              <a:rPr lang="en-US" dirty="0" smtClean="0">
                <a:solidFill>
                  <a:srgbClr val="0070C0"/>
                </a:solidFill>
              </a:rPr>
              <a:t>M08, P08, S08 	-	9467</a:t>
            </a:r>
            <a:r>
              <a:rPr lang="ru-RU" dirty="0" smtClean="0">
                <a:solidFill>
                  <a:srgbClr val="0070C0"/>
                </a:solidFill>
              </a:rPr>
              <a:t>74</a:t>
            </a:r>
            <a:r>
              <a:rPr lang="en-US" dirty="0" smtClean="0">
                <a:solidFill>
                  <a:srgbClr val="0070C0"/>
                </a:solidFill>
              </a:rPr>
              <a:t>3408</a:t>
            </a:r>
          </a:p>
          <a:p>
            <a:pPr marL="1714500" lvl="8" indent="-342900"/>
            <a:endParaRPr lang="en-US" dirty="0">
              <a:solidFill>
                <a:srgbClr val="0070C0"/>
              </a:solidFill>
            </a:endParaRP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B5E496-C20A-4259-82D6-EE90691934EF}" type="slidenum">
              <a:rPr lang="da-DK" smtClean="0"/>
              <a:pPr/>
              <a:t>271</a:t>
            </a:fld>
            <a:endParaRPr lang="da-DK"/>
          </a:p>
        </p:txBody>
      </p:sp>
      <p:sp>
        <p:nvSpPr>
          <p:cNvPr id="10" name="Flowchart: Alternate Process 9"/>
          <p:cNvSpPr/>
          <p:nvPr/>
        </p:nvSpPr>
        <p:spPr bwMode="auto">
          <a:xfrm>
            <a:off x="7286644" y="5786454"/>
            <a:ext cx="1357322" cy="500066"/>
          </a:xfrm>
          <a:prstGeom prst="flowChartAlternateProcess">
            <a:avLst/>
          </a:prstGeom>
          <a:solidFill>
            <a:schemeClr val="accent3"/>
          </a:solidFill>
          <a:ln w="9525" cap="flat" cmpd="sng" algn="ctr">
            <a:solidFill>
              <a:srgbClr val="ACACAC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80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Verdana" pitchFamily="34" charset="0"/>
                <a:hlinkClick r:id="rId2" action="ppaction://hlinksldjump"/>
              </a:rPr>
              <a:t>В начало</a:t>
            </a:r>
            <a:endParaRPr kumimoji="0" lang="ru-RU" sz="1800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Verdana" pitchFamily="34" charset="0"/>
            </a:endParaRPr>
          </a:p>
        </p:txBody>
      </p:sp>
      <p:sp>
        <p:nvSpPr>
          <p:cNvPr id="6" name="Rectangle 2"/>
          <p:cNvSpPr>
            <a:spLocks noGrp="1" noChangeArrowheads="1"/>
          </p:cNvSpPr>
          <p:nvPr>
            <p:ph type="title"/>
          </p:nvPr>
        </p:nvSpPr>
        <p:spPr>
          <a:xfrm>
            <a:off x="347663" y="168275"/>
            <a:ext cx="7032625" cy="936625"/>
          </a:xfrm>
        </p:spPr>
        <p:txBody>
          <a:bodyPr/>
          <a:lstStyle/>
          <a:p>
            <a:r>
              <a:rPr lang="ru-RU" sz="1600" dirty="0" smtClean="0"/>
              <a:t>Запасные части для рольставен</a:t>
            </a:r>
            <a:br>
              <a:rPr lang="ru-RU" sz="1600" dirty="0" smtClean="0"/>
            </a:br>
            <a:r>
              <a:rPr lang="ru-RU" sz="2000" dirty="0" smtClean="0"/>
              <a:t> Опора боковой направляющей, алюминий</a:t>
            </a:r>
            <a:endParaRPr lang="en-US" sz="2000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 cstate="print"/>
          <a:srcRect l="586" t="34570" r="88281" b="17578"/>
          <a:stretch>
            <a:fillRect/>
          </a:stretch>
        </p:blipFill>
        <p:spPr bwMode="auto">
          <a:xfrm>
            <a:off x="6572264" y="1357298"/>
            <a:ext cx="941793" cy="24288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4" cstate="print"/>
          <a:srcRect l="63347" t="26367" r="23047" b="11132"/>
          <a:stretch>
            <a:fillRect/>
          </a:stretch>
        </p:blipFill>
        <p:spPr bwMode="auto">
          <a:xfrm>
            <a:off x="7858148" y="2857496"/>
            <a:ext cx="933160" cy="25717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9" name="TextBox 8"/>
          <p:cNvSpPr txBox="1"/>
          <p:nvPr/>
        </p:nvSpPr>
        <p:spPr>
          <a:xfrm>
            <a:off x="500034" y="5857892"/>
            <a:ext cx="55721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hlinkClick r:id="rId5" action="ppaction://hlinksldjump"/>
              </a:rPr>
              <a:t>Вернуться к рольставням</a:t>
            </a: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Подходит для рольствень </a:t>
            </a:r>
            <a:r>
              <a:rPr lang="en-US" dirty="0" smtClean="0"/>
              <a:t>SCL, SML, SSL </a:t>
            </a:r>
            <a:r>
              <a:rPr lang="ru-RU" dirty="0"/>
              <a:t/>
            </a:r>
            <a:br>
              <a:rPr lang="ru-RU" dirty="0"/>
            </a:br>
            <a:r>
              <a:rPr lang="ru-RU" sz="1600" dirty="0"/>
              <a:t>2003-2015 </a:t>
            </a:r>
            <a:r>
              <a:rPr lang="ru-RU" sz="1600" dirty="0" err="1"/>
              <a:t>гг</a:t>
            </a:r>
            <a:endParaRPr lang="en-US" sz="1600" dirty="0"/>
          </a:p>
          <a:p>
            <a:pPr marL="0" indent="0">
              <a:buNone/>
            </a:pPr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pPr marL="1714500" lvl="8" indent="-342900"/>
            <a:r>
              <a:rPr lang="en-US" dirty="0" smtClean="0">
                <a:solidFill>
                  <a:srgbClr val="0070C0"/>
                </a:solidFill>
              </a:rPr>
              <a:t>M0</a:t>
            </a:r>
            <a:r>
              <a:rPr lang="ru-RU" dirty="0" smtClean="0">
                <a:solidFill>
                  <a:srgbClr val="0070C0"/>
                </a:solidFill>
              </a:rPr>
              <a:t>4</a:t>
            </a:r>
            <a:r>
              <a:rPr lang="en-US" dirty="0" smtClean="0">
                <a:solidFill>
                  <a:srgbClr val="0070C0"/>
                </a:solidFill>
              </a:rPr>
              <a:t>, M06, M08, M10	-	94676951M</a:t>
            </a:r>
          </a:p>
          <a:p>
            <a:pPr marL="1714500" lvl="8" indent="-342900"/>
            <a:r>
              <a:rPr lang="en-US" dirty="0" smtClean="0">
                <a:solidFill>
                  <a:srgbClr val="0070C0"/>
                </a:solidFill>
              </a:rPr>
              <a:t>P0</a:t>
            </a:r>
            <a:r>
              <a:rPr lang="ru-RU" dirty="0" smtClean="0">
                <a:solidFill>
                  <a:srgbClr val="0070C0"/>
                </a:solidFill>
              </a:rPr>
              <a:t>4</a:t>
            </a:r>
            <a:r>
              <a:rPr lang="en-US" dirty="0" smtClean="0">
                <a:solidFill>
                  <a:srgbClr val="0070C0"/>
                </a:solidFill>
              </a:rPr>
              <a:t>, P06, P08, P10	-	94676951P</a:t>
            </a:r>
          </a:p>
          <a:p>
            <a:pPr marL="1714500" lvl="8" indent="-342900"/>
            <a:r>
              <a:rPr lang="en-US" dirty="0" smtClean="0">
                <a:solidFill>
                  <a:srgbClr val="0070C0"/>
                </a:solidFill>
              </a:rPr>
              <a:t>S06, S08, S10		-	94676951S</a:t>
            </a:r>
          </a:p>
          <a:p>
            <a:pPr marL="1714500" lvl="8" indent="-342900"/>
            <a:endParaRPr lang="en-US" dirty="0" smtClean="0">
              <a:solidFill>
                <a:srgbClr val="0070C0"/>
              </a:solidFill>
            </a:endParaRPr>
          </a:p>
          <a:p>
            <a:pPr marL="1714500" lvl="8" indent="-342900"/>
            <a:endParaRPr lang="en-US" dirty="0" smtClean="0">
              <a:solidFill>
                <a:srgbClr val="0070C0"/>
              </a:solidFill>
            </a:endParaRPr>
          </a:p>
          <a:p>
            <a:pPr lvl="5">
              <a:buNone/>
            </a:pPr>
            <a:endParaRPr lang="ru-RU" dirty="0" smtClean="0"/>
          </a:p>
          <a:p>
            <a:pPr lvl="5">
              <a:buNone/>
            </a:pPr>
            <a:endParaRPr lang="ru-RU" dirty="0" smtClean="0"/>
          </a:p>
          <a:p>
            <a:pPr lvl="5">
              <a:buNone/>
            </a:pPr>
            <a:endParaRPr lang="en-US" dirty="0" smtClean="0"/>
          </a:p>
          <a:p>
            <a:pPr lvl="5">
              <a:buNone/>
            </a:pPr>
            <a:endParaRPr lang="en-US" dirty="0" smtClean="0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B5E496-C20A-4259-82D6-EE90691934EF}" type="slidenum">
              <a:rPr lang="da-DK" smtClean="0"/>
              <a:pPr/>
              <a:t>272</a:t>
            </a:fld>
            <a:endParaRPr lang="da-DK"/>
          </a:p>
        </p:txBody>
      </p:sp>
      <p:sp>
        <p:nvSpPr>
          <p:cNvPr id="10" name="Flowchart: Alternate Process 9"/>
          <p:cNvSpPr/>
          <p:nvPr/>
        </p:nvSpPr>
        <p:spPr bwMode="auto">
          <a:xfrm>
            <a:off x="7286644" y="5786454"/>
            <a:ext cx="1357322" cy="500066"/>
          </a:xfrm>
          <a:prstGeom prst="flowChartAlternateProcess">
            <a:avLst/>
          </a:prstGeom>
          <a:solidFill>
            <a:schemeClr val="accent3"/>
          </a:solidFill>
          <a:ln w="9525" cap="flat" cmpd="sng" algn="ctr">
            <a:solidFill>
              <a:srgbClr val="ACACAC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80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Verdana" pitchFamily="34" charset="0"/>
                <a:hlinkClick r:id="rId2" action="ppaction://hlinksldjump"/>
              </a:rPr>
              <a:t>В начало</a:t>
            </a:r>
            <a:endParaRPr kumimoji="0" lang="ru-RU" sz="1800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Verdana" pitchFamily="34" charset="0"/>
            </a:endParaRPr>
          </a:p>
        </p:txBody>
      </p:sp>
      <p:sp>
        <p:nvSpPr>
          <p:cNvPr id="6" name="Rectangle 2"/>
          <p:cNvSpPr>
            <a:spLocks noGrp="1" noChangeArrowheads="1"/>
          </p:cNvSpPr>
          <p:nvPr>
            <p:ph type="title"/>
          </p:nvPr>
        </p:nvSpPr>
        <p:spPr>
          <a:xfrm>
            <a:off x="347663" y="168275"/>
            <a:ext cx="7032625" cy="936625"/>
          </a:xfrm>
        </p:spPr>
        <p:txBody>
          <a:bodyPr/>
          <a:lstStyle/>
          <a:p>
            <a:r>
              <a:rPr lang="ru-RU" sz="1600" dirty="0" smtClean="0"/>
              <a:t>Запасные части для рольставен</a:t>
            </a:r>
            <a:br>
              <a:rPr lang="ru-RU" sz="1600" dirty="0" smtClean="0"/>
            </a:br>
            <a:r>
              <a:rPr lang="ru-RU" sz="2000" dirty="0" smtClean="0"/>
              <a:t> Нижняя опора, алюминий</a:t>
            </a:r>
            <a:endParaRPr lang="en-US" sz="2000" dirty="0"/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3" cstate="print"/>
          <a:srcRect l="29836" t="53711" r="46178" b="18945"/>
          <a:stretch>
            <a:fillRect/>
          </a:stretch>
        </p:blipFill>
        <p:spPr bwMode="auto">
          <a:xfrm>
            <a:off x="5072066" y="3071810"/>
            <a:ext cx="2928958" cy="20002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9" name="TextBox 8"/>
          <p:cNvSpPr txBox="1"/>
          <p:nvPr/>
        </p:nvSpPr>
        <p:spPr>
          <a:xfrm>
            <a:off x="500034" y="5857892"/>
            <a:ext cx="55721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hlinkClick r:id="rId4" action="ppaction://hlinksldjump"/>
              </a:rPr>
              <a:t>Вернуться к рольставням</a:t>
            </a: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ru-RU" sz="1600" dirty="0" smtClean="0"/>
              <a:t>Запасные части для рольставен</a:t>
            </a:r>
            <a:r>
              <a:rPr lang="ru-RU" dirty="0" smtClean="0"/>
              <a:t/>
            </a:r>
            <a:br>
              <a:rPr lang="ru-RU" dirty="0" smtClean="0"/>
            </a:br>
            <a:r>
              <a:rPr lang="ru-RU" sz="2000" dirty="0" smtClean="0"/>
              <a:t>Мотор для рольставен</a:t>
            </a:r>
            <a:endParaRPr lang="en-US" sz="2000" dirty="0"/>
          </a:p>
        </p:txBody>
      </p:sp>
      <p:sp>
        <p:nvSpPr>
          <p:cNvPr id="6349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Подходит для </a:t>
            </a:r>
            <a:r>
              <a:rPr lang="ru-RU" dirty="0" err="1" smtClean="0"/>
              <a:t>рольствень</a:t>
            </a:r>
            <a:r>
              <a:rPr lang="ru-RU" dirty="0" smtClean="0"/>
              <a:t> </a:t>
            </a:r>
            <a:r>
              <a:rPr lang="en-US" dirty="0" smtClean="0"/>
              <a:t>SML</a:t>
            </a:r>
            <a:r>
              <a:rPr lang="ru-RU" dirty="0"/>
              <a:t/>
            </a:r>
            <a:br>
              <a:rPr lang="ru-RU" dirty="0"/>
            </a:br>
            <a:r>
              <a:rPr lang="ru-RU" sz="1600" dirty="0"/>
              <a:t>2003-2015 </a:t>
            </a:r>
            <a:r>
              <a:rPr lang="ru-RU" sz="1600" dirty="0" err="1"/>
              <a:t>гг</a:t>
            </a:r>
            <a:endParaRPr lang="en-US" sz="1600" dirty="0"/>
          </a:p>
          <a:p>
            <a:pPr marL="0" indent="0">
              <a:buNone/>
            </a:pPr>
            <a:endParaRPr lang="ru-RU" dirty="0" smtClean="0"/>
          </a:p>
          <a:p>
            <a:pPr lvl="5"/>
            <a:r>
              <a:rPr lang="ru-RU" sz="2000" dirty="0" smtClean="0">
                <a:solidFill>
                  <a:srgbClr val="0070C0"/>
                </a:solidFill>
              </a:rPr>
              <a:t>Код	- 862210</a:t>
            </a:r>
          </a:p>
          <a:p>
            <a:pPr lvl="5"/>
            <a:endParaRPr lang="en-US" sz="2000" dirty="0" smtClean="0">
              <a:solidFill>
                <a:srgbClr val="0070C0"/>
              </a:solidFill>
            </a:endParaRPr>
          </a:p>
          <a:p>
            <a:pPr lvl="5"/>
            <a:endParaRPr lang="en-US" sz="2000" dirty="0" smtClean="0">
              <a:solidFill>
                <a:srgbClr val="0070C0"/>
              </a:solidFill>
            </a:endParaRPr>
          </a:p>
          <a:p>
            <a:pPr lvl="5"/>
            <a:endParaRPr lang="en-US" sz="2000" dirty="0" smtClean="0">
              <a:solidFill>
                <a:srgbClr val="0070C0"/>
              </a:solidFill>
            </a:endParaRPr>
          </a:p>
          <a:p>
            <a:pPr lvl="5"/>
            <a:endParaRPr lang="en-US" sz="2000" dirty="0" smtClean="0">
              <a:solidFill>
                <a:srgbClr val="0070C0"/>
              </a:solidFill>
            </a:endParaRPr>
          </a:p>
          <a:p>
            <a:pPr lvl="5"/>
            <a:endParaRPr lang="ru-RU" sz="2000" dirty="0" smtClean="0">
              <a:solidFill>
                <a:srgbClr val="0070C0"/>
              </a:solidFill>
            </a:endParaRPr>
          </a:p>
          <a:p>
            <a:r>
              <a:rPr lang="ru-RU" dirty="0" smtClean="0"/>
              <a:t>Подходит для </a:t>
            </a:r>
            <a:r>
              <a:rPr lang="ru-RU" dirty="0" err="1" smtClean="0"/>
              <a:t>рольствень</a:t>
            </a:r>
            <a:r>
              <a:rPr lang="ru-RU" dirty="0" smtClean="0"/>
              <a:t> </a:t>
            </a:r>
            <a:r>
              <a:rPr lang="en-US" dirty="0" smtClean="0"/>
              <a:t>SSL</a:t>
            </a:r>
            <a:r>
              <a:rPr lang="ru-RU" dirty="0"/>
              <a:t/>
            </a:r>
            <a:br>
              <a:rPr lang="ru-RU" dirty="0"/>
            </a:br>
            <a:r>
              <a:rPr lang="ru-RU" sz="1600" dirty="0"/>
              <a:t>2003-2015 </a:t>
            </a:r>
            <a:r>
              <a:rPr lang="ru-RU" sz="1600" dirty="0" err="1"/>
              <a:t>гг</a:t>
            </a:r>
            <a:endParaRPr lang="en-US" sz="1600" dirty="0"/>
          </a:p>
          <a:p>
            <a:pPr marL="0" indent="0">
              <a:buNone/>
            </a:pPr>
            <a:endParaRPr lang="en-US" dirty="0" smtClean="0"/>
          </a:p>
          <a:p>
            <a:pPr marL="1714500" lvl="8" indent="-342900"/>
            <a:r>
              <a:rPr lang="ru-RU" sz="2000" dirty="0" smtClean="0">
                <a:solidFill>
                  <a:srgbClr val="0070C0"/>
                </a:solidFill>
              </a:rPr>
              <a:t>Код	- 86</a:t>
            </a:r>
            <a:r>
              <a:rPr lang="en-US" sz="2000" dirty="0" smtClean="0">
                <a:solidFill>
                  <a:srgbClr val="0070C0"/>
                </a:solidFill>
              </a:rPr>
              <a:t>3678</a:t>
            </a:r>
            <a:endParaRPr lang="ru-RU" sz="2000" dirty="0" smtClean="0">
              <a:solidFill>
                <a:srgbClr val="0070C0"/>
              </a:solidFill>
            </a:endParaRPr>
          </a:p>
          <a:p>
            <a:endParaRPr lang="ru-RU" dirty="0" smtClean="0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B5E496-C20A-4259-82D6-EE90691934EF}" type="slidenum">
              <a:rPr lang="da-DK" smtClean="0"/>
              <a:pPr/>
              <a:t>273</a:t>
            </a:fld>
            <a:endParaRPr lang="da-DK"/>
          </a:p>
        </p:txBody>
      </p:sp>
      <p:sp>
        <p:nvSpPr>
          <p:cNvPr id="10" name="Flowchart: Alternate Process 9"/>
          <p:cNvSpPr/>
          <p:nvPr/>
        </p:nvSpPr>
        <p:spPr bwMode="auto">
          <a:xfrm>
            <a:off x="7286644" y="5786454"/>
            <a:ext cx="1357322" cy="500066"/>
          </a:xfrm>
          <a:prstGeom prst="flowChartAlternateProcess">
            <a:avLst/>
          </a:prstGeom>
          <a:solidFill>
            <a:schemeClr val="accent3"/>
          </a:solidFill>
          <a:ln w="9525" cap="flat" cmpd="sng" algn="ctr">
            <a:solidFill>
              <a:srgbClr val="ACACAC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80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Verdana" pitchFamily="34" charset="0"/>
                <a:hlinkClick r:id="rId2" action="ppaction://hlinksldjump"/>
              </a:rPr>
              <a:t>В начало</a:t>
            </a:r>
            <a:endParaRPr kumimoji="0" lang="ru-RU" sz="1800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Verdana" pitchFamily="34" charset="0"/>
            </a:endParaRPr>
          </a:p>
        </p:txBody>
      </p:sp>
      <p:pic>
        <p:nvPicPr>
          <p:cNvPr id="5122" name="Picture 3" descr="P:\File Exchange\SES\Запчасти на рольставни  SML\Рольставни 00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143636" y="1357298"/>
            <a:ext cx="2190765" cy="16430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extBox 6"/>
          <p:cNvSpPr txBox="1"/>
          <p:nvPr/>
        </p:nvSpPr>
        <p:spPr>
          <a:xfrm>
            <a:off x="500034" y="5857892"/>
            <a:ext cx="55721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hlinkClick r:id="rId4" action="ppaction://hlinksldjump"/>
              </a:rPr>
              <a:t>Вернуться к рольставням</a:t>
            </a:r>
            <a:endParaRPr lang="ru-RU" dirty="0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5" cstate="print"/>
          <a:srcRect l="31641" t="36275" r="47265" b="32352"/>
          <a:stretch>
            <a:fillRect/>
          </a:stretch>
        </p:blipFill>
        <p:spPr bwMode="auto">
          <a:xfrm>
            <a:off x="6286512" y="3643314"/>
            <a:ext cx="2089562" cy="1857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ru-RU" sz="1600" dirty="0" smtClean="0"/>
              <a:t>Запасные части для рольставен</a:t>
            </a:r>
            <a:br>
              <a:rPr lang="ru-RU" sz="1600" dirty="0" smtClean="0"/>
            </a:br>
            <a:r>
              <a:rPr lang="ru-RU" sz="2000" dirty="0" smtClean="0"/>
              <a:t>Пластиковый концевой держатель</a:t>
            </a:r>
            <a:endParaRPr lang="en-US" sz="2000" dirty="0"/>
          </a:p>
        </p:txBody>
      </p:sp>
      <p:sp>
        <p:nvSpPr>
          <p:cNvPr id="6349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Подходит для рольставен </a:t>
            </a:r>
            <a:r>
              <a:rPr lang="en-US" dirty="0" smtClean="0"/>
              <a:t>SML, SSL</a:t>
            </a:r>
            <a:r>
              <a:rPr lang="ru-RU" dirty="0" smtClean="0"/>
              <a:t> 0100</a:t>
            </a:r>
            <a:r>
              <a:rPr lang="en-US" dirty="0" smtClean="0"/>
              <a:t>e</a:t>
            </a:r>
            <a:r>
              <a:rPr lang="ru-RU" dirty="0"/>
              <a:t/>
            </a:r>
            <a:br>
              <a:rPr lang="ru-RU" dirty="0"/>
            </a:br>
            <a:r>
              <a:rPr lang="ru-RU" sz="1600" dirty="0"/>
              <a:t>2003-2015 </a:t>
            </a:r>
            <a:r>
              <a:rPr lang="ru-RU" sz="1600" dirty="0" err="1"/>
              <a:t>гг</a:t>
            </a:r>
            <a:endParaRPr lang="en-US" sz="1600" dirty="0"/>
          </a:p>
          <a:p>
            <a:endParaRPr lang="ru-RU" dirty="0" smtClean="0"/>
          </a:p>
          <a:p>
            <a:endParaRPr lang="ru-RU" dirty="0" smtClean="0"/>
          </a:p>
          <a:p>
            <a:pPr>
              <a:buNone/>
            </a:pPr>
            <a:endParaRPr lang="en-US" dirty="0" smtClean="0"/>
          </a:p>
          <a:p>
            <a:pPr lvl="4"/>
            <a:r>
              <a:rPr lang="ru-RU" dirty="0" smtClean="0"/>
              <a:t>Левый изнутри</a:t>
            </a:r>
          </a:p>
          <a:p>
            <a:pPr lvl="5"/>
            <a:r>
              <a:rPr lang="ru-RU" sz="2000" dirty="0" smtClean="0">
                <a:solidFill>
                  <a:srgbClr val="006CA5"/>
                </a:solidFill>
              </a:rPr>
              <a:t>Код - 93737851</a:t>
            </a:r>
          </a:p>
          <a:p>
            <a:pPr lvl="4"/>
            <a:endParaRPr lang="ru-RU" dirty="0" smtClean="0"/>
          </a:p>
          <a:p>
            <a:pPr lvl="4"/>
            <a:endParaRPr lang="ru-RU" dirty="0" smtClean="0"/>
          </a:p>
          <a:p>
            <a:pPr lvl="4"/>
            <a:endParaRPr lang="ru-RU" dirty="0" smtClean="0"/>
          </a:p>
          <a:p>
            <a:pPr lvl="4"/>
            <a:endParaRPr lang="ru-RU" dirty="0" smtClean="0"/>
          </a:p>
          <a:p>
            <a:pPr lvl="4"/>
            <a:r>
              <a:rPr lang="ru-RU" dirty="0" smtClean="0"/>
              <a:t>Правый изнутри</a:t>
            </a:r>
            <a:endParaRPr lang="en-US" dirty="0" smtClean="0"/>
          </a:p>
          <a:p>
            <a:pPr lvl="5"/>
            <a:r>
              <a:rPr lang="ru-RU" sz="2000" dirty="0" smtClean="0">
                <a:solidFill>
                  <a:srgbClr val="006CA5"/>
                </a:solidFill>
              </a:rPr>
              <a:t>Код - 937575</a:t>
            </a:r>
            <a:endParaRPr lang="en-US" sz="2000" dirty="0">
              <a:solidFill>
                <a:srgbClr val="006CA5"/>
              </a:solidFill>
            </a:endParaRP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B5E496-C20A-4259-82D6-EE90691934EF}" type="slidenum">
              <a:rPr lang="da-DK" smtClean="0"/>
              <a:pPr/>
              <a:t>274</a:t>
            </a:fld>
            <a:endParaRPr lang="da-DK"/>
          </a:p>
        </p:txBody>
      </p:sp>
      <p:sp>
        <p:nvSpPr>
          <p:cNvPr id="10" name="Flowchart: Alternate Process 9"/>
          <p:cNvSpPr/>
          <p:nvPr/>
        </p:nvSpPr>
        <p:spPr bwMode="auto">
          <a:xfrm>
            <a:off x="7286644" y="5786454"/>
            <a:ext cx="1357322" cy="500066"/>
          </a:xfrm>
          <a:prstGeom prst="flowChartAlternateProcess">
            <a:avLst/>
          </a:prstGeom>
          <a:solidFill>
            <a:schemeClr val="accent3"/>
          </a:solidFill>
          <a:ln w="9525" cap="flat" cmpd="sng" algn="ctr">
            <a:solidFill>
              <a:srgbClr val="ACACAC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80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Verdana" pitchFamily="34" charset="0"/>
                <a:hlinkClick r:id="rId2" action="ppaction://hlinksldjump"/>
              </a:rPr>
              <a:t>В начало</a:t>
            </a:r>
            <a:endParaRPr kumimoji="0" lang="ru-RU" sz="1800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Verdana" pitchFamily="34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/>
          <a:srcRect l="44531" t="39165" r="44922" b="43211"/>
          <a:stretch>
            <a:fillRect/>
          </a:stretch>
        </p:blipFill>
        <p:spPr bwMode="auto">
          <a:xfrm>
            <a:off x="6429388" y="2071678"/>
            <a:ext cx="1285884" cy="12858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 cstate="print"/>
          <a:srcRect l="55859" t="54831" r="33008" b="29503"/>
          <a:stretch>
            <a:fillRect/>
          </a:stretch>
        </p:blipFill>
        <p:spPr bwMode="auto">
          <a:xfrm>
            <a:off x="6643702" y="4000504"/>
            <a:ext cx="1357322" cy="11430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9" name="TextBox 8"/>
          <p:cNvSpPr txBox="1"/>
          <p:nvPr/>
        </p:nvSpPr>
        <p:spPr>
          <a:xfrm>
            <a:off x="500034" y="5857892"/>
            <a:ext cx="55721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hlinkClick r:id="rId5" action="ppaction://hlinksldjump"/>
              </a:rPr>
              <a:t>Вернуться к рольставням</a:t>
            </a: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ru-RU" sz="1600" dirty="0" smtClean="0"/>
              <a:t>Запасные части для рольставен </a:t>
            </a:r>
            <a:br>
              <a:rPr lang="ru-RU" sz="1600" dirty="0" smtClean="0"/>
            </a:br>
            <a:r>
              <a:rPr lang="ru-RU" sz="2000" dirty="0" smtClean="0"/>
              <a:t>Уплотнитель нижней рельсы</a:t>
            </a:r>
            <a:endParaRPr lang="en-US" sz="2000" dirty="0"/>
          </a:p>
        </p:txBody>
      </p:sp>
      <p:sp>
        <p:nvSpPr>
          <p:cNvPr id="6349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Подходит для рольставен </a:t>
            </a:r>
            <a:r>
              <a:rPr lang="en-US" dirty="0" smtClean="0"/>
              <a:t>SCL, SML, SSL</a:t>
            </a:r>
            <a:r>
              <a:rPr lang="ru-RU" dirty="0"/>
              <a:t/>
            </a:r>
            <a:br>
              <a:rPr lang="ru-RU" dirty="0"/>
            </a:br>
            <a:r>
              <a:rPr lang="ru-RU" sz="1600" dirty="0"/>
              <a:t>2003-2015 </a:t>
            </a:r>
            <a:r>
              <a:rPr lang="ru-RU" sz="1600" dirty="0" err="1"/>
              <a:t>гг</a:t>
            </a:r>
            <a:endParaRPr lang="en-US" sz="1600" dirty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pPr lvl="5"/>
            <a:r>
              <a:rPr lang="en-US" sz="1800" dirty="0" smtClean="0">
                <a:solidFill>
                  <a:srgbClr val="006CA5"/>
                </a:solidFill>
              </a:rPr>
              <a:t>F04, F06, F08		- 	9467762</a:t>
            </a:r>
          </a:p>
          <a:p>
            <a:pPr lvl="5"/>
            <a:r>
              <a:rPr lang="en-US" sz="1800" dirty="0" smtClean="0">
                <a:solidFill>
                  <a:srgbClr val="006CA5"/>
                </a:solidFill>
              </a:rPr>
              <a:t>M04, M06, M08, M10	-	9467763</a:t>
            </a:r>
          </a:p>
          <a:p>
            <a:pPr lvl="5"/>
            <a:r>
              <a:rPr lang="en-US" sz="1800" dirty="0" smtClean="0">
                <a:solidFill>
                  <a:srgbClr val="006CA5"/>
                </a:solidFill>
              </a:rPr>
              <a:t>P04, P06, P08, P10 	-	9467764</a:t>
            </a:r>
          </a:p>
          <a:p>
            <a:pPr lvl="5"/>
            <a:r>
              <a:rPr lang="en-US" sz="1800" dirty="0" smtClean="0">
                <a:solidFill>
                  <a:srgbClr val="006CA5"/>
                </a:solidFill>
              </a:rPr>
              <a:t>S06, S08, S10 		-	9467766</a:t>
            </a:r>
            <a:endParaRPr lang="en-US" sz="1800" dirty="0">
              <a:solidFill>
                <a:srgbClr val="006CA5"/>
              </a:solidFill>
            </a:endParaRP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B5E496-C20A-4259-82D6-EE90691934EF}" type="slidenum">
              <a:rPr lang="da-DK" smtClean="0"/>
              <a:pPr/>
              <a:t>275</a:t>
            </a:fld>
            <a:endParaRPr lang="da-DK"/>
          </a:p>
        </p:txBody>
      </p:sp>
      <p:sp>
        <p:nvSpPr>
          <p:cNvPr id="10" name="Flowchart: Alternate Process 9"/>
          <p:cNvSpPr/>
          <p:nvPr/>
        </p:nvSpPr>
        <p:spPr bwMode="auto">
          <a:xfrm>
            <a:off x="7286644" y="5786454"/>
            <a:ext cx="1357322" cy="500066"/>
          </a:xfrm>
          <a:prstGeom prst="flowChartAlternateProcess">
            <a:avLst/>
          </a:prstGeom>
          <a:solidFill>
            <a:schemeClr val="accent3"/>
          </a:solidFill>
          <a:ln w="9525" cap="flat" cmpd="sng" algn="ctr">
            <a:solidFill>
              <a:srgbClr val="ACACAC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80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Verdana" pitchFamily="34" charset="0"/>
                <a:hlinkClick r:id="rId2" action="ppaction://hlinksldjump"/>
              </a:rPr>
              <a:t>В начало</a:t>
            </a:r>
            <a:endParaRPr kumimoji="0" lang="ru-RU" sz="1800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Verdana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500034" y="5857892"/>
            <a:ext cx="55721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hlinkClick r:id="rId3" action="ppaction://hlinksldjump"/>
              </a:rPr>
              <a:t>Вернуться к рольставням</a:t>
            </a: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ru-RU" sz="1600" dirty="0" smtClean="0"/>
              <a:t>Запасные части для рольставен </a:t>
            </a:r>
            <a:r>
              <a:rPr lang="ru-RU" dirty="0" smtClean="0"/>
              <a:t/>
            </a:r>
            <a:br>
              <a:rPr lang="ru-RU" dirty="0" smtClean="0"/>
            </a:br>
            <a:r>
              <a:rPr lang="ru-RU" sz="2000" dirty="0" smtClean="0"/>
              <a:t>Уплотнитель верхней планки</a:t>
            </a:r>
            <a:endParaRPr lang="en-US" sz="2000" dirty="0"/>
          </a:p>
        </p:txBody>
      </p:sp>
      <p:sp>
        <p:nvSpPr>
          <p:cNvPr id="6349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Подходит для рольставен </a:t>
            </a:r>
            <a:r>
              <a:rPr lang="en-US" dirty="0" smtClean="0"/>
              <a:t>SCL, SML, SSL</a:t>
            </a:r>
            <a:r>
              <a:rPr lang="ru-RU" dirty="0"/>
              <a:t/>
            </a:r>
            <a:br>
              <a:rPr lang="ru-RU" dirty="0"/>
            </a:br>
            <a:r>
              <a:rPr lang="ru-RU" sz="1600" dirty="0"/>
              <a:t>2003-2015 </a:t>
            </a:r>
            <a:r>
              <a:rPr lang="ru-RU" sz="1600" dirty="0" err="1"/>
              <a:t>гг</a:t>
            </a:r>
            <a:endParaRPr lang="en-US" sz="1600" dirty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pPr lvl="5"/>
            <a:r>
              <a:rPr lang="en-US" sz="1800" dirty="0" smtClean="0">
                <a:solidFill>
                  <a:srgbClr val="006CA5"/>
                </a:solidFill>
              </a:rPr>
              <a:t>F04, F06, F08		- 	</a:t>
            </a:r>
            <a:r>
              <a:rPr lang="ru-RU" sz="1800" dirty="0" smtClean="0">
                <a:solidFill>
                  <a:srgbClr val="006CA5"/>
                </a:solidFill>
              </a:rPr>
              <a:t>9373812</a:t>
            </a:r>
            <a:endParaRPr lang="en-US" sz="1800" dirty="0" smtClean="0">
              <a:solidFill>
                <a:srgbClr val="006CA5"/>
              </a:solidFill>
            </a:endParaRPr>
          </a:p>
          <a:p>
            <a:pPr lvl="5"/>
            <a:r>
              <a:rPr lang="en-US" sz="1800" dirty="0" smtClean="0">
                <a:solidFill>
                  <a:srgbClr val="006CA5"/>
                </a:solidFill>
              </a:rPr>
              <a:t>M04, M06, M08, M10	-	</a:t>
            </a:r>
            <a:r>
              <a:rPr lang="ru-RU" sz="1800" dirty="0" smtClean="0">
                <a:solidFill>
                  <a:srgbClr val="006CA5"/>
                </a:solidFill>
              </a:rPr>
              <a:t>9373813</a:t>
            </a:r>
            <a:endParaRPr lang="en-US" sz="1800" dirty="0" smtClean="0">
              <a:solidFill>
                <a:srgbClr val="006CA5"/>
              </a:solidFill>
            </a:endParaRPr>
          </a:p>
          <a:p>
            <a:pPr lvl="5"/>
            <a:r>
              <a:rPr lang="en-US" sz="1800" dirty="0" smtClean="0">
                <a:solidFill>
                  <a:srgbClr val="006CA5"/>
                </a:solidFill>
              </a:rPr>
              <a:t>P04, P06, P08, P10 	-	</a:t>
            </a:r>
            <a:r>
              <a:rPr lang="ru-RU" sz="1800" dirty="0" smtClean="0">
                <a:solidFill>
                  <a:srgbClr val="006CA5"/>
                </a:solidFill>
              </a:rPr>
              <a:t>9373814</a:t>
            </a:r>
            <a:endParaRPr lang="en-US" sz="1800" dirty="0" smtClean="0">
              <a:solidFill>
                <a:srgbClr val="006CA5"/>
              </a:solidFill>
            </a:endParaRPr>
          </a:p>
          <a:p>
            <a:pPr lvl="5"/>
            <a:r>
              <a:rPr lang="en-US" sz="1800" dirty="0" smtClean="0">
                <a:solidFill>
                  <a:srgbClr val="006CA5"/>
                </a:solidFill>
              </a:rPr>
              <a:t>S06, S08, S10 		-	9</a:t>
            </a:r>
            <a:r>
              <a:rPr lang="ru-RU" sz="1800" dirty="0" smtClean="0">
                <a:solidFill>
                  <a:srgbClr val="006CA5"/>
                </a:solidFill>
              </a:rPr>
              <a:t>373816</a:t>
            </a:r>
            <a:endParaRPr lang="en-US" sz="1800" dirty="0" smtClean="0">
              <a:solidFill>
                <a:srgbClr val="006CA5"/>
              </a:solidFill>
            </a:endParaRPr>
          </a:p>
          <a:p>
            <a:endParaRPr lang="en-US" dirty="0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B5E496-C20A-4259-82D6-EE90691934EF}" type="slidenum">
              <a:rPr lang="da-DK" smtClean="0"/>
              <a:pPr/>
              <a:t>276</a:t>
            </a:fld>
            <a:endParaRPr lang="da-DK"/>
          </a:p>
        </p:txBody>
      </p:sp>
      <p:sp>
        <p:nvSpPr>
          <p:cNvPr id="10" name="Flowchart: Alternate Process 9"/>
          <p:cNvSpPr/>
          <p:nvPr/>
        </p:nvSpPr>
        <p:spPr bwMode="auto">
          <a:xfrm>
            <a:off x="7286644" y="5786454"/>
            <a:ext cx="1357322" cy="500066"/>
          </a:xfrm>
          <a:prstGeom prst="flowChartAlternateProcess">
            <a:avLst/>
          </a:prstGeom>
          <a:solidFill>
            <a:schemeClr val="accent3"/>
          </a:solidFill>
          <a:ln w="9525" cap="flat" cmpd="sng" algn="ctr">
            <a:solidFill>
              <a:srgbClr val="ACACAC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80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Verdana" pitchFamily="34" charset="0"/>
                <a:hlinkClick r:id="rId2" action="ppaction://hlinksldjump"/>
              </a:rPr>
              <a:t>В начало</a:t>
            </a:r>
            <a:endParaRPr kumimoji="0" lang="ru-RU" sz="1800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Verdana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500034" y="5857892"/>
            <a:ext cx="55721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hlinkClick r:id="rId3" action="ppaction://hlinksldjump"/>
              </a:rPr>
              <a:t>Вернуться к рольставням</a:t>
            </a: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ru-RU" sz="1600" dirty="0" smtClean="0"/>
              <a:t>Запасные части для рольставен</a:t>
            </a:r>
            <a:br>
              <a:rPr lang="ru-RU" sz="1600" dirty="0" smtClean="0"/>
            </a:br>
            <a:r>
              <a:rPr lang="ru-RU" sz="2000" dirty="0" smtClean="0"/>
              <a:t> Установочный комплект </a:t>
            </a:r>
            <a:r>
              <a:rPr lang="en-US" sz="2000" dirty="0" smtClean="0"/>
              <a:t>H </a:t>
            </a:r>
            <a:r>
              <a:rPr lang="ru-RU" sz="2000" dirty="0" smtClean="0"/>
              <a:t>для </a:t>
            </a:r>
            <a:r>
              <a:rPr lang="ru-RU" sz="2000" dirty="0" err="1" smtClean="0"/>
              <a:t>рольставен</a:t>
            </a:r>
            <a:r>
              <a:rPr lang="ru-RU" sz="2000" dirty="0" smtClean="0"/>
              <a:t> </a:t>
            </a:r>
            <a:r>
              <a:rPr lang="en-US" sz="2000" dirty="0" smtClean="0"/>
              <a:t>SCL</a:t>
            </a:r>
            <a:r>
              <a:rPr lang="ru-RU" sz="2000" dirty="0"/>
              <a:t/>
            </a:r>
            <a:br>
              <a:rPr lang="ru-RU" sz="2000" dirty="0"/>
            </a:br>
            <a:r>
              <a:rPr lang="ru-RU" sz="1400" dirty="0"/>
              <a:t>2003-2015 </a:t>
            </a:r>
            <a:r>
              <a:rPr lang="ru-RU" sz="1400" dirty="0" err="1" smtClean="0"/>
              <a:t>гг</a:t>
            </a:r>
            <a:endParaRPr lang="en-US" sz="1400" dirty="0"/>
          </a:p>
        </p:txBody>
      </p:sp>
      <p:sp>
        <p:nvSpPr>
          <p:cNvPr id="6349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marL="342900" lvl="5" indent="-342900"/>
            <a:endParaRPr lang="ru-RU" sz="2000" dirty="0" smtClean="0">
              <a:solidFill>
                <a:srgbClr val="0070C0"/>
              </a:solidFill>
            </a:endParaRPr>
          </a:p>
          <a:p>
            <a:pPr marL="342900" lvl="5" indent="-342900"/>
            <a:endParaRPr lang="ru-RU" sz="2000" dirty="0" smtClean="0">
              <a:solidFill>
                <a:srgbClr val="0070C0"/>
              </a:solidFill>
            </a:endParaRPr>
          </a:p>
          <a:p>
            <a:pPr marL="342900" lvl="5" indent="-342900"/>
            <a:endParaRPr lang="ru-RU" sz="2000" dirty="0" smtClean="0">
              <a:solidFill>
                <a:srgbClr val="0070C0"/>
              </a:solidFill>
            </a:endParaRPr>
          </a:p>
          <a:p>
            <a:pPr marL="342900" lvl="5" indent="-342900"/>
            <a:endParaRPr lang="ru-RU" sz="2000" dirty="0" smtClean="0">
              <a:solidFill>
                <a:srgbClr val="0070C0"/>
              </a:solidFill>
            </a:endParaRPr>
          </a:p>
          <a:p>
            <a:pPr marL="1714500" lvl="8" indent="-342900"/>
            <a:r>
              <a:rPr lang="ru-RU" sz="2000" dirty="0" smtClean="0">
                <a:solidFill>
                  <a:srgbClr val="0070C0"/>
                </a:solidFill>
              </a:rPr>
              <a:t>Код	- 937434</a:t>
            </a:r>
            <a:endParaRPr lang="en-US" sz="2000" dirty="0" smtClean="0">
              <a:solidFill>
                <a:srgbClr val="0070C0"/>
              </a:solidFill>
            </a:endParaRPr>
          </a:p>
          <a:p>
            <a:endParaRPr lang="en-US" dirty="0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B5E496-C20A-4259-82D6-EE90691934EF}" type="slidenum">
              <a:rPr lang="da-DK" smtClean="0"/>
              <a:pPr/>
              <a:t>277</a:t>
            </a:fld>
            <a:endParaRPr lang="da-DK"/>
          </a:p>
        </p:txBody>
      </p:sp>
      <p:sp>
        <p:nvSpPr>
          <p:cNvPr id="10" name="Flowchart: Alternate Process 9"/>
          <p:cNvSpPr/>
          <p:nvPr/>
        </p:nvSpPr>
        <p:spPr bwMode="auto">
          <a:xfrm>
            <a:off x="7286644" y="5786454"/>
            <a:ext cx="1357322" cy="500066"/>
          </a:xfrm>
          <a:prstGeom prst="flowChartAlternateProcess">
            <a:avLst/>
          </a:prstGeom>
          <a:solidFill>
            <a:schemeClr val="accent3"/>
          </a:solidFill>
          <a:ln w="9525" cap="flat" cmpd="sng" algn="ctr">
            <a:solidFill>
              <a:srgbClr val="ACACAC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80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Verdana" pitchFamily="34" charset="0"/>
                <a:hlinkClick r:id="rId2" action="ppaction://hlinksldjump"/>
              </a:rPr>
              <a:t>В начало</a:t>
            </a:r>
            <a:endParaRPr kumimoji="0" lang="ru-RU" sz="1800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Verdana" pitchFamily="34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/>
          <a:srcRect l="61524" t="28962" r="12695" b="14114"/>
          <a:stretch>
            <a:fillRect/>
          </a:stretch>
        </p:blipFill>
        <p:spPr bwMode="auto">
          <a:xfrm>
            <a:off x="5429256" y="1428736"/>
            <a:ext cx="3143272" cy="40719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7" name="TextBox 6"/>
          <p:cNvSpPr txBox="1"/>
          <p:nvPr/>
        </p:nvSpPr>
        <p:spPr>
          <a:xfrm>
            <a:off x="500034" y="5857892"/>
            <a:ext cx="55721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hlinkClick r:id="rId4" action="ppaction://hlinksldjump"/>
              </a:rPr>
              <a:t>Вернуться к рольставням</a:t>
            </a: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marL="1714500" lvl="8" indent="-342900"/>
            <a:endParaRPr lang="en-US" sz="2000" dirty="0" smtClean="0">
              <a:solidFill>
                <a:srgbClr val="0070C0"/>
              </a:solidFill>
            </a:endParaRPr>
          </a:p>
          <a:p>
            <a:pPr marL="1714500" lvl="8" indent="-342900"/>
            <a:endParaRPr lang="en-US" sz="2000" dirty="0" smtClean="0">
              <a:solidFill>
                <a:srgbClr val="0070C0"/>
              </a:solidFill>
            </a:endParaRPr>
          </a:p>
          <a:p>
            <a:pPr marL="1714500" lvl="8" indent="-342900"/>
            <a:endParaRPr lang="en-US" sz="2000" dirty="0" smtClean="0">
              <a:solidFill>
                <a:srgbClr val="0070C0"/>
              </a:solidFill>
            </a:endParaRPr>
          </a:p>
          <a:p>
            <a:pPr marL="1714500" lvl="8" indent="-342900"/>
            <a:endParaRPr lang="en-US" sz="2000" dirty="0" smtClean="0">
              <a:solidFill>
                <a:srgbClr val="0070C0"/>
              </a:solidFill>
            </a:endParaRPr>
          </a:p>
          <a:p>
            <a:pPr marL="1714500" lvl="8" indent="-342900"/>
            <a:endParaRPr lang="en-US" sz="2000" dirty="0" smtClean="0">
              <a:solidFill>
                <a:srgbClr val="0070C0"/>
              </a:solidFill>
            </a:endParaRPr>
          </a:p>
          <a:p>
            <a:pPr marL="1714500" lvl="8" indent="-342900"/>
            <a:r>
              <a:rPr lang="ru-RU" sz="2000" dirty="0" smtClean="0">
                <a:solidFill>
                  <a:srgbClr val="0070C0"/>
                </a:solidFill>
              </a:rPr>
              <a:t>Код	- 93743</a:t>
            </a:r>
            <a:r>
              <a:rPr lang="en-US" sz="2000" dirty="0" smtClean="0">
                <a:solidFill>
                  <a:srgbClr val="0070C0"/>
                </a:solidFill>
              </a:rPr>
              <a:t>5</a:t>
            </a: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B5E496-C20A-4259-82D6-EE90691934EF}" type="slidenum">
              <a:rPr lang="da-DK" smtClean="0"/>
              <a:pPr/>
              <a:t>278</a:t>
            </a:fld>
            <a:endParaRPr lang="da-DK"/>
          </a:p>
        </p:txBody>
      </p:sp>
      <p:sp>
        <p:nvSpPr>
          <p:cNvPr id="10" name="Flowchart: Alternate Process 9"/>
          <p:cNvSpPr/>
          <p:nvPr/>
        </p:nvSpPr>
        <p:spPr bwMode="auto">
          <a:xfrm>
            <a:off x="7286644" y="5786454"/>
            <a:ext cx="1357322" cy="500066"/>
          </a:xfrm>
          <a:prstGeom prst="flowChartAlternateProcess">
            <a:avLst/>
          </a:prstGeom>
          <a:solidFill>
            <a:schemeClr val="accent3"/>
          </a:solidFill>
          <a:ln w="9525" cap="flat" cmpd="sng" algn="ctr">
            <a:solidFill>
              <a:srgbClr val="ACACAC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80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Verdana" pitchFamily="34" charset="0"/>
                <a:hlinkClick r:id="rId2" action="ppaction://hlinksldjump"/>
              </a:rPr>
              <a:t>В начало</a:t>
            </a:r>
            <a:endParaRPr kumimoji="0" lang="ru-RU" sz="1800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Verdana" pitchFamily="34" charset="0"/>
            </a:endParaRPr>
          </a:p>
        </p:txBody>
      </p:sp>
      <p:sp>
        <p:nvSpPr>
          <p:cNvPr id="6" name="Rectangle 2"/>
          <p:cNvSpPr>
            <a:spLocks noGrp="1" noChangeArrowheads="1"/>
          </p:cNvSpPr>
          <p:nvPr>
            <p:ph type="title"/>
          </p:nvPr>
        </p:nvSpPr>
        <p:spPr>
          <a:xfrm>
            <a:off x="347663" y="168275"/>
            <a:ext cx="7032625" cy="936625"/>
          </a:xfrm>
        </p:spPr>
        <p:txBody>
          <a:bodyPr/>
          <a:lstStyle/>
          <a:p>
            <a:r>
              <a:rPr lang="ru-RU" sz="1600" dirty="0" smtClean="0"/>
              <a:t>Запасные части для рольставен</a:t>
            </a:r>
            <a:br>
              <a:rPr lang="ru-RU" sz="1600" dirty="0" smtClean="0"/>
            </a:br>
            <a:r>
              <a:rPr lang="ru-RU" sz="2000" dirty="0" smtClean="0"/>
              <a:t>Установочный комплект </a:t>
            </a:r>
            <a:r>
              <a:rPr lang="en-US" sz="2000" dirty="0" smtClean="0"/>
              <a:t>I </a:t>
            </a:r>
            <a:r>
              <a:rPr lang="ru-RU" sz="2000" dirty="0" smtClean="0"/>
              <a:t>для </a:t>
            </a:r>
            <a:r>
              <a:rPr lang="ru-RU" sz="2000" dirty="0" err="1" smtClean="0"/>
              <a:t>рольставен</a:t>
            </a:r>
            <a:r>
              <a:rPr lang="ru-RU" sz="2000" dirty="0" smtClean="0"/>
              <a:t> </a:t>
            </a:r>
            <a:r>
              <a:rPr lang="en-US" sz="2000" dirty="0" smtClean="0"/>
              <a:t>SCL</a:t>
            </a:r>
            <a:r>
              <a:rPr lang="ru-RU" sz="2000" dirty="0"/>
              <a:t/>
            </a:r>
            <a:br>
              <a:rPr lang="ru-RU" sz="2000" dirty="0"/>
            </a:br>
            <a:r>
              <a:rPr lang="ru-RU" sz="1400" dirty="0"/>
              <a:t>2003-2015 </a:t>
            </a:r>
            <a:r>
              <a:rPr lang="ru-RU" sz="1400" dirty="0" err="1" smtClean="0"/>
              <a:t>гг</a:t>
            </a:r>
            <a:endParaRPr lang="en-US" sz="1400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/>
          <a:srcRect l="40430" t="35387" r="38476" b="9567"/>
          <a:stretch>
            <a:fillRect/>
          </a:stretch>
        </p:blipFill>
        <p:spPr bwMode="auto">
          <a:xfrm>
            <a:off x="5500694" y="1500174"/>
            <a:ext cx="2571768" cy="40005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9" name="TextBox 8"/>
          <p:cNvSpPr txBox="1"/>
          <p:nvPr/>
        </p:nvSpPr>
        <p:spPr>
          <a:xfrm>
            <a:off x="500034" y="5857892"/>
            <a:ext cx="55721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hlinkClick r:id="rId4" action="ppaction://hlinksldjump"/>
              </a:rPr>
              <a:t>Вернуться к рольставням</a:t>
            </a: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marL="1714500" lvl="8" indent="-342900"/>
            <a:endParaRPr lang="en-US" sz="2000" dirty="0" smtClean="0">
              <a:solidFill>
                <a:srgbClr val="0070C0"/>
              </a:solidFill>
            </a:endParaRPr>
          </a:p>
          <a:p>
            <a:pPr marL="1714500" lvl="8" indent="-342900"/>
            <a:endParaRPr lang="en-US" sz="2000" dirty="0" smtClean="0">
              <a:solidFill>
                <a:srgbClr val="0070C0"/>
              </a:solidFill>
            </a:endParaRPr>
          </a:p>
          <a:p>
            <a:pPr marL="1714500" lvl="8" indent="-342900"/>
            <a:endParaRPr lang="en-US" sz="2000" dirty="0" smtClean="0">
              <a:solidFill>
                <a:srgbClr val="0070C0"/>
              </a:solidFill>
            </a:endParaRPr>
          </a:p>
          <a:p>
            <a:pPr marL="1714500" lvl="8" indent="-342900"/>
            <a:endParaRPr lang="en-US" sz="2000" dirty="0" smtClean="0">
              <a:solidFill>
                <a:srgbClr val="0070C0"/>
              </a:solidFill>
            </a:endParaRPr>
          </a:p>
          <a:p>
            <a:pPr marL="1714500" lvl="8" indent="-342900"/>
            <a:r>
              <a:rPr lang="ru-RU" sz="2000" dirty="0" smtClean="0">
                <a:solidFill>
                  <a:srgbClr val="0070C0"/>
                </a:solidFill>
              </a:rPr>
              <a:t>Код	- 937</a:t>
            </a:r>
            <a:r>
              <a:rPr lang="en-US" sz="2000" dirty="0" smtClean="0">
                <a:solidFill>
                  <a:srgbClr val="0070C0"/>
                </a:solidFill>
              </a:rPr>
              <a:t>611</a:t>
            </a:r>
          </a:p>
          <a:p>
            <a:endParaRPr lang="en-US" dirty="0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B5E496-C20A-4259-82D6-EE90691934EF}" type="slidenum">
              <a:rPr lang="da-DK" smtClean="0"/>
              <a:pPr/>
              <a:t>279</a:t>
            </a:fld>
            <a:endParaRPr lang="da-DK"/>
          </a:p>
        </p:txBody>
      </p:sp>
      <p:sp>
        <p:nvSpPr>
          <p:cNvPr id="10" name="Flowchart: Alternate Process 9"/>
          <p:cNvSpPr/>
          <p:nvPr/>
        </p:nvSpPr>
        <p:spPr bwMode="auto">
          <a:xfrm>
            <a:off x="7286644" y="5786454"/>
            <a:ext cx="1357322" cy="500066"/>
          </a:xfrm>
          <a:prstGeom prst="flowChartAlternateProcess">
            <a:avLst/>
          </a:prstGeom>
          <a:solidFill>
            <a:schemeClr val="accent3"/>
          </a:solidFill>
          <a:ln w="9525" cap="flat" cmpd="sng" algn="ctr">
            <a:solidFill>
              <a:srgbClr val="ACACAC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80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Verdana" pitchFamily="34" charset="0"/>
                <a:hlinkClick r:id="rId2" action="ppaction://hlinksldjump"/>
              </a:rPr>
              <a:t>В начало</a:t>
            </a:r>
            <a:endParaRPr kumimoji="0" lang="ru-RU" sz="1800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Verdana" pitchFamily="34" charset="0"/>
            </a:endParaRPr>
          </a:p>
        </p:txBody>
      </p:sp>
      <p:sp>
        <p:nvSpPr>
          <p:cNvPr id="6" name="Rectangle 2"/>
          <p:cNvSpPr>
            <a:spLocks noGrp="1" noChangeArrowheads="1"/>
          </p:cNvSpPr>
          <p:nvPr>
            <p:ph type="title"/>
          </p:nvPr>
        </p:nvSpPr>
        <p:spPr>
          <a:xfrm>
            <a:off x="347663" y="168275"/>
            <a:ext cx="7032625" cy="936625"/>
          </a:xfrm>
        </p:spPr>
        <p:txBody>
          <a:bodyPr/>
          <a:lstStyle/>
          <a:p>
            <a:r>
              <a:rPr lang="ru-RU" sz="1600" dirty="0" smtClean="0"/>
              <a:t>Запасные части для рольставен</a:t>
            </a:r>
            <a:br>
              <a:rPr lang="ru-RU" sz="1600" dirty="0" smtClean="0"/>
            </a:br>
            <a:r>
              <a:rPr lang="ru-RU" sz="2000" dirty="0" smtClean="0"/>
              <a:t>Установочный комплект </a:t>
            </a:r>
            <a:r>
              <a:rPr lang="en-US" sz="2000" dirty="0" smtClean="0"/>
              <a:t>M </a:t>
            </a:r>
            <a:r>
              <a:rPr lang="ru-RU" sz="2000" dirty="0" smtClean="0"/>
              <a:t>для </a:t>
            </a:r>
            <a:r>
              <a:rPr lang="ru-RU" sz="2000" dirty="0" err="1" smtClean="0"/>
              <a:t>рольставен</a:t>
            </a:r>
            <a:r>
              <a:rPr lang="ru-RU" sz="2000" dirty="0" smtClean="0"/>
              <a:t> </a:t>
            </a:r>
            <a:r>
              <a:rPr lang="en-US" sz="2000" dirty="0" smtClean="0"/>
              <a:t>SCL</a:t>
            </a:r>
            <a:r>
              <a:rPr lang="ru-RU" sz="2000" dirty="0"/>
              <a:t/>
            </a:r>
            <a:br>
              <a:rPr lang="ru-RU" sz="2000" dirty="0"/>
            </a:br>
            <a:r>
              <a:rPr lang="ru-RU" sz="1400" dirty="0"/>
              <a:t>2003-2015 </a:t>
            </a:r>
            <a:r>
              <a:rPr lang="ru-RU" sz="1400" dirty="0" err="1" smtClean="0"/>
              <a:t>гг</a:t>
            </a:r>
            <a:endParaRPr lang="en-US" sz="1400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 cstate="print"/>
          <a:srcRect l="60352" t="43946" r="13281" b="7226"/>
          <a:stretch>
            <a:fillRect/>
          </a:stretch>
        </p:blipFill>
        <p:spPr bwMode="auto">
          <a:xfrm>
            <a:off x="5214942" y="1857364"/>
            <a:ext cx="3214710" cy="3571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9" name="TextBox 8"/>
          <p:cNvSpPr txBox="1"/>
          <p:nvPr/>
        </p:nvSpPr>
        <p:spPr>
          <a:xfrm>
            <a:off x="500034" y="5857892"/>
            <a:ext cx="55721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hlinkClick r:id="rId4" action="ppaction://hlinksldjump"/>
              </a:rPr>
              <a:t>Вернуться к рольставням</a:t>
            </a: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>
                <a:hlinkClick r:id="rId2" action="ppaction://hlinksldjump"/>
              </a:rPr>
              <a:t>VELUX OPTIMA  </a:t>
            </a:r>
            <a:r>
              <a:rPr lang="en-US" dirty="0">
                <a:hlinkClick r:id="rId2" action="ppaction://hlinksldjump"/>
              </a:rPr>
              <a:t>(</a:t>
            </a:r>
            <a:r>
              <a:rPr lang="ru-RU" dirty="0">
                <a:hlinkClick r:id="rId2" action="ppaction://hlinksldjump"/>
              </a:rPr>
              <a:t>например, </a:t>
            </a:r>
            <a:r>
              <a:rPr lang="en-US" dirty="0">
                <a:hlinkClick r:id="rId2" action="ppaction://hlinksldjump"/>
              </a:rPr>
              <a:t>GLR MR08 3073IS</a:t>
            </a:r>
            <a:r>
              <a:rPr lang="en-US" dirty="0" smtClean="0">
                <a:hlinkClick r:id="rId2" action="ppaction://hlinksldjump"/>
              </a:rPr>
              <a:t>)</a:t>
            </a:r>
            <a:endParaRPr lang="ru-RU" dirty="0" smtClean="0">
              <a:hlinkClick r:id="rId3" action="ppaction://hlinksldjump"/>
            </a:endParaRPr>
          </a:p>
          <a:p>
            <a:r>
              <a:rPr lang="en-US" dirty="0">
                <a:hlinkClick r:id="rId4" action="ppaction://hlinksldjump"/>
              </a:rPr>
              <a:t>VELUX PREMIUM (</a:t>
            </a:r>
            <a:r>
              <a:rPr lang="ru-RU" dirty="0">
                <a:hlinkClick r:id="rId4" action="ppaction://hlinksldjump"/>
              </a:rPr>
              <a:t>например, </a:t>
            </a:r>
            <a:r>
              <a:rPr lang="en-US" dirty="0">
                <a:hlinkClick r:id="rId4" action="ppaction://hlinksldjump"/>
              </a:rPr>
              <a:t>GGL </a:t>
            </a:r>
            <a:r>
              <a:rPr lang="en-US" dirty="0" smtClean="0">
                <a:hlinkClick r:id="rId4" action="ppaction://hlinksldjump"/>
              </a:rPr>
              <a:t>MK08 </a:t>
            </a:r>
            <a:r>
              <a:rPr lang="en-US" dirty="0">
                <a:hlinkClick r:id="rId4" action="ppaction://hlinksldjump"/>
              </a:rPr>
              <a:t>3070)</a:t>
            </a:r>
            <a:endParaRPr lang="en-US" dirty="0"/>
          </a:p>
          <a:p>
            <a:r>
              <a:rPr lang="ru-RU" dirty="0" smtClean="0">
                <a:hlinkClick r:id="rId3" action="ppaction://hlinksldjump"/>
              </a:rPr>
              <a:t>2003-2015 </a:t>
            </a:r>
            <a:r>
              <a:rPr lang="ru-RU" dirty="0" err="1" smtClean="0">
                <a:hlinkClick r:id="rId3" action="ppaction://hlinksldjump"/>
              </a:rPr>
              <a:t>гг</a:t>
            </a:r>
            <a:r>
              <a:rPr lang="ru-RU" dirty="0" smtClean="0">
                <a:hlinkClick r:id="rId3" action="ppaction://hlinksldjump"/>
              </a:rPr>
              <a:t> (например,  </a:t>
            </a:r>
            <a:r>
              <a:rPr lang="en-US" dirty="0" smtClean="0">
                <a:hlinkClick r:id="rId3" action="ppaction://hlinksldjump"/>
              </a:rPr>
              <a:t>GGL M08 3073G)</a:t>
            </a:r>
            <a:endParaRPr lang="en-US" dirty="0" smtClean="0"/>
          </a:p>
          <a:p>
            <a:r>
              <a:rPr lang="ru-RU" dirty="0" smtClean="0">
                <a:hlinkClick r:id="rId5" action="ppaction://hlinksldjump"/>
              </a:rPr>
              <a:t>1992-2003 </a:t>
            </a:r>
            <a:r>
              <a:rPr lang="ru-RU" dirty="0" err="1" smtClean="0">
                <a:hlinkClick r:id="rId5" action="ppaction://hlinksldjump"/>
              </a:rPr>
              <a:t>гг</a:t>
            </a:r>
            <a:r>
              <a:rPr lang="ru-RU" dirty="0" smtClean="0">
                <a:hlinkClick r:id="rId5" action="ppaction://hlinksldjump"/>
              </a:rPr>
              <a:t> (например,  </a:t>
            </a:r>
            <a:r>
              <a:rPr lang="en-US" dirty="0" smtClean="0">
                <a:hlinkClick r:id="rId5" action="ppaction://hlinksldjump"/>
              </a:rPr>
              <a:t>GGL 308 3059)</a:t>
            </a:r>
            <a:endParaRPr lang="en-US" dirty="0" smtClean="0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B5E496-C20A-4259-82D6-EE90691934EF}" type="slidenum">
              <a:rPr lang="da-DK" smtClean="0"/>
              <a:pPr/>
              <a:t>28</a:t>
            </a:fld>
            <a:endParaRPr lang="da-DK"/>
          </a:p>
        </p:txBody>
      </p:sp>
      <p:sp>
        <p:nvSpPr>
          <p:cNvPr id="10" name="Flowchart: Alternate Process 9"/>
          <p:cNvSpPr/>
          <p:nvPr/>
        </p:nvSpPr>
        <p:spPr bwMode="auto">
          <a:xfrm>
            <a:off x="7286644" y="5786454"/>
            <a:ext cx="1357322" cy="500066"/>
          </a:xfrm>
          <a:prstGeom prst="flowChartAlternateProcess">
            <a:avLst/>
          </a:prstGeom>
          <a:solidFill>
            <a:schemeClr val="accent3"/>
          </a:solidFill>
          <a:ln w="9525" cap="flat" cmpd="sng" algn="ctr">
            <a:solidFill>
              <a:srgbClr val="ACACAC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80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Verdana" pitchFamily="34" charset="0"/>
                <a:hlinkClick r:id="rId6" action="ppaction://hlinksldjump"/>
              </a:rPr>
              <a:t>В начало</a:t>
            </a:r>
            <a:endParaRPr kumimoji="0" lang="ru-RU" sz="1800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Verdana" pitchFamily="34" charset="0"/>
            </a:endParaRPr>
          </a:p>
        </p:txBody>
      </p:sp>
      <p:sp>
        <p:nvSpPr>
          <p:cNvPr id="6" name="Rectangle 2"/>
          <p:cNvSpPr txBox="1">
            <a:spLocks noChangeArrowheads="1"/>
          </p:cNvSpPr>
          <p:nvPr/>
        </p:nvSpPr>
        <p:spPr bwMode="auto">
          <a:xfrm>
            <a:off x="357158" y="214290"/>
            <a:ext cx="7032625" cy="936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36000" numCol="1" anchor="b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5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Накладки для окна</a:t>
            </a:r>
            <a:r>
              <a:rPr kumimoji="0" lang="en-US" sz="24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/>
            </a:r>
            <a:br>
              <a:rPr kumimoji="0" lang="en-US" sz="24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</a:br>
            <a:r>
              <a:rPr kumimoji="0" lang="ru-RU" sz="24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Верхняя накладка/</a:t>
            </a:r>
            <a:r>
              <a:rPr kumimoji="0" lang="en-US" sz="24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Top case</a:t>
            </a:r>
            <a:endParaRPr kumimoji="0" lang="en-US" sz="2400" b="0" i="0" u="none" strike="noStrike" kern="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1187624" y="2852936"/>
            <a:ext cx="5943600" cy="137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TextBox 10"/>
          <p:cNvSpPr txBox="1"/>
          <p:nvPr/>
        </p:nvSpPr>
        <p:spPr>
          <a:xfrm>
            <a:off x="500034" y="5214950"/>
            <a:ext cx="471490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hlinkClick r:id="rId8" action="ppaction://hlinksldjump"/>
              </a:rPr>
              <a:t>Посмотреть различия в кодах продуктовых линеек</a:t>
            </a: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ru-RU" sz="2400" dirty="0" smtClean="0"/>
              <a:t>Продуктовые линейки</a:t>
            </a:r>
            <a:r>
              <a:rPr lang="en-US" sz="2400" dirty="0" smtClean="0"/>
              <a:t>. </a:t>
            </a:r>
            <a:r>
              <a:rPr lang="ru-RU" sz="2400" dirty="0" smtClean="0"/>
              <a:t>Различия в кодах.</a:t>
            </a:r>
            <a:endParaRPr lang="en-US" sz="2400" dirty="0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B5E496-C20A-4259-82D6-EE90691934EF}" type="slidenum">
              <a:rPr lang="da-DK" smtClean="0"/>
              <a:pPr/>
              <a:t>280</a:t>
            </a:fld>
            <a:endParaRPr lang="da-DK"/>
          </a:p>
        </p:txBody>
      </p:sp>
      <p:sp>
        <p:nvSpPr>
          <p:cNvPr id="10" name="Flowchart: Alternate Process 9"/>
          <p:cNvSpPr/>
          <p:nvPr/>
        </p:nvSpPr>
        <p:spPr bwMode="auto">
          <a:xfrm>
            <a:off x="7286644" y="5786454"/>
            <a:ext cx="1357322" cy="500066"/>
          </a:xfrm>
          <a:prstGeom prst="flowChartAlternateProcess">
            <a:avLst/>
          </a:prstGeom>
          <a:solidFill>
            <a:schemeClr val="accent3"/>
          </a:solidFill>
          <a:ln w="9525" cap="flat" cmpd="sng" algn="ctr">
            <a:solidFill>
              <a:srgbClr val="ACACAC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80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Verdana" pitchFamily="34" charset="0"/>
                <a:hlinkClick r:id="rId2" action="ppaction://hlinksldjump"/>
              </a:rPr>
              <a:t>В начало</a:t>
            </a:r>
            <a:endParaRPr kumimoji="0" lang="ru-RU" sz="1800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Verdana" pitchFamily="34" charset="0"/>
            </a:endParaRPr>
          </a:p>
        </p:txBody>
      </p:sp>
      <p:sp>
        <p:nvSpPr>
          <p:cNvPr id="6" name="Line 6"/>
          <p:cNvSpPr>
            <a:spLocks noChangeShapeType="1"/>
          </p:cNvSpPr>
          <p:nvPr/>
        </p:nvSpPr>
        <p:spPr bwMode="auto">
          <a:xfrm>
            <a:off x="498079" y="1839694"/>
            <a:ext cx="811609" cy="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 type="stealth" w="med" len="med"/>
            <a:tailEnd type="stealth" w="med" len="med"/>
          </a:ln>
          <a:effectLst/>
        </p:spPr>
        <p:txBody>
          <a:bodyPr wrap="none" anchor="ctr"/>
          <a:lstStyle/>
          <a:p>
            <a:endParaRPr lang="ru-RU" sz="1400" dirty="0"/>
          </a:p>
        </p:txBody>
      </p:sp>
      <p:sp>
        <p:nvSpPr>
          <p:cNvPr id="7" name="Line 7"/>
          <p:cNvSpPr>
            <a:spLocks noChangeShapeType="1"/>
          </p:cNvSpPr>
          <p:nvPr/>
        </p:nvSpPr>
        <p:spPr bwMode="auto">
          <a:xfrm>
            <a:off x="1343111" y="1839694"/>
            <a:ext cx="1033377" cy="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 type="stealth" w="med" len="med"/>
            <a:tailEnd type="stealth" w="med" len="med"/>
          </a:ln>
          <a:effectLst/>
        </p:spPr>
        <p:txBody>
          <a:bodyPr wrap="none" anchor="ctr"/>
          <a:lstStyle/>
          <a:p>
            <a:endParaRPr lang="ru-RU" sz="1400" dirty="0"/>
          </a:p>
        </p:txBody>
      </p:sp>
      <p:sp>
        <p:nvSpPr>
          <p:cNvPr id="9" name="Line 8"/>
          <p:cNvSpPr>
            <a:spLocks noChangeShapeType="1"/>
          </p:cNvSpPr>
          <p:nvPr/>
        </p:nvSpPr>
        <p:spPr bwMode="auto">
          <a:xfrm>
            <a:off x="2416743" y="1839694"/>
            <a:ext cx="1255145" cy="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 type="stealth" w="med" len="med"/>
            <a:tailEnd type="stealth" w="med" len="med"/>
          </a:ln>
          <a:effectLst/>
        </p:spPr>
        <p:txBody>
          <a:bodyPr wrap="none" anchor="ctr"/>
          <a:lstStyle/>
          <a:p>
            <a:endParaRPr lang="ru-RU" sz="1400" dirty="0"/>
          </a:p>
        </p:txBody>
      </p:sp>
      <p:sp>
        <p:nvSpPr>
          <p:cNvPr id="11" name="Line 9"/>
          <p:cNvSpPr>
            <a:spLocks noChangeShapeType="1"/>
          </p:cNvSpPr>
          <p:nvPr/>
        </p:nvSpPr>
        <p:spPr bwMode="auto">
          <a:xfrm>
            <a:off x="3718976" y="1839694"/>
            <a:ext cx="1476912" cy="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 type="stealth" w="med" len="med"/>
            <a:tailEnd type="stealth" w="med" len="med"/>
          </a:ln>
          <a:effectLst/>
        </p:spPr>
        <p:txBody>
          <a:bodyPr wrap="none" anchor="ctr"/>
          <a:lstStyle/>
          <a:p>
            <a:endParaRPr lang="ru-RU" sz="1400" dirty="0"/>
          </a:p>
        </p:txBody>
      </p:sp>
      <p:sp>
        <p:nvSpPr>
          <p:cNvPr id="12" name="Line 10"/>
          <p:cNvSpPr>
            <a:spLocks noChangeShapeType="1"/>
          </p:cNvSpPr>
          <p:nvPr/>
        </p:nvSpPr>
        <p:spPr bwMode="auto">
          <a:xfrm>
            <a:off x="5247530" y="1839694"/>
            <a:ext cx="1624758" cy="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 type="stealth" w="med" len="med"/>
            <a:tailEnd type="stealth" w="med" len="med"/>
          </a:ln>
          <a:effectLst/>
        </p:spPr>
        <p:txBody>
          <a:bodyPr wrap="none" anchor="ctr"/>
          <a:lstStyle/>
          <a:p>
            <a:endParaRPr lang="ru-RU" sz="1400" dirty="0"/>
          </a:p>
        </p:txBody>
      </p:sp>
      <p:sp>
        <p:nvSpPr>
          <p:cNvPr id="13" name="Line 11"/>
          <p:cNvSpPr>
            <a:spLocks noChangeShapeType="1"/>
          </p:cNvSpPr>
          <p:nvPr/>
        </p:nvSpPr>
        <p:spPr bwMode="auto">
          <a:xfrm>
            <a:off x="6928485" y="1839694"/>
            <a:ext cx="1772603" cy="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 type="stealth" w="med" len="med"/>
            <a:tailEnd type="stealth" w="med" len="med"/>
          </a:ln>
          <a:effectLst/>
        </p:spPr>
        <p:txBody>
          <a:bodyPr wrap="none" anchor="ctr"/>
          <a:lstStyle/>
          <a:p>
            <a:endParaRPr lang="ru-RU" sz="1400" dirty="0"/>
          </a:p>
        </p:txBody>
      </p:sp>
      <p:sp>
        <p:nvSpPr>
          <p:cNvPr id="14" name="Rectangle 12"/>
          <p:cNvSpPr>
            <a:spLocks noChangeArrowheads="1"/>
          </p:cNvSpPr>
          <p:nvPr/>
        </p:nvSpPr>
        <p:spPr bwMode="auto">
          <a:xfrm>
            <a:off x="626709" y="1531275"/>
            <a:ext cx="659143" cy="3084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92075" tIns="46038" rIns="92075" bIns="46038">
            <a:spAutoFit/>
          </a:bodyPr>
          <a:lstStyle/>
          <a:p>
            <a:pPr algn="l"/>
            <a:r>
              <a:rPr lang="en-GB" altLang="da-DK" sz="1400" dirty="0"/>
              <a:t> 55</a:t>
            </a:r>
          </a:p>
        </p:txBody>
      </p:sp>
      <p:sp>
        <p:nvSpPr>
          <p:cNvPr id="15" name="Rectangle 13"/>
          <p:cNvSpPr>
            <a:spLocks noChangeArrowheads="1"/>
          </p:cNvSpPr>
          <p:nvPr/>
        </p:nvSpPr>
        <p:spPr bwMode="auto">
          <a:xfrm>
            <a:off x="1571604" y="1531275"/>
            <a:ext cx="659143" cy="3084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92075" tIns="46038" rIns="92075" bIns="46038">
            <a:spAutoFit/>
          </a:bodyPr>
          <a:lstStyle/>
          <a:p>
            <a:pPr algn="l"/>
            <a:r>
              <a:rPr lang="en-GB" altLang="da-DK" sz="1400" dirty="0"/>
              <a:t> 66</a:t>
            </a:r>
          </a:p>
        </p:txBody>
      </p:sp>
      <p:sp>
        <p:nvSpPr>
          <p:cNvPr id="16" name="Rectangle 14"/>
          <p:cNvSpPr>
            <a:spLocks noChangeArrowheads="1"/>
          </p:cNvSpPr>
          <p:nvPr/>
        </p:nvSpPr>
        <p:spPr bwMode="auto">
          <a:xfrm>
            <a:off x="2720644" y="1531275"/>
            <a:ext cx="659143" cy="3084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92075" tIns="46038" rIns="92075" bIns="46038">
            <a:spAutoFit/>
          </a:bodyPr>
          <a:lstStyle/>
          <a:p>
            <a:pPr algn="l"/>
            <a:r>
              <a:rPr lang="en-GB" altLang="da-DK" sz="1400" dirty="0"/>
              <a:t> 78</a:t>
            </a:r>
          </a:p>
        </p:txBody>
      </p:sp>
      <p:sp>
        <p:nvSpPr>
          <p:cNvPr id="17" name="Rectangle 15"/>
          <p:cNvSpPr>
            <a:spLocks noChangeArrowheads="1"/>
          </p:cNvSpPr>
          <p:nvPr/>
        </p:nvSpPr>
        <p:spPr bwMode="auto">
          <a:xfrm>
            <a:off x="4149394" y="1531275"/>
            <a:ext cx="659143" cy="3084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92075" tIns="46038" rIns="92075" bIns="46038">
            <a:spAutoFit/>
          </a:bodyPr>
          <a:lstStyle/>
          <a:p>
            <a:pPr algn="l"/>
            <a:r>
              <a:rPr lang="en-GB" altLang="da-DK" sz="1400" dirty="0"/>
              <a:t> 94</a:t>
            </a:r>
          </a:p>
        </p:txBody>
      </p:sp>
      <p:sp>
        <p:nvSpPr>
          <p:cNvPr id="18" name="Rectangle 16"/>
          <p:cNvSpPr>
            <a:spLocks noChangeArrowheads="1"/>
          </p:cNvSpPr>
          <p:nvPr/>
        </p:nvSpPr>
        <p:spPr bwMode="auto">
          <a:xfrm>
            <a:off x="5675957" y="1531275"/>
            <a:ext cx="742306" cy="3084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92075" tIns="46038" rIns="92075" bIns="46038">
            <a:spAutoFit/>
          </a:bodyPr>
          <a:lstStyle/>
          <a:p>
            <a:pPr algn="l"/>
            <a:r>
              <a:rPr lang="en-GB" altLang="da-DK" sz="1400" dirty="0"/>
              <a:t>114</a:t>
            </a:r>
          </a:p>
        </p:txBody>
      </p:sp>
      <p:sp>
        <p:nvSpPr>
          <p:cNvPr id="19" name="Rectangle 17"/>
          <p:cNvSpPr>
            <a:spLocks noChangeArrowheads="1"/>
          </p:cNvSpPr>
          <p:nvPr/>
        </p:nvSpPr>
        <p:spPr bwMode="auto">
          <a:xfrm>
            <a:off x="7439746" y="1531275"/>
            <a:ext cx="847030" cy="3084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92075" tIns="46038" rIns="92075" bIns="46038">
            <a:spAutoFit/>
          </a:bodyPr>
          <a:lstStyle/>
          <a:p>
            <a:pPr algn="l"/>
            <a:r>
              <a:rPr lang="en-GB" altLang="da-DK" sz="1400" dirty="0"/>
              <a:t> 134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357158" y="1196752"/>
            <a:ext cx="264320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i="1" dirty="0" smtClean="0">
                <a:solidFill>
                  <a:srgbClr val="FF0000"/>
                </a:solidFill>
              </a:rPr>
              <a:t>Ширина окна, мм</a:t>
            </a:r>
            <a:endParaRPr lang="ru-RU" b="1" i="1" dirty="0">
              <a:solidFill>
                <a:srgbClr val="FF0000"/>
              </a:solidFill>
            </a:endParaRPr>
          </a:p>
        </p:txBody>
      </p:sp>
      <p:grpSp>
        <p:nvGrpSpPr>
          <p:cNvPr id="4" name="Group 3"/>
          <p:cNvGrpSpPr/>
          <p:nvPr/>
        </p:nvGrpSpPr>
        <p:grpSpPr>
          <a:xfrm>
            <a:off x="519808" y="5317235"/>
            <a:ext cx="7977480" cy="345721"/>
            <a:chOff x="571472" y="2496316"/>
            <a:chExt cx="7977480" cy="428628"/>
          </a:xfrm>
        </p:grpSpPr>
        <p:sp>
          <p:nvSpPr>
            <p:cNvPr id="22" name="Rectangle 5"/>
            <p:cNvSpPr>
              <a:spLocks noChangeArrowheads="1"/>
            </p:cNvSpPr>
            <p:nvPr/>
          </p:nvSpPr>
          <p:spPr bwMode="auto">
            <a:xfrm>
              <a:off x="571472" y="2496316"/>
              <a:ext cx="7977480" cy="428628"/>
            </a:xfrm>
            <a:prstGeom prst="rect">
              <a:avLst/>
            </a:prstGeom>
            <a:solidFill>
              <a:srgbClr val="C0C0C0"/>
            </a:solidFill>
            <a:ln w="12700">
              <a:noFill/>
              <a:miter lim="800000"/>
              <a:headEnd type="none" w="sm" len="sm"/>
              <a:tailEnd type="none" w="sm" len="sm"/>
            </a:ln>
            <a:effectLst/>
          </p:spPr>
          <p:txBody>
            <a:bodyPr wrap="none" anchor="ctr"/>
            <a:lstStyle/>
            <a:p>
              <a:endParaRPr lang="ru-RU" sz="1200" dirty="0"/>
            </a:p>
          </p:txBody>
        </p:sp>
        <p:sp>
          <p:nvSpPr>
            <p:cNvPr id="23" name="Rectangle 21"/>
            <p:cNvSpPr>
              <a:spLocks noChangeArrowheads="1"/>
            </p:cNvSpPr>
            <p:nvPr/>
          </p:nvSpPr>
          <p:spPr bwMode="auto">
            <a:xfrm>
              <a:off x="1739350" y="2518802"/>
              <a:ext cx="518999" cy="34422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square" lIns="92075" tIns="46038" rIns="92075" bIns="46038">
              <a:spAutoFit/>
            </a:bodyPr>
            <a:lstStyle/>
            <a:p>
              <a:pPr algn="l"/>
              <a:r>
                <a:rPr lang="en-GB" altLang="da-DK" sz="1200" dirty="0"/>
                <a:t> </a:t>
              </a:r>
              <a:r>
                <a:rPr lang="en-GB" altLang="da-DK" sz="1200" dirty="0" smtClean="0"/>
                <a:t>2--</a:t>
              </a:r>
              <a:endParaRPr lang="en-GB" altLang="da-DK" sz="1200" dirty="0"/>
            </a:p>
          </p:txBody>
        </p:sp>
        <p:sp>
          <p:nvSpPr>
            <p:cNvPr id="24" name="Rectangle 22"/>
            <p:cNvSpPr>
              <a:spLocks noChangeArrowheads="1"/>
            </p:cNvSpPr>
            <p:nvPr/>
          </p:nvSpPr>
          <p:spPr bwMode="auto">
            <a:xfrm>
              <a:off x="2870200" y="2517171"/>
              <a:ext cx="502058" cy="34422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square" lIns="92075" tIns="46038" rIns="92075" bIns="46038">
              <a:spAutoFit/>
            </a:bodyPr>
            <a:lstStyle/>
            <a:p>
              <a:pPr algn="l"/>
              <a:r>
                <a:rPr lang="en-GB" altLang="da-DK" sz="1200" dirty="0"/>
                <a:t> </a:t>
              </a:r>
              <a:r>
                <a:rPr lang="en-GB" altLang="da-DK" sz="1200" dirty="0" smtClean="0"/>
                <a:t>3--</a:t>
              </a:r>
              <a:endParaRPr lang="en-GB" altLang="da-DK" sz="1200" dirty="0"/>
            </a:p>
          </p:txBody>
        </p:sp>
        <p:sp>
          <p:nvSpPr>
            <p:cNvPr id="25" name="Rectangle 23"/>
            <p:cNvSpPr>
              <a:spLocks noChangeArrowheads="1"/>
            </p:cNvSpPr>
            <p:nvPr/>
          </p:nvSpPr>
          <p:spPr bwMode="auto">
            <a:xfrm>
              <a:off x="4258521" y="2524192"/>
              <a:ext cx="518999" cy="34422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square" lIns="92075" tIns="46038" rIns="92075" bIns="46038">
              <a:spAutoFit/>
            </a:bodyPr>
            <a:lstStyle/>
            <a:p>
              <a:pPr algn="l"/>
              <a:r>
                <a:rPr lang="en-GB" altLang="da-DK" sz="1200" dirty="0"/>
                <a:t> </a:t>
              </a:r>
              <a:r>
                <a:rPr lang="en-GB" altLang="da-DK" sz="1200" dirty="0" smtClean="0"/>
                <a:t>4--</a:t>
              </a:r>
              <a:endParaRPr lang="en-GB" altLang="da-DK" sz="1200" dirty="0"/>
            </a:p>
          </p:txBody>
        </p:sp>
        <p:sp>
          <p:nvSpPr>
            <p:cNvPr id="26" name="Rectangle 24"/>
            <p:cNvSpPr>
              <a:spLocks noChangeArrowheads="1"/>
            </p:cNvSpPr>
            <p:nvPr/>
          </p:nvSpPr>
          <p:spPr bwMode="auto">
            <a:xfrm>
              <a:off x="5921830" y="2498446"/>
              <a:ext cx="557021" cy="34422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square" lIns="92075" tIns="46038" rIns="92075" bIns="46038">
              <a:spAutoFit/>
            </a:bodyPr>
            <a:lstStyle/>
            <a:p>
              <a:pPr algn="l"/>
              <a:r>
                <a:rPr lang="en-GB" altLang="da-DK" sz="1200" dirty="0" smtClean="0"/>
                <a:t>6--</a:t>
              </a:r>
              <a:endParaRPr lang="en-GB" altLang="da-DK" sz="1200" dirty="0"/>
            </a:p>
          </p:txBody>
        </p:sp>
        <p:sp>
          <p:nvSpPr>
            <p:cNvPr id="27" name="Rectangle 25"/>
            <p:cNvSpPr>
              <a:spLocks noChangeArrowheads="1"/>
            </p:cNvSpPr>
            <p:nvPr/>
          </p:nvSpPr>
          <p:spPr bwMode="auto">
            <a:xfrm>
              <a:off x="7608708" y="2514683"/>
              <a:ext cx="518999" cy="34422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square" lIns="92075" tIns="46038" rIns="92075" bIns="46038">
              <a:spAutoFit/>
            </a:bodyPr>
            <a:lstStyle/>
            <a:p>
              <a:pPr algn="l"/>
              <a:r>
                <a:rPr lang="en-GB" altLang="da-DK" sz="1200" dirty="0"/>
                <a:t> </a:t>
              </a:r>
              <a:r>
                <a:rPr lang="en-GB" altLang="da-DK" sz="1200" dirty="0" smtClean="0"/>
                <a:t>8--</a:t>
              </a:r>
              <a:endParaRPr lang="en-GB" altLang="da-DK" sz="1200" dirty="0"/>
            </a:p>
          </p:txBody>
        </p:sp>
        <p:sp>
          <p:nvSpPr>
            <p:cNvPr id="28" name="Rectangle 21"/>
            <p:cNvSpPr>
              <a:spLocks noChangeArrowheads="1"/>
            </p:cNvSpPr>
            <p:nvPr/>
          </p:nvSpPr>
          <p:spPr bwMode="auto">
            <a:xfrm>
              <a:off x="841619" y="2517170"/>
              <a:ext cx="518999" cy="34422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square" lIns="92075" tIns="46038" rIns="92075" bIns="46038">
              <a:spAutoFit/>
            </a:bodyPr>
            <a:lstStyle/>
            <a:p>
              <a:pPr algn="l"/>
              <a:r>
                <a:rPr lang="en-GB" altLang="da-DK" sz="1200" dirty="0"/>
                <a:t> </a:t>
              </a:r>
              <a:r>
                <a:rPr lang="ru-RU" altLang="da-DK" sz="1200" dirty="0" smtClean="0"/>
                <a:t>1</a:t>
              </a:r>
              <a:r>
                <a:rPr lang="en-US" altLang="da-DK" sz="1200" dirty="0" smtClean="0"/>
                <a:t>--</a:t>
              </a:r>
              <a:endParaRPr lang="en-GB" altLang="da-DK" sz="1200" dirty="0"/>
            </a:p>
          </p:txBody>
        </p:sp>
      </p:grpSp>
      <p:sp>
        <p:nvSpPr>
          <p:cNvPr id="29" name="TextBox 28"/>
          <p:cNvSpPr txBox="1"/>
          <p:nvPr/>
        </p:nvSpPr>
        <p:spPr>
          <a:xfrm>
            <a:off x="526243" y="4941168"/>
            <a:ext cx="199516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dirty="0" smtClean="0">
                <a:solidFill>
                  <a:schemeClr val="bg1">
                    <a:lumMod val="50000"/>
                  </a:schemeClr>
                </a:solidFill>
              </a:rPr>
              <a:t>1992-2003</a:t>
            </a:r>
            <a:r>
              <a:rPr lang="ru-RU" dirty="0" smtClean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ru-RU" dirty="0" err="1" smtClean="0">
                <a:solidFill>
                  <a:schemeClr val="bg1">
                    <a:lumMod val="50000"/>
                  </a:schemeClr>
                </a:solidFill>
              </a:rPr>
              <a:t>гг</a:t>
            </a:r>
            <a:endParaRPr lang="da-DK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532041" y="4048831"/>
            <a:ext cx="199516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dirty="0" smtClean="0">
                <a:solidFill>
                  <a:schemeClr val="bg1">
                    <a:lumMod val="50000"/>
                  </a:schemeClr>
                </a:solidFill>
              </a:rPr>
              <a:t>2003-2015 </a:t>
            </a:r>
            <a:r>
              <a:rPr lang="ru-RU" sz="1600" dirty="0" err="1" smtClean="0">
                <a:solidFill>
                  <a:schemeClr val="bg1">
                    <a:lumMod val="50000"/>
                  </a:schemeClr>
                </a:solidFill>
              </a:rPr>
              <a:t>гг</a:t>
            </a:r>
            <a:endParaRPr lang="da-DK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grpSp>
        <p:nvGrpSpPr>
          <p:cNvPr id="32" name="Group 31"/>
          <p:cNvGrpSpPr/>
          <p:nvPr/>
        </p:nvGrpSpPr>
        <p:grpSpPr>
          <a:xfrm>
            <a:off x="525606" y="4394269"/>
            <a:ext cx="7977480" cy="345721"/>
            <a:chOff x="571472" y="2496316"/>
            <a:chExt cx="7977480" cy="428628"/>
          </a:xfrm>
        </p:grpSpPr>
        <p:sp>
          <p:nvSpPr>
            <p:cNvPr id="33" name="Rectangle 5"/>
            <p:cNvSpPr>
              <a:spLocks noChangeArrowheads="1"/>
            </p:cNvSpPr>
            <p:nvPr/>
          </p:nvSpPr>
          <p:spPr bwMode="auto">
            <a:xfrm>
              <a:off x="571472" y="2496316"/>
              <a:ext cx="7977480" cy="428628"/>
            </a:xfrm>
            <a:prstGeom prst="rect">
              <a:avLst/>
            </a:prstGeom>
            <a:solidFill>
              <a:srgbClr val="C0C0C0"/>
            </a:solidFill>
            <a:ln w="12700">
              <a:noFill/>
              <a:miter lim="800000"/>
              <a:headEnd type="none" w="sm" len="sm"/>
              <a:tailEnd type="none" w="sm" len="sm"/>
            </a:ln>
            <a:effectLst/>
          </p:spPr>
          <p:txBody>
            <a:bodyPr wrap="none" anchor="ctr"/>
            <a:lstStyle/>
            <a:p>
              <a:endParaRPr lang="ru-RU" sz="1200" dirty="0"/>
            </a:p>
          </p:txBody>
        </p:sp>
        <p:sp>
          <p:nvSpPr>
            <p:cNvPr id="34" name="Rectangle 21"/>
            <p:cNvSpPr>
              <a:spLocks noChangeArrowheads="1"/>
            </p:cNvSpPr>
            <p:nvPr/>
          </p:nvSpPr>
          <p:spPr bwMode="auto">
            <a:xfrm>
              <a:off x="1739350" y="2518802"/>
              <a:ext cx="518999" cy="34422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square" lIns="92075" tIns="46038" rIns="92075" bIns="46038">
              <a:spAutoFit/>
            </a:bodyPr>
            <a:lstStyle/>
            <a:p>
              <a:pPr algn="l"/>
              <a:r>
                <a:rPr lang="en-GB" altLang="da-DK" sz="1200" dirty="0"/>
                <a:t> </a:t>
              </a:r>
              <a:r>
                <a:rPr lang="en-US" altLang="da-DK" sz="1200" dirty="0" smtClean="0"/>
                <a:t>F--</a:t>
              </a:r>
              <a:endParaRPr lang="en-GB" altLang="da-DK" sz="1200" dirty="0"/>
            </a:p>
          </p:txBody>
        </p:sp>
        <p:sp>
          <p:nvSpPr>
            <p:cNvPr id="35" name="Rectangle 22"/>
            <p:cNvSpPr>
              <a:spLocks noChangeArrowheads="1"/>
            </p:cNvSpPr>
            <p:nvPr/>
          </p:nvSpPr>
          <p:spPr bwMode="auto">
            <a:xfrm>
              <a:off x="2870200" y="2517171"/>
              <a:ext cx="620128" cy="34422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square" lIns="92075" tIns="46038" rIns="92075" bIns="46038">
              <a:spAutoFit/>
            </a:bodyPr>
            <a:lstStyle/>
            <a:p>
              <a:pPr algn="l"/>
              <a:r>
                <a:rPr lang="en-GB" altLang="da-DK" sz="1200" dirty="0"/>
                <a:t> </a:t>
              </a:r>
              <a:r>
                <a:rPr lang="en-GB" altLang="da-DK" sz="1200" dirty="0" smtClean="0"/>
                <a:t>M--</a:t>
              </a:r>
              <a:endParaRPr lang="en-GB" altLang="da-DK" sz="1200" dirty="0"/>
            </a:p>
          </p:txBody>
        </p:sp>
        <p:sp>
          <p:nvSpPr>
            <p:cNvPr id="36" name="Rectangle 23"/>
            <p:cNvSpPr>
              <a:spLocks noChangeArrowheads="1"/>
            </p:cNvSpPr>
            <p:nvPr/>
          </p:nvSpPr>
          <p:spPr bwMode="auto">
            <a:xfrm>
              <a:off x="4258521" y="2524192"/>
              <a:ext cx="518999" cy="34422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square" lIns="92075" tIns="46038" rIns="92075" bIns="46038">
              <a:spAutoFit/>
            </a:bodyPr>
            <a:lstStyle/>
            <a:p>
              <a:pPr algn="l"/>
              <a:r>
                <a:rPr lang="en-GB" altLang="da-DK" sz="1200" dirty="0"/>
                <a:t> </a:t>
              </a:r>
              <a:r>
                <a:rPr lang="en-GB" altLang="da-DK" sz="1200" dirty="0" smtClean="0"/>
                <a:t>P--</a:t>
              </a:r>
              <a:endParaRPr lang="en-GB" altLang="da-DK" sz="1200" dirty="0"/>
            </a:p>
          </p:txBody>
        </p:sp>
        <p:sp>
          <p:nvSpPr>
            <p:cNvPr id="37" name="Rectangle 24"/>
            <p:cNvSpPr>
              <a:spLocks noChangeArrowheads="1"/>
            </p:cNvSpPr>
            <p:nvPr/>
          </p:nvSpPr>
          <p:spPr bwMode="auto">
            <a:xfrm>
              <a:off x="5921830" y="2498446"/>
              <a:ext cx="454899" cy="34422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square" lIns="92075" tIns="46038" rIns="92075" bIns="46038">
              <a:spAutoFit/>
            </a:bodyPr>
            <a:lstStyle/>
            <a:p>
              <a:pPr algn="l"/>
              <a:r>
                <a:rPr lang="en-GB" altLang="da-DK" sz="1200" dirty="0" smtClean="0"/>
                <a:t>S--</a:t>
              </a:r>
              <a:endParaRPr lang="en-GB" altLang="da-DK" sz="1200" dirty="0"/>
            </a:p>
          </p:txBody>
        </p:sp>
        <p:sp>
          <p:nvSpPr>
            <p:cNvPr id="38" name="Rectangle 25"/>
            <p:cNvSpPr>
              <a:spLocks noChangeArrowheads="1"/>
            </p:cNvSpPr>
            <p:nvPr/>
          </p:nvSpPr>
          <p:spPr bwMode="auto">
            <a:xfrm>
              <a:off x="7608708" y="2514683"/>
              <a:ext cx="518999" cy="34422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square" lIns="92075" tIns="46038" rIns="92075" bIns="46038">
              <a:spAutoFit/>
            </a:bodyPr>
            <a:lstStyle/>
            <a:p>
              <a:pPr algn="l"/>
              <a:r>
                <a:rPr lang="en-GB" altLang="da-DK" sz="1200" dirty="0"/>
                <a:t> </a:t>
              </a:r>
              <a:r>
                <a:rPr lang="en-GB" altLang="da-DK" sz="1200" dirty="0" smtClean="0"/>
                <a:t>U--</a:t>
              </a:r>
              <a:endParaRPr lang="en-GB" altLang="da-DK" sz="1200" dirty="0"/>
            </a:p>
          </p:txBody>
        </p:sp>
        <p:sp>
          <p:nvSpPr>
            <p:cNvPr id="39" name="Rectangle 21"/>
            <p:cNvSpPr>
              <a:spLocks noChangeArrowheads="1"/>
            </p:cNvSpPr>
            <p:nvPr/>
          </p:nvSpPr>
          <p:spPr bwMode="auto">
            <a:xfrm>
              <a:off x="841619" y="2517170"/>
              <a:ext cx="518999" cy="34422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square" lIns="92075" tIns="46038" rIns="92075" bIns="46038">
              <a:spAutoFit/>
            </a:bodyPr>
            <a:lstStyle/>
            <a:p>
              <a:pPr algn="l"/>
              <a:r>
                <a:rPr lang="en-GB" altLang="da-DK" sz="1200" dirty="0"/>
                <a:t> </a:t>
              </a:r>
              <a:r>
                <a:rPr lang="en-GB" altLang="da-DK" sz="1200" dirty="0" smtClean="0"/>
                <a:t>C--</a:t>
              </a:r>
              <a:endParaRPr lang="en-GB" altLang="da-DK" sz="1200" dirty="0"/>
            </a:p>
          </p:txBody>
        </p:sp>
      </p:grpSp>
      <p:grpSp>
        <p:nvGrpSpPr>
          <p:cNvPr id="41" name="Group 40"/>
          <p:cNvGrpSpPr/>
          <p:nvPr/>
        </p:nvGrpSpPr>
        <p:grpSpPr>
          <a:xfrm>
            <a:off x="519808" y="3467196"/>
            <a:ext cx="7977480" cy="345721"/>
            <a:chOff x="571472" y="2496316"/>
            <a:chExt cx="7977480" cy="428628"/>
          </a:xfrm>
        </p:grpSpPr>
        <p:sp>
          <p:nvSpPr>
            <p:cNvPr id="42" name="Rectangle 5"/>
            <p:cNvSpPr>
              <a:spLocks noChangeArrowheads="1"/>
            </p:cNvSpPr>
            <p:nvPr/>
          </p:nvSpPr>
          <p:spPr bwMode="auto">
            <a:xfrm>
              <a:off x="571472" y="2496316"/>
              <a:ext cx="7977480" cy="428628"/>
            </a:xfrm>
            <a:prstGeom prst="rect">
              <a:avLst/>
            </a:prstGeom>
            <a:solidFill>
              <a:srgbClr val="C0C0C0"/>
            </a:solidFill>
            <a:ln w="12700">
              <a:noFill/>
              <a:miter lim="800000"/>
              <a:headEnd type="none" w="sm" len="sm"/>
              <a:tailEnd type="none" w="sm" len="sm"/>
            </a:ln>
            <a:effectLst/>
          </p:spPr>
          <p:txBody>
            <a:bodyPr wrap="none" anchor="ctr"/>
            <a:lstStyle/>
            <a:p>
              <a:endParaRPr lang="ru-RU" sz="1200" dirty="0"/>
            </a:p>
          </p:txBody>
        </p:sp>
        <p:sp>
          <p:nvSpPr>
            <p:cNvPr id="43" name="Rectangle 21"/>
            <p:cNvSpPr>
              <a:spLocks noChangeArrowheads="1"/>
            </p:cNvSpPr>
            <p:nvPr/>
          </p:nvSpPr>
          <p:spPr bwMode="auto">
            <a:xfrm>
              <a:off x="1739350" y="2518802"/>
              <a:ext cx="745290" cy="34422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square" lIns="92075" tIns="46038" rIns="92075" bIns="46038">
              <a:spAutoFit/>
            </a:bodyPr>
            <a:lstStyle/>
            <a:p>
              <a:pPr algn="l"/>
              <a:r>
                <a:rPr lang="en-GB" altLang="da-DK" sz="1200" dirty="0"/>
                <a:t> </a:t>
              </a:r>
              <a:r>
                <a:rPr lang="en-US" altLang="da-DK" sz="1200" dirty="0" smtClean="0"/>
                <a:t>F</a:t>
              </a:r>
              <a:r>
                <a:rPr lang="en-US" altLang="da-DK" sz="1200" dirty="0" smtClean="0">
                  <a:solidFill>
                    <a:srgbClr val="FF3300"/>
                  </a:solidFill>
                </a:rPr>
                <a:t>R</a:t>
              </a:r>
              <a:r>
                <a:rPr lang="en-US" altLang="da-DK" sz="1200" dirty="0" smtClean="0"/>
                <a:t>--</a:t>
              </a:r>
              <a:endParaRPr lang="en-GB" altLang="da-DK" sz="1200" dirty="0"/>
            </a:p>
          </p:txBody>
        </p:sp>
        <p:sp>
          <p:nvSpPr>
            <p:cNvPr id="44" name="Rectangle 22"/>
            <p:cNvSpPr>
              <a:spLocks noChangeArrowheads="1"/>
            </p:cNvSpPr>
            <p:nvPr/>
          </p:nvSpPr>
          <p:spPr bwMode="auto">
            <a:xfrm>
              <a:off x="2870200" y="2517171"/>
              <a:ext cx="620128" cy="34422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square" lIns="92075" tIns="46038" rIns="92075" bIns="46038">
              <a:spAutoFit/>
            </a:bodyPr>
            <a:lstStyle/>
            <a:p>
              <a:pPr algn="l"/>
              <a:r>
                <a:rPr lang="en-GB" altLang="da-DK" sz="1200" dirty="0"/>
                <a:t> </a:t>
              </a:r>
              <a:r>
                <a:rPr lang="en-GB" altLang="da-DK" sz="1200" dirty="0" smtClean="0"/>
                <a:t>M</a:t>
              </a:r>
              <a:r>
                <a:rPr lang="en-GB" altLang="da-DK" sz="1200" dirty="0" smtClean="0">
                  <a:solidFill>
                    <a:srgbClr val="FF3300"/>
                  </a:solidFill>
                </a:rPr>
                <a:t>R</a:t>
              </a:r>
              <a:r>
                <a:rPr lang="en-GB" altLang="da-DK" sz="1200" dirty="0" smtClean="0"/>
                <a:t>--</a:t>
              </a:r>
              <a:endParaRPr lang="en-GB" altLang="da-DK" sz="1200" dirty="0"/>
            </a:p>
          </p:txBody>
        </p:sp>
        <p:sp>
          <p:nvSpPr>
            <p:cNvPr id="45" name="Rectangle 23"/>
            <p:cNvSpPr>
              <a:spLocks noChangeArrowheads="1"/>
            </p:cNvSpPr>
            <p:nvPr/>
          </p:nvSpPr>
          <p:spPr bwMode="auto">
            <a:xfrm>
              <a:off x="4258521" y="2524192"/>
              <a:ext cx="699610" cy="34422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square" lIns="92075" tIns="46038" rIns="92075" bIns="46038">
              <a:spAutoFit/>
            </a:bodyPr>
            <a:lstStyle/>
            <a:p>
              <a:pPr algn="l"/>
              <a:r>
                <a:rPr lang="en-GB" altLang="da-DK" sz="1200" dirty="0"/>
                <a:t> </a:t>
              </a:r>
              <a:r>
                <a:rPr lang="en-GB" altLang="da-DK" sz="1200" dirty="0" smtClean="0"/>
                <a:t>P</a:t>
              </a:r>
              <a:r>
                <a:rPr lang="en-GB" altLang="da-DK" sz="1200" dirty="0" smtClean="0">
                  <a:solidFill>
                    <a:srgbClr val="FF3300"/>
                  </a:solidFill>
                </a:rPr>
                <a:t>R</a:t>
              </a:r>
              <a:r>
                <a:rPr lang="en-GB" altLang="da-DK" sz="1200" dirty="0" smtClean="0"/>
                <a:t>--</a:t>
              </a:r>
              <a:endParaRPr lang="en-GB" altLang="da-DK" sz="1200" dirty="0"/>
            </a:p>
          </p:txBody>
        </p:sp>
        <p:sp>
          <p:nvSpPr>
            <p:cNvPr id="46" name="Rectangle 24"/>
            <p:cNvSpPr>
              <a:spLocks noChangeArrowheads="1"/>
            </p:cNvSpPr>
            <p:nvPr/>
          </p:nvSpPr>
          <p:spPr bwMode="auto">
            <a:xfrm>
              <a:off x="5921830" y="2498446"/>
              <a:ext cx="547488" cy="34422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square" lIns="92075" tIns="46038" rIns="92075" bIns="46038">
              <a:spAutoFit/>
            </a:bodyPr>
            <a:lstStyle/>
            <a:p>
              <a:pPr algn="l"/>
              <a:r>
                <a:rPr lang="en-GB" altLang="da-DK" sz="1200" dirty="0" smtClean="0"/>
                <a:t>S</a:t>
              </a:r>
              <a:r>
                <a:rPr lang="en-GB" altLang="da-DK" sz="1200" dirty="0" smtClean="0">
                  <a:solidFill>
                    <a:srgbClr val="FF3300"/>
                  </a:solidFill>
                </a:rPr>
                <a:t>R</a:t>
              </a:r>
              <a:r>
                <a:rPr lang="en-GB" altLang="da-DK" sz="1200" dirty="0" smtClean="0"/>
                <a:t>--</a:t>
              </a:r>
              <a:endParaRPr lang="en-GB" altLang="da-DK" sz="1200" dirty="0"/>
            </a:p>
          </p:txBody>
        </p:sp>
        <p:sp>
          <p:nvSpPr>
            <p:cNvPr id="47" name="Rectangle 25"/>
            <p:cNvSpPr>
              <a:spLocks noChangeArrowheads="1"/>
            </p:cNvSpPr>
            <p:nvPr/>
          </p:nvSpPr>
          <p:spPr bwMode="auto">
            <a:xfrm>
              <a:off x="7608708" y="2514683"/>
              <a:ext cx="590973" cy="34422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square" lIns="92075" tIns="46038" rIns="92075" bIns="46038">
              <a:spAutoFit/>
            </a:bodyPr>
            <a:lstStyle/>
            <a:p>
              <a:pPr algn="l"/>
              <a:r>
                <a:rPr lang="en-GB" altLang="da-DK" sz="1200" dirty="0"/>
                <a:t> </a:t>
              </a:r>
              <a:r>
                <a:rPr lang="en-GB" altLang="da-DK" sz="1200" dirty="0" smtClean="0"/>
                <a:t>U</a:t>
              </a:r>
              <a:r>
                <a:rPr lang="en-GB" altLang="da-DK" sz="1200" dirty="0" smtClean="0">
                  <a:solidFill>
                    <a:srgbClr val="FF3300"/>
                  </a:solidFill>
                </a:rPr>
                <a:t>R</a:t>
              </a:r>
              <a:r>
                <a:rPr lang="en-GB" altLang="da-DK" sz="1200" dirty="0" smtClean="0"/>
                <a:t>--</a:t>
              </a:r>
              <a:endParaRPr lang="en-GB" altLang="da-DK" sz="1200" dirty="0"/>
            </a:p>
          </p:txBody>
        </p:sp>
        <p:sp>
          <p:nvSpPr>
            <p:cNvPr id="48" name="Rectangle 21"/>
            <p:cNvSpPr>
              <a:spLocks noChangeArrowheads="1"/>
            </p:cNvSpPr>
            <p:nvPr/>
          </p:nvSpPr>
          <p:spPr bwMode="auto">
            <a:xfrm>
              <a:off x="841619" y="2517170"/>
              <a:ext cx="702777" cy="34422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square" lIns="92075" tIns="46038" rIns="92075" bIns="46038">
              <a:spAutoFit/>
            </a:bodyPr>
            <a:lstStyle/>
            <a:p>
              <a:pPr algn="l"/>
              <a:r>
                <a:rPr lang="en-GB" altLang="da-DK" sz="1200" dirty="0"/>
                <a:t> </a:t>
              </a:r>
              <a:r>
                <a:rPr lang="en-GB" altLang="da-DK" sz="1200" dirty="0" smtClean="0"/>
                <a:t>C</a:t>
              </a:r>
              <a:r>
                <a:rPr lang="en-GB" altLang="da-DK" sz="1200" dirty="0" smtClean="0">
                  <a:solidFill>
                    <a:srgbClr val="FF3300"/>
                  </a:solidFill>
                </a:rPr>
                <a:t>R</a:t>
              </a:r>
              <a:r>
                <a:rPr lang="en-GB" altLang="da-DK" sz="1200" dirty="0" smtClean="0"/>
                <a:t>--</a:t>
              </a:r>
              <a:endParaRPr lang="en-GB" altLang="da-DK" sz="1200" dirty="0"/>
            </a:p>
          </p:txBody>
        </p:sp>
      </p:grpSp>
      <p:grpSp>
        <p:nvGrpSpPr>
          <p:cNvPr id="49" name="Group 48"/>
          <p:cNvGrpSpPr/>
          <p:nvPr/>
        </p:nvGrpSpPr>
        <p:grpSpPr>
          <a:xfrm>
            <a:off x="522387" y="2521314"/>
            <a:ext cx="7977480" cy="345721"/>
            <a:chOff x="571472" y="2496316"/>
            <a:chExt cx="7977480" cy="428628"/>
          </a:xfrm>
        </p:grpSpPr>
        <p:sp>
          <p:nvSpPr>
            <p:cNvPr id="50" name="Rectangle 5"/>
            <p:cNvSpPr>
              <a:spLocks noChangeArrowheads="1"/>
            </p:cNvSpPr>
            <p:nvPr/>
          </p:nvSpPr>
          <p:spPr bwMode="auto">
            <a:xfrm>
              <a:off x="571472" y="2496316"/>
              <a:ext cx="7977480" cy="428628"/>
            </a:xfrm>
            <a:prstGeom prst="rect">
              <a:avLst/>
            </a:prstGeom>
            <a:solidFill>
              <a:srgbClr val="C0C0C0"/>
            </a:solidFill>
            <a:ln w="12700">
              <a:noFill/>
              <a:miter lim="800000"/>
              <a:headEnd type="none" w="sm" len="sm"/>
              <a:tailEnd type="none" w="sm" len="sm"/>
            </a:ln>
            <a:effectLst/>
          </p:spPr>
          <p:txBody>
            <a:bodyPr wrap="none" anchor="ctr"/>
            <a:lstStyle/>
            <a:p>
              <a:endParaRPr lang="ru-RU" sz="1200" dirty="0"/>
            </a:p>
          </p:txBody>
        </p:sp>
        <p:sp>
          <p:nvSpPr>
            <p:cNvPr id="51" name="Rectangle 21"/>
            <p:cNvSpPr>
              <a:spLocks noChangeArrowheads="1"/>
            </p:cNvSpPr>
            <p:nvPr/>
          </p:nvSpPr>
          <p:spPr bwMode="auto">
            <a:xfrm>
              <a:off x="1739350" y="2518802"/>
              <a:ext cx="697727" cy="34422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square" lIns="92075" tIns="46038" rIns="92075" bIns="46038">
              <a:spAutoFit/>
            </a:bodyPr>
            <a:lstStyle/>
            <a:p>
              <a:pPr algn="l"/>
              <a:r>
                <a:rPr lang="en-GB" altLang="da-DK" sz="1200"/>
                <a:t> </a:t>
              </a:r>
              <a:r>
                <a:rPr lang="en-US" altLang="da-DK" sz="1200" smtClean="0"/>
                <a:t>F</a:t>
              </a:r>
              <a:r>
                <a:rPr lang="en-US" altLang="da-DK" sz="1200" smtClean="0">
                  <a:solidFill>
                    <a:srgbClr val="FF3300"/>
                  </a:solidFill>
                </a:rPr>
                <a:t>K</a:t>
              </a:r>
              <a:r>
                <a:rPr lang="en-US" altLang="da-DK" sz="1200" smtClean="0"/>
                <a:t>-</a:t>
              </a:r>
              <a:r>
                <a:rPr lang="en-US" altLang="da-DK" sz="1200" dirty="0" smtClean="0"/>
                <a:t>-</a:t>
              </a:r>
              <a:endParaRPr lang="en-GB" altLang="da-DK" sz="1200" dirty="0"/>
            </a:p>
          </p:txBody>
        </p:sp>
        <p:sp>
          <p:nvSpPr>
            <p:cNvPr id="52" name="Rectangle 22"/>
            <p:cNvSpPr>
              <a:spLocks noChangeArrowheads="1"/>
            </p:cNvSpPr>
            <p:nvPr/>
          </p:nvSpPr>
          <p:spPr bwMode="auto">
            <a:xfrm>
              <a:off x="2870200" y="2517171"/>
              <a:ext cx="620128" cy="34422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square" lIns="92075" tIns="46038" rIns="92075" bIns="46038">
              <a:spAutoFit/>
            </a:bodyPr>
            <a:lstStyle/>
            <a:p>
              <a:pPr algn="l"/>
              <a:r>
                <a:rPr lang="en-GB" altLang="da-DK" sz="1200"/>
                <a:t> </a:t>
              </a:r>
              <a:r>
                <a:rPr lang="en-GB" altLang="da-DK" sz="1200" smtClean="0"/>
                <a:t>M</a:t>
              </a:r>
              <a:r>
                <a:rPr lang="en-GB" altLang="da-DK" sz="1200" smtClean="0">
                  <a:solidFill>
                    <a:srgbClr val="FF3300"/>
                  </a:solidFill>
                </a:rPr>
                <a:t>K</a:t>
              </a:r>
              <a:r>
                <a:rPr lang="en-GB" altLang="da-DK" sz="1200" smtClean="0"/>
                <a:t>-</a:t>
              </a:r>
              <a:r>
                <a:rPr lang="en-GB" altLang="da-DK" sz="1200" dirty="0" smtClean="0"/>
                <a:t>-</a:t>
              </a:r>
              <a:endParaRPr lang="en-GB" altLang="da-DK" sz="1200" dirty="0"/>
            </a:p>
          </p:txBody>
        </p:sp>
        <p:sp>
          <p:nvSpPr>
            <p:cNvPr id="53" name="Rectangle 23"/>
            <p:cNvSpPr>
              <a:spLocks noChangeArrowheads="1"/>
            </p:cNvSpPr>
            <p:nvPr/>
          </p:nvSpPr>
          <p:spPr bwMode="auto">
            <a:xfrm>
              <a:off x="4258521" y="2524192"/>
              <a:ext cx="709143" cy="34422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square" lIns="92075" tIns="46038" rIns="92075" bIns="46038">
              <a:spAutoFit/>
            </a:bodyPr>
            <a:lstStyle/>
            <a:p>
              <a:pPr algn="l"/>
              <a:r>
                <a:rPr lang="en-GB" altLang="da-DK" sz="1200"/>
                <a:t> </a:t>
              </a:r>
              <a:r>
                <a:rPr lang="en-GB" altLang="da-DK" sz="1200" smtClean="0"/>
                <a:t>P</a:t>
              </a:r>
              <a:r>
                <a:rPr lang="en-US" altLang="da-DK" sz="1200" smtClean="0">
                  <a:solidFill>
                    <a:srgbClr val="FF3300"/>
                  </a:solidFill>
                </a:rPr>
                <a:t>K</a:t>
              </a:r>
              <a:r>
                <a:rPr lang="en-GB" altLang="da-DK" sz="1200" smtClean="0"/>
                <a:t>-</a:t>
              </a:r>
              <a:r>
                <a:rPr lang="en-GB" altLang="da-DK" sz="1200" dirty="0" smtClean="0"/>
                <a:t>-</a:t>
              </a:r>
              <a:endParaRPr lang="en-GB" altLang="da-DK" sz="1200" dirty="0"/>
            </a:p>
          </p:txBody>
        </p:sp>
        <p:sp>
          <p:nvSpPr>
            <p:cNvPr id="54" name="Rectangle 24"/>
            <p:cNvSpPr>
              <a:spLocks noChangeArrowheads="1"/>
            </p:cNvSpPr>
            <p:nvPr/>
          </p:nvSpPr>
          <p:spPr bwMode="auto">
            <a:xfrm>
              <a:off x="5921830" y="2498446"/>
              <a:ext cx="633627" cy="34422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square" lIns="92075" tIns="46038" rIns="92075" bIns="46038">
              <a:spAutoFit/>
            </a:bodyPr>
            <a:lstStyle/>
            <a:p>
              <a:pPr algn="l"/>
              <a:r>
                <a:rPr lang="en-GB" altLang="da-DK" sz="1200" smtClean="0"/>
                <a:t>S</a:t>
              </a:r>
              <a:r>
                <a:rPr lang="en-GB" altLang="da-DK" sz="1200" smtClean="0">
                  <a:solidFill>
                    <a:srgbClr val="FF3300"/>
                  </a:solidFill>
                </a:rPr>
                <a:t>K</a:t>
              </a:r>
              <a:r>
                <a:rPr lang="en-GB" altLang="da-DK" sz="1200" smtClean="0"/>
                <a:t>-</a:t>
              </a:r>
              <a:r>
                <a:rPr lang="en-GB" altLang="da-DK" sz="1200" dirty="0" smtClean="0"/>
                <a:t>-</a:t>
              </a:r>
              <a:endParaRPr lang="en-GB" altLang="da-DK" sz="1200" dirty="0"/>
            </a:p>
          </p:txBody>
        </p:sp>
        <p:sp>
          <p:nvSpPr>
            <p:cNvPr id="55" name="Rectangle 25"/>
            <p:cNvSpPr>
              <a:spLocks noChangeArrowheads="1"/>
            </p:cNvSpPr>
            <p:nvPr/>
          </p:nvSpPr>
          <p:spPr bwMode="auto">
            <a:xfrm>
              <a:off x="7608708" y="2514683"/>
              <a:ext cx="738657" cy="34422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square" lIns="92075" tIns="46038" rIns="92075" bIns="46038">
              <a:spAutoFit/>
            </a:bodyPr>
            <a:lstStyle/>
            <a:p>
              <a:pPr algn="l"/>
              <a:r>
                <a:rPr lang="en-GB" altLang="da-DK" sz="1200"/>
                <a:t> </a:t>
              </a:r>
              <a:r>
                <a:rPr lang="en-GB" altLang="da-DK" sz="1200" smtClean="0"/>
                <a:t>U</a:t>
              </a:r>
              <a:r>
                <a:rPr lang="en-GB" altLang="da-DK" sz="1200" smtClean="0">
                  <a:solidFill>
                    <a:srgbClr val="FF3300"/>
                  </a:solidFill>
                </a:rPr>
                <a:t>K</a:t>
              </a:r>
              <a:r>
                <a:rPr lang="en-GB" altLang="da-DK" sz="1200" smtClean="0"/>
                <a:t>-</a:t>
              </a:r>
              <a:r>
                <a:rPr lang="en-GB" altLang="da-DK" sz="1200" dirty="0" smtClean="0"/>
                <a:t>-</a:t>
              </a:r>
              <a:endParaRPr lang="en-GB" altLang="da-DK" sz="1200" dirty="0"/>
            </a:p>
          </p:txBody>
        </p:sp>
        <p:sp>
          <p:nvSpPr>
            <p:cNvPr id="56" name="Rectangle 21"/>
            <p:cNvSpPr>
              <a:spLocks noChangeArrowheads="1"/>
            </p:cNvSpPr>
            <p:nvPr/>
          </p:nvSpPr>
          <p:spPr bwMode="auto">
            <a:xfrm>
              <a:off x="841619" y="2517170"/>
              <a:ext cx="684765" cy="34422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square" lIns="92075" tIns="46038" rIns="92075" bIns="46038">
              <a:spAutoFit/>
            </a:bodyPr>
            <a:lstStyle/>
            <a:p>
              <a:pPr algn="l"/>
              <a:r>
                <a:rPr lang="en-GB" altLang="da-DK" sz="1200"/>
                <a:t> </a:t>
              </a:r>
              <a:r>
                <a:rPr lang="en-GB" altLang="da-DK" sz="1200" smtClean="0"/>
                <a:t>C</a:t>
              </a:r>
              <a:r>
                <a:rPr lang="en-GB" altLang="da-DK" sz="1200" smtClean="0">
                  <a:solidFill>
                    <a:srgbClr val="FF3300"/>
                  </a:solidFill>
                </a:rPr>
                <a:t>K</a:t>
              </a:r>
              <a:r>
                <a:rPr lang="en-GB" altLang="da-DK" sz="1200" smtClean="0"/>
                <a:t>-</a:t>
              </a:r>
              <a:r>
                <a:rPr lang="en-GB" altLang="da-DK" sz="1200" dirty="0" smtClean="0"/>
                <a:t>-</a:t>
              </a:r>
              <a:endParaRPr lang="en-GB" altLang="da-DK" sz="1200" dirty="0"/>
            </a:p>
          </p:txBody>
        </p:sp>
      </p:grpSp>
      <p:sp>
        <p:nvSpPr>
          <p:cNvPr id="57" name="TextBox 56"/>
          <p:cNvSpPr txBox="1"/>
          <p:nvPr/>
        </p:nvSpPr>
        <p:spPr>
          <a:xfrm>
            <a:off x="536178" y="3102322"/>
            <a:ext cx="2684961" cy="338554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ru-RU" sz="1600" dirty="0" smtClean="0">
                <a:solidFill>
                  <a:schemeClr val="bg1"/>
                </a:solidFill>
              </a:rPr>
              <a:t>Линия </a:t>
            </a:r>
            <a:r>
              <a:rPr lang="en-US" sz="1600" dirty="0" smtClean="0">
                <a:solidFill>
                  <a:schemeClr val="bg1"/>
                </a:solidFill>
              </a:rPr>
              <a:t>VELUX OPTIMA</a:t>
            </a:r>
            <a:endParaRPr lang="da-DK" sz="1600" dirty="0">
              <a:solidFill>
                <a:schemeClr val="bg1"/>
              </a:solidFill>
            </a:endParaRPr>
          </a:p>
        </p:txBody>
      </p:sp>
      <p:sp>
        <p:nvSpPr>
          <p:cNvPr id="58" name="TextBox 57"/>
          <p:cNvSpPr txBox="1"/>
          <p:nvPr/>
        </p:nvSpPr>
        <p:spPr>
          <a:xfrm>
            <a:off x="528822" y="2139896"/>
            <a:ext cx="2684961" cy="338554"/>
          </a:xfrm>
          <a:prstGeom prst="rect">
            <a:avLst/>
          </a:prstGeom>
          <a:solidFill>
            <a:srgbClr val="FF0000"/>
          </a:solidFill>
        </p:spPr>
        <p:txBody>
          <a:bodyPr wrap="square" rtlCol="0">
            <a:spAutoFit/>
          </a:bodyPr>
          <a:lstStyle/>
          <a:p>
            <a:r>
              <a:rPr lang="ru-RU" sz="1600" dirty="0" smtClean="0">
                <a:solidFill>
                  <a:schemeClr val="bg1"/>
                </a:solidFill>
              </a:rPr>
              <a:t>Линия </a:t>
            </a:r>
            <a:r>
              <a:rPr lang="en-US" sz="1600" dirty="0" smtClean="0">
                <a:solidFill>
                  <a:schemeClr val="bg1"/>
                </a:solidFill>
              </a:rPr>
              <a:t>VELUX PREMIUM</a:t>
            </a:r>
            <a:endParaRPr lang="da-DK" sz="1600" dirty="0">
              <a:solidFill>
                <a:schemeClr val="bg1"/>
              </a:solidFill>
            </a:endParaRPr>
          </a:p>
        </p:txBody>
      </p:sp>
      <p:pic>
        <p:nvPicPr>
          <p:cNvPr id="60" name="Picture 5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46943" y="4884481"/>
            <a:ext cx="2518157" cy="428016"/>
          </a:xfrm>
          <a:prstGeom prst="rect">
            <a:avLst/>
          </a:prstGeom>
        </p:spPr>
      </p:pic>
      <p:pic>
        <p:nvPicPr>
          <p:cNvPr id="61" name="Picture 6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52740" y="3941170"/>
            <a:ext cx="2518157" cy="406662"/>
          </a:xfrm>
          <a:prstGeom prst="rect">
            <a:avLst/>
          </a:prstGeom>
        </p:spPr>
      </p:pic>
      <p:pic>
        <p:nvPicPr>
          <p:cNvPr id="62" name="Picture 6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656879" y="3013291"/>
            <a:ext cx="2518155" cy="390818"/>
          </a:xfrm>
          <a:prstGeom prst="rect">
            <a:avLst/>
          </a:prstGeom>
        </p:spPr>
      </p:pic>
      <p:pic>
        <p:nvPicPr>
          <p:cNvPr id="63" name="Picture 6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686204" y="2002428"/>
            <a:ext cx="1765140" cy="526082"/>
          </a:xfrm>
          <a:prstGeom prst="rect">
            <a:avLst/>
          </a:prstGeom>
        </p:spPr>
      </p:pic>
      <p:sp>
        <p:nvSpPr>
          <p:cNvPr id="63488" name="Oval 63487"/>
          <p:cNvSpPr/>
          <p:nvPr/>
        </p:nvSpPr>
        <p:spPr bwMode="auto">
          <a:xfrm>
            <a:off x="5012973" y="4884481"/>
            <a:ext cx="335856" cy="202741"/>
          </a:xfrm>
          <a:prstGeom prst="ellipse">
            <a:avLst/>
          </a:prstGeom>
          <a:noFill/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a-DK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Verdana" pitchFamily="34" charset="0"/>
            </a:endParaRPr>
          </a:p>
        </p:txBody>
      </p:sp>
      <p:sp>
        <p:nvSpPr>
          <p:cNvPr id="66" name="Oval 65"/>
          <p:cNvSpPr/>
          <p:nvPr/>
        </p:nvSpPr>
        <p:spPr bwMode="auto">
          <a:xfrm>
            <a:off x="4054260" y="4021713"/>
            <a:ext cx="335856" cy="202741"/>
          </a:xfrm>
          <a:prstGeom prst="ellipse">
            <a:avLst/>
          </a:prstGeom>
          <a:noFill/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a-DK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Verdana" pitchFamily="34" charset="0"/>
            </a:endParaRPr>
          </a:p>
        </p:txBody>
      </p:sp>
      <p:sp>
        <p:nvSpPr>
          <p:cNvPr id="67" name="Oval 66"/>
          <p:cNvSpPr/>
          <p:nvPr/>
        </p:nvSpPr>
        <p:spPr bwMode="auto">
          <a:xfrm>
            <a:off x="4058397" y="3077620"/>
            <a:ext cx="335856" cy="187781"/>
          </a:xfrm>
          <a:prstGeom prst="ellipse">
            <a:avLst/>
          </a:prstGeom>
          <a:noFill/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a-DK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Verdana" pitchFamily="34" charset="0"/>
            </a:endParaRPr>
          </a:p>
        </p:txBody>
      </p:sp>
      <p:sp>
        <p:nvSpPr>
          <p:cNvPr id="68" name="Oval 67"/>
          <p:cNvSpPr/>
          <p:nvPr/>
        </p:nvSpPr>
        <p:spPr bwMode="auto">
          <a:xfrm>
            <a:off x="4520660" y="2035265"/>
            <a:ext cx="335856" cy="187781"/>
          </a:xfrm>
          <a:prstGeom prst="ellipse">
            <a:avLst/>
          </a:prstGeom>
          <a:noFill/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a-DK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Verdana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VELUX PPREMIUM</a:t>
            </a:r>
            <a:r>
              <a:rPr lang="da-DK" dirty="0" smtClean="0"/>
              <a:t> (например,  GGL MK08 3070) - </a:t>
            </a:r>
            <a:r>
              <a:rPr lang="da-DK" dirty="0" smtClean="0">
                <a:hlinkClick r:id="rId3" action="ppaction://hlinksldjump"/>
              </a:rPr>
              <a:t>Алюминий</a:t>
            </a:r>
            <a:endParaRPr lang="da-DK" dirty="0" smtClean="0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B5E496-C20A-4259-82D6-EE90691934EF}" type="slidenum">
              <a:rPr lang="da-DK" smtClean="0"/>
              <a:pPr/>
              <a:t>29</a:t>
            </a:fld>
            <a:endParaRPr lang="da-DK" dirty="0"/>
          </a:p>
        </p:txBody>
      </p:sp>
      <p:sp>
        <p:nvSpPr>
          <p:cNvPr id="10" name="Flowchart: Alternate Process 9"/>
          <p:cNvSpPr/>
          <p:nvPr/>
        </p:nvSpPr>
        <p:spPr bwMode="auto">
          <a:xfrm>
            <a:off x="7286644" y="5786454"/>
            <a:ext cx="1357322" cy="500066"/>
          </a:xfrm>
          <a:prstGeom prst="flowChartAlternateProcess">
            <a:avLst/>
          </a:prstGeom>
          <a:solidFill>
            <a:schemeClr val="accent3"/>
          </a:solidFill>
          <a:ln w="9525" cap="flat" cmpd="sng" algn="ctr">
            <a:solidFill>
              <a:srgbClr val="ACACAC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da-DK" sz="180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Verdana" pitchFamily="34" charset="0"/>
                <a:hlinkClick r:id="rId4" action="ppaction://hlinksldjump"/>
              </a:rPr>
              <a:t>В </a:t>
            </a:r>
            <a:r>
              <a:rPr kumimoji="0" lang="da-DK" sz="1800" i="0" u="none" strike="noStrike" cap="none" normalizeH="0" baseline="0" dirty="0" err="1" smtClean="0">
                <a:ln>
                  <a:noFill/>
                </a:ln>
                <a:solidFill>
                  <a:schemeClr val="bg1"/>
                </a:solidFill>
                <a:effectLst/>
                <a:latin typeface="Verdana" pitchFamily="34" charset="0"/>
                <a:hlinkClick r:id="rId4" action="ppaction://hlinksldjump"/>
              </a:rPr>
              <a:t>начало</a:t>
            </a:r>
            <a:endParaRPr kumimoji="0" lang="da-DK" sz="1800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Verdana" pitchFamily="34" charset="0"/>
            </a:endParaRPr>
          </a:p>
        </p:txBody>
      </p:sp>
      <p:sp>
        <p:nvSpPr>
          <p:cNvPr id="6" name="Rectangle 2"/>
          <p:cNvSpPr txBox="1">
            <a:spLocks noChangeArrowheads="1"/>
          </p:cNvSpPr>
          <p:nvPr/>
        </p:nvSpPr>
        <p:spPr bwMode="auto">
          <a:xfrm>
            <a:off x="357158" y="214290"/>
            <a:ext cx="7032625" cy="936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36000" numCol="1" anchor="b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5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da-DK" sz="1600" b="0" i="0" u="none" strike="noStrike" kern="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Накладки</a:t>
            </a:r>
            <a:r>
              <a:rPr kumimoji="0" lang="da-DK" sz="16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</a:t>
            </a:r>
            <a:r>
              <a:rPr kumimoji="0" lang="da-DK" sz="1600" b="0" i="0" u="none" strike="noStrike" kern="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для</a:t>
            </a:r>
            <a:r>
              <a:rPr kumimoji="0" lang="da-DK" sz="16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</a:t>
            </a:r>
            <a:r>
              <a:rPr kumimoji="0" lang="da-DK" sz="1600" b="0" i="0" u="none" strike="noStrike" kern="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окна</a:t>
            </a:r>
            <a:r>
              <a:rPr kumimoji="0" lang="da-DK" sz="24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/>
            </a:r>
            <a:br>
              <a:rPr kumimoji="0" lang="da-DK" sz="24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</a:br>
            <a:r>
              <a:rPr kumimoji="0" lang="da-DK" sz="2400" b="0" i="0" u="none" strike="noStrike" kern="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Верхняя</a:t>
            </a:r>
            <a:r>
              <a:rPr kumimoji="0" lang="da-DK" sz="24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</a:t>
            </a:r>
            <a:r>
              <a:rPr kumimoji="0" lang="da-DK" sz="2400" b="0" i="0" u="none" strike="noStrike" kern="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накладка</a:t>
            </a:r>
            <a:r>
              <a:rPr kumimoji="0" lang="da-DK" sz="24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/Top case</a:t>
            </a:r>
            <a:endParaRPr kumimoji="0" lang="da-DK" sz="2400" b="0" i="0" u="none" strike="noStrike" kern="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071538" y="2500306"/>
            <a:ext cx="5943600" cy="137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TextBox 8"/>
          <p:cNvSpPr txBox="1"/>
          <p:nvPr/>
        </p:nvSpPr>
        <p:spPr>
          <a:xfrm>
            <a:off x="500034" y="5857892"/>
            <a:ext cx="55721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hlinkClick r:id="rId6" action="ppaction://hlinksldjump"/>
              </a:rPr>
              <a:t>Вернуться к окнам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2152832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Запасные части для окна</a:t>
            </a:r>
            <a:endParaRPr lang="en-US" dirty="0"/>
          </a:p>
        </p:txBody>
      </p:sp>
      <p:sp>
        <p:nvSpPr>
          <p:cNvPr id="6349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47663" y="1219200"/>
            <a:ext cx="6456585" cy="5105400"/>
          </a:xfrm>
        </p:spPr>
        <p:txBody>
          <a:bodyPr/>
          <a:lstStyle/>
          <a:p>
            <a:r>
              <a:rPr lang="ru-RU" dirty="0" smtClean="0">
                <a:hlinkClick r:id="rId2" action="ppaction://hlinksldjump"/>
              </a:rPr>
              <a:t>Деревянные</a:t>
            </a:r>
            <a:r>
              <a:rPr lang="en-US" dirty="0" smtClean="0"/>
              <a:t> </a:t>
            </a:r>
            <a:r>
              <a:rPr lang="en-US" sz="1200" dirty="0" smtClean="0"/>
              <a:t>(</a:t>
            </a:r>
            <a:r>
              <a:rPr lang="ru-RU" sz="1200" dirty="0" smtClean="0"/>
              <a:t>в том числе покрытые полиуретаном</a:t>
            </a:r>
            <a:r>
              <a:rPr lang="en-US" sz="1200" dirty="0" smtClean="0"/>
              <a:t>)</a:t>
            </a:r>
            <a:r>
              <a:rPr lang="ru-RU" sz="1200" dirty="0" smtClean="0"/>
              <a:t/>
            </a:r>
            <a:br>
              <a:rPr lang="ru-RU" sz="1200" dirty="0" smtClean="0"/>
            </a:br>
            <a:endParaRPr lang="ru-RU" sz="1200" dirty="0" smtClean="0"/>
          </a:p>
          <a:p>
            <a:r>
              <a:rPr lang="ru-RU" dirty="0" smtClean="0">
                <a:hlinkClick r:id="rId3" action="ppaction://hlinksldjump"/>
              </a:rPr>
              <a:t>Металлические</a:t>
            </a:r>
            <a:r>
              <a:rPr lang="ru-RU" dirty="0" smtClean="0"/>
              <a:t> </a:t>
            </a:r>
            <a:r>
              <a:rPr lang="ru-RU" sz="1200" dirty="0" smtClean="0"/>
              <a:t>(накладки, шарниры)</a:t>
            </a:r>
          </a:p>
          <a:p>
            <a:endParaRPr lang="ru-RU" sz="1200" dirty="0" smtClean="0"/>
          </a:p>
          <a:p>
            <a:r>
              <a:rPr lang="ru-RU" dirty="0" smtClean="0">
                <a:hlinkClick r:id="rId4" action="ppaction://hlinksldjump"/>
              </a:rPr>
              <a:t>Крепеж</a:t>
            </a:r>
            <a:r>
              <a:rPr lang="ru-RU" sz="1200" dirty="0" smtClean="0"/>
              <a:t/>
            </a:r>
            <a:br>
              <a:rPr lang="ru-RU" sz="1200" dirty="0" smtClean="0"/>
            </a:br>
            <a:endParaRPr lang="ru-RU" sz="1200" dirty="0" smtClean="0"/>
          </a:p>
          <a:p>
            <a:r>
              <a:rPr lang="ru-RU" dirty="0" smtClean="0">
                <a:hlinkClick r:id="rId5" action="ppaction://hlinksldjump"/>
              </a:rPr>
              <a:t>Пластмассовые</a:t>
            </a:r>
            <a:r>
              <a:rPr lang="ru-RU" dirty="0" smtClean="0"/>
              <a:t/>
            </a:r>
            <a:br>
              <a:rPr lang="ru-RU" dirty="0" smtClean="0"/>
            </a:br>
            <a:endParaRPr lang="ru-RU" dirty="0" smtClean="0"/>
          </a:p>
          <a:p>
            <a:r>
              <a:rPr lang="ru-RU" dirty="0" smtClean="0">
                <a:hlinkClick r:id="rId6" action="ppaction://hlinksldjump"/>
              </a:rPr>
              <a:t>Стеклопакеты</a:t>
            </a:r>
            <a:r>
              <a:rPr lang="ru-RU" dirty="0" smtClean="0"/>
              <a:t/>
            </a:r>
            <a:br>
              <a:rPr lang="ru-RU" dirty="0" smtClean="0"/>
            </a:br>
            <a:endParaRPr lang="ru-RU" dirty="0" smtClean="0"/>
          </a:p>
          <a:p>
            <a:r>
              <a:rPr lang="ru-RU" dirty="0" smtClean="0">
                <a:hlinkClick r:id="rId7" action="ppaction://hlinksldjump"/>
              </a:rPr>
              <a:t>Уплотнители</a:t>
            </a:r>
            <a:r>
              <a:rPr lang="ru-RU" dirty="0" smtClean="0"/>
              <a:t/>
            </a:r>
            <a:br>
              <a:rPr lang="ru-RU" dirty="0" smtClean="0"/>
            </a:br>
            <a:endParaRPr lang="ru-RU" dirty="0" smtClean="0"/>
          </a:p>
          <a:p>
            <a:r>
              <a:rPr lang="ru-RU" dirty="0" smtClean="0">
                <a:hlinkClick r:id="rId8" action="ppaction://hlinksldjump"/>
              </a:rPr>
              <a:t>Фильтр</a:t>
            </a:r>
            <a:endParaRPr lang="en-US" dirty="0" smtClean="0"/>
          </a:p>
          <a:p>
            <a:endParaRPr lang="en-US" dirty="0" smtClean="0"/>
          </a:p>
          <a:p>
            <a:r>
              <a:rPr lang="ru-RU" dirty="0" smtClean="0">
                <a:hlinkClick r:id="rId9" action="ppaction://hlinksldjump"/>
              </a:rPr>
              <a:t>Электрика</a:t>
            </a:r>
            <a:endParaRPr lang="en-US" dirty="0" smtClean="0"/>
          </a:p>
          <a:p>
            <a:endParaRPr lang="en-US" dirty="0" smtClean="0"/>
          </a:p>
          <a:p>
            <a:r>
              <a:rPr lang="ru-RU" dirty="0" smtClean="0">
                <a:hlinkClick r:id="rId10" action="ppaction://hlinksldjump"/>
              </a:rPr>
              <a:t>Окно-балкон </a:t>
            </a:r>
            <a:r>
              <a:rPr lang="en-US" dirty="0" smtClean="0">
                <a:hlinkClick r:id="rId10" action="ppaction://hlinksldjump"/>
              </a:rPr>
              <a:t>Cabrio</a:t>
            </a:r>
            <a:endParaRPr lang="ru-RU" dirty="0" smtClean="0"/>
          </a:p>
          <a:p>
            <a:pPr>
              <a:buNone/>
            </a:pPr>
            <a:endParaRPr lang="ru-RU" dirty="0" smtClean="0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B5E496-C20A-4259-82D6-EE90691934EF}" type="slidenum">
              <a:rPr lang="da-DK" smtClean="0"/>
              <a:pPr/>
              <a:t>3</a:t>
            </a:fld>
            <a:endParaRPr lang="da-DK"/>
          </a:p>
        </p:txBody>
      </p:sp>
      <p:sp>
        <p:nvSpPr>
          <p:cNvPr id="10" name="Flowchart: Alternate Process 9"/>
          <p:cNvSpPr/>
          <p:nvPr/>
        </p:nvSpPr>
        <p:spPr bwMode="auto">
          <a:xfrm>
            <a:off x="7286644" y="5786454"/>
            <a:ext cx="1357322" cy="500066"/>
          </a:xfrm>
          <a:prstGeom prst="flowChartAlternateProcess">
            <a:avLst/>
          </a:prstGeom>
          <a:solidFill>
            <a:schemeClr val="accent3"/>
          </a:solidFill>
          <a:ln w="9525" cap="flat" cmpd="sng" algn="ctr">
            <a:solidFill>
              <a:srgbClr val="ACACAC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80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Verdana" pitchFamily="34" charset="0"/>
                <a:hlinkClick r:id="rId11" action="ppaction://hlinksldjump"/>
              </a:rPr>
              <a:t>В начало</a:t>
            </a:r>
            <a:endParaRPr kumimoji="0" lang="ru-RU" sz="1800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Verdana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2003-2015 </a:t>
            </a:r>
            <a:r>
              <a:rPr lang="ru-RU" dirty="0" err="1" smtClean="0"/>
              <a:t>гг</a:t>
            </a:r>
            <a:r>
              <a:rPr lang="ru-RU" dirty="0" smtClean="0"/>
              <a:t> </a:t>
            </a:r>
            <a:r>
              <a:rPr lang="en-US" dirty="0" smtClean="0"/>
              <a:t>(</a:t>
            </a:r>
            <a:r>
              <a:rPr lang="ru-RU" dirty="0" smtClean="0"/>
              <a:t>например,  </a:t>
            </a:r>
            <a:r>
              <a:rPr lang="en-US" dirty="0" smtClean="0"/>
              <a:t>GGL M08 3073G)</a:t>
            </a:r>
            <a:r>
              <a:rPr lang="ru-RU" dirty="0" smtClean="0"/>
              <a:t> - </a:t>
            </a:r>
            <a:r>
              <a:rPr lang="ru-RU" dirty="0" smtClean="0">
                <a:hlinkClick r:id="rId2" action="ppaction://hlinksldjump"/>
              </a:rPr>
              <a:t>Алюминий</a:t>
            </a:r>
            <a:endParaRPr lang="ru-RU" dirty="0" smtClean="0"/>
          </a:p>
          <a:p>
            <a:r>
              <a:rPr lang="en-US" dirty="0"/>
              <a:t>2003-2015 </a:t>
            </a:r>
            <a:r>
              <a:rPr lang="ru-RU" dirty="0" err="1"/>
              <a:t>гг</a:t>
            </a:r>
            <a:r>
              <a:rPr lang="ru-RU" dirty="0"/>
              <a:t> </a:t>
            </a:r>
            <a:r>
              <a:rPr lang="en-US" dirty="0" smtClean="0"/>
              <a:t>(</a:t>
            </a:r>
            <a:r>
              <a:rPr lang="ru-RU" dirty="0" smtClean="0"/>
              <a:t>например,  </a:t>
            </a:r>
            <a:r>
              <a:rPr lang="en-US" dirty="0" smtClean="0"/>
              <a:t>GGL M08 3</a:t>
            </a:r>
            <a:r>
              <a:rPr lang="ru-RU" dirty="0" smtClean="0"/>
              <a:t>173</a:t>
            </a:r>
            <a:r>
              <a:rPr lang="en-US" dirty="0" smtClean="0"/>
              <a:t>G)</a:t>
            </a:r>
            <a:r>
              <a:rPr lang="ru-RU" dirty="0" smtClean="0"/>
              <a:t> - </a:t>
            </a:r>
            <a:r>
              <a:rPr lang="ru-RU" dirty="0" smtClean="0">
                <a:hlinkClick r:id="rId3" action="ppaction://hlinksldjump"/>
              </a:rPr>
              <a:t>Медь</a:t>
            </a:r>
            <a:endParaRPr lang="en-US" dirty="0" smtClean="0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B5E496-C20A-4259-82D6-EE90691934EF}" type="slidenum">
              <a:rPr lang="da-DK" smtClean="0"/>
              <a:pPr/>
              <a:t>30</a:t>
            </a:fld>
            <a:endParaRPr lang="da-DK"/>
          </a:p>
        </p:txBody>
      </p:sp>
      <p:sp>
        <p:nvSpPr>
          <p:cNvPr id="10" name="Flowchart: Alternate Process 9"/>
          <p:cNvSpPr/>
          <p:nvPr/>
        </p:nvSpPr>
        <p:spPr bwMode="auto">
          <a:xfrm>
            <a:off x="7286644" y="5786454"/>
            <a:ext cx="1357322" cy="500066"/>
          </a:xfrm>
          <a:prstGeom prst="flowChartAlternateProcess">
            <a:avLst/>
          </a:prstGeom>
          <a:solidFill>
            <a:schemeClr val="accent3"/>
          </a:solidFill>
          <a:ln w="9525" cap="flat" cmpd="sng" algn="ctr">
            <a:solidFill>
              <a:srgbClr val="ACACAC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80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Verdana" pitchFamily="34" charset="0"/>
                <a:hlinkClick r:id="rId4" action="ppaction://hlinksldjump"/>
              </a:rPr>
              <a:t>В начало</a:t>
            </a:r>
            <a:endParaRPr kumimoji="0" lang="ru-RU" sz="1800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Verdana" pitchFamily="34" charset="0"/>
            </a:endParaRPr>
          </a:p>
        </p:txBody>
      </p:sp>
      <p:sp>
        <p:nvSpPr>
          <p:cNvPr id="6" name="Rectangle 2"/>
          <p:cNvSpPr txBox="1">
            <a:spLocks noChangeArrowheads="1"/>
          </p:cNvSpPr>
          <p:nvPr/>
        </p:nvSpPr>
        <p:spPr bwMode="auto">
          <a:xfrm>
            <a:off x="357158" y="214290"/>
            <a:ext cx="7032625" cy="936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36000" numCol="1" anchor="b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5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Накладки для окна</a:t>
            </a:r>
            <a:r>
              <a:rPr kumimoji="0" lang="en-US" sz="24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/>
            </a:r>
            <a:br>
              <a:rPr kumimoji="0" lang="en-US" sz="24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</a:br>
            <a:r>
              <a:rPr kumimoji="0" lang="ru-RU" sz="24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Верхняя накладка/</a:t>
            </a:r>
            <a:r>
              <a:rPr kumimoji="0" lang="en-US" sz="24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Top case</a:t>
            </a:r>
            <a:endParaRPr kumimoji="0" lang="en-US" sz="2400" b="0" i="0" u="none" strike="noStrike" kern="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071538" y="2500306"/>
            <a:ext cx="5943600" cy="137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TextBox 8"/>
          <p:cNvSpPr txBox="1"/>
          <p:nvPr/>
        </p:nvSpPr>
        <p:spPr>
          <a:xfrm>
            <a:off x="500034" y="5857892"/>
            <a:ext cx="55721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hlinkClick r:id="rId6" action="ppaction://hlinksldjump"/>
              </a:rPr>
              <a:t>Вернуться к окнам</a:t>
            </a: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1992-2003 </a:t>
            </a:r>
            <a:r>
              <a:rPr lang="ru-RU" dirty="0" err="1" smtClean="0"/>
              <a:t>гг</a:t>
            </a:r>
            <a:r>
              <a:rPr lang="ru-RU" dirty="0" smtClean="0"/>
              <a:t> (например,  </a:t>
            </a:r>
            <a:r>
              <a:rPr lang="en-US" dirty="0" smtClean="0"/>
              <a:t>GGL 308 3059)</a:t>
            </a:r>
            <a:r>
              <a:rPr lang="ru-RU" dirty="0" smtClean="0"/>
              <a:t> - </a:t>
            </a:r>
            <a:r>
              <a:rPr lang="ru-RU" dirty="0" smtClean="0">
                <a:hlinkClick r:id="rId2" action="ppaction://hlinksldjump"/>
              </a:rPr>
              <a:t>Алюминий</a:t>
            </a:r>
            <a:endParaRPr lang="ru-RU" dirty="0" smtClean="0"/>
          </a:p>
          <a:p>
            <a:r>
              <a:rPr lang="ru-RU" dirty="0"/>
              <a:t>1992-2003 </a:t>
            </a:r>
            <a:r>
              <a:rPr lang="ru-RU" dirty="0" err="1"/>
              <a:t>гг</a:t>
            </a:r>
            <a:r>
              <a:rPr lang="ru-RU" dirty="0"/>
              <a:t> </a:t>
            </a:r>
            <a:r>
              <a:rPr lang="ru-RU" dirty="0" smtClean="0"/>
              <a:t>(например,  </a:t>
            </a:r>
            <a:r>
              <a:rPr lang="en-US" dirty="0" smtClean="0"/>
              <a:t>GGL 308 3159)</a:t>
            </a:r>
            <a:r>
              <a:rPr lang="ru-RU" dirty="0" smtClean="0"/>
              <a:t>- </a:t>
            </a:r>
            <a:r>
              <a:rPr lang="ru-RU" dirty="0" smtClean="0">
                <a:hlinkClick r:id="rId3" action="ppaction://hlinksldjump"/>
              </a:rPr>
              <a:t>Медь</a:t>
            </a:r>
            <a:endParaRPr lang="en-US" dirty="0" smtClean="0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B5E496-C20A-4259-82D6-EE90691934EF}" type="slidenum">
              <a:rPr lang="da-DK" smtClean="0"/>
              <a:pPr/>
              <a:t>31</a:t>
            </a:fld>
            <a:endParaRPr lang="da-DK"/>
          </a:p>
        </p:txBody>
      </p:sp>
      <p:sp>
        <p:nvSpPr>
          <p:cNvPr id="10" name="Flowchart: Alternate Process 9"/>
          <p:cNvSpPr/>
          <p:nvPr/>
        </p:nvSpPr>
        <p:spPr bwMode="auto">
          <a:xfrm>
            <a:off x="7286644" y="5786454"/>
            <a:ext cx="1357322" cy="500066"/>
          </a:xfrm>
          <a:prstGeom prst="flowChartAlternateProcess">
            <a:avLst/>
          </a:prstGeom>
          <a:solidFill>
            <a:schemeClr val="accent3"/>
          </a:solidFill>
          <a:ln w="9525" cap="flat" cmpd="sng" algn="ctr">
            <a:solidFill>
              <a:srgbClr val="ACACAC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80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Verdana" pitchFamily="34" charset="0"/>
                <a:hlinkClick r:id="rId4" action="ppaction://hlinksldjump"/>
              </a:rPr>
              <a:t>В начало</a:t>
            </a:r>
            <a:endParaRPr kumimoji="0" lang="ru-RU" sz="1800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Verdana" pitchFamily="34" charset="0"/>
            </a:endParaRPr>
          </a:p>
        </p:txBody>
      </p:sp>
      <p:sp>
        <p:nvSpPr>
          <p:cNvPr id="6" name="Rectangle 2"/>
          <p:cNvSpPr txBox="1">
            <a:spLocks noChangeArrowheads="1"/>
          </p:cNvSpPr>
          <p:nvPr/>
        </p:nvSpPr>
        <p:spPr bwMode="auto">
          <a:xfrm>
            <a:off x="357158" y="214290"/>
            <a:ext cx="7032625" cy="936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36000" numCol="1" anchor="b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5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Накладки для окна</a:t>
            </a:r>
            <a:r>
              <a:rPr kumimoji="0" lang="en-US" sz="24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/>
            </a:r>
            <a:br>
              <a:rPr kumimoji="0" lang="en-US" sz="24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</a:br>
            <a:r>
              <a:rPr kumimoji="0" lang="ru-RU" sz="24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Верхняя накладка/</a:t>
            </a:r>
            <a:r>
              <a:rPr kumimoji="0" lang="en-US" sz="24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Top case</a:t>
            </a:r>
            <a:endParaRPr kumimoji="0" lang="en-US" sz="2400" b="0" i="0" u="none" strike="noStrike" kern="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071538" y="2500306"/>
            <a:ext cx="5943600" cy="137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TextBox 8"/>
          <p:cNvSpPr txBox="1"/>
          <p:nvPr/>
        </p:nvSpPr>
        <p:spPr>
          <a:xfrm>
            <a:off x="500034" y="5857892"/>
            <a:ext cx="55721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hlinkClick r:id="rId6" action="ppaction://hlinksldjump"/>
              </a:rPr>
              <a:t>Вернуться к окнам</a:t>
            </a: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da-DK" sz="1600" dirty="0" err="1" smtClean="0"/>
              <a:t>Накладки</a:t>
            </a:r>
            <a:r>
              <a:rPr lang="da-DK" sz="1600" dirty="0" smtClean="0"/>
              <a:t> </a:t>
            </a:r>
            <a:r>
              <a:rPr lang="da-DK" sz="1600" dirty="0" err="1" smtClean="0"/>
              <a:t>для</a:t>
            </a:r>
            <a:r>
              <a:rPr lang="da-DK" sz="1600" dirty="0" smtClean="0"/>
              <a:t> </a:t>
            </a:r>
            <a:r>
              <a:rPr lang="da-DK" sz="1600" dirty="0" err="1" smtClean="0"/>
              <a:t>окна</a:t>
            </a:r>
            <a:r>
              <a:rPr lang="da-DK" sz="2400" dirty="0" smtClean="0"/>
              <a:t/>
            </a:r>
            <a:br>
              <a:rPr lang="da-DK" sz="2400" dirty="0" smtClean="0"/>
            </a:br>
            <a:r>
              <a:rPr lang="da-DK" sz="2000" dirty="0" err="1" smtClean="0"/>
              <a:t>Верхняя</a:t>
            </a:r>
            <a:r>
              <a:rPr lang="da-DK" sz="2000" dirty="0" smtClean="0"/>
              <a:t> </a:t>
            </a:r>
            <a:r>
              <a:rPr lang="da-DK" sz="2000" dirty="0" err="1" smtClean="0"/>
              <a:t>накладка</a:t>
            </a:r>
            <a:r>
              <a:rPr lang="da-DK" sz="2000" dirty="0" smtClean="0"/>
              <a:t>/Top case</a:t>
            </a:r>
            <a:r>
              <a:rPr lang="da-DK" sz="2400" dirty="0" smtClean="0"/>
              <a:t/>
            </a:r>
            <a:br>
              <a:rPr lang="da-DK" sz="2400" dirty="0" smtClean="0"/>
            </a:br>
            <a:r>
              <a:rPr lang="da-DK" sz="1600" dirty="0" smtClean="0">
                <a:solidFill>
                  <a:srgbClr val="FF0000"/>
                </a:solidFill>
              </a:rPr>
              <a:t>VELUX </a:t>
            </a:r>
            <a:r>
              <a:rPr lang="en-US" sz="1600" dirty="0" smtClean="0">
                <a:solidFill>
                  <a:srgbClr val="FF0000"/>
                </a:solidFill>
              </a:rPr>
              <a:t>OPTIMA</a:t>
            </a:r>
            <a:r>
              <a:rPr lang="da-DK" sz="1600" dirty="0" smtClean="0">
                <a:solidFill>
                  <a:srgbClr val="FF0000"/>
                </a:solidFill>
              </a:rPr>
              <a:t> </a:t>
            </a:r>
            <a:r>
              <a:rPr lang="da-DK" sz="1600" dirty="0" smtClean="0"/>
              <a:t>(</a:t>
            </a:r>
            <a:r>
              <a:rPr lang="da-DK" sz="1600" dirty="0" err="1" smtClean="0"/>
              <a:t>например</a:t>
            </a:r>
            <a:r>
              <a:rPr lang="da-DK" sz="1600" dirty="0" smtClean="0"/>
              <a:t>, GLR M</a:t>
            </a:r>
            <a:r>
              <a:rPr lang="da-DK" sz="1600" dirty="0" smtClean="0">
                <a:solidFill>
                  <a:srgbClr val="FF0000"/>
                </a:solidFill>
              </a:rPr>
              <a:t>R</a:t>
            </a:r>
            <a:r>
              <a:rPr lang="da-DK" sz="1600" dirty="0" smtClean="0"/>
              <a:t>08 3073IS) - Алюминий</a:t>
            </a:r>
            <a:endParaRPr lang="da-DK" sz="1600" dirty="0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B5E496-C20A-4259-82D6-EE90691934EF}" type="slidenum">
              <a:rPr lang="da-DK" smtClean="0"/>
              <a:pPr/>
              <a:t>32</a:t>
            </a:fld>
            <a:endParaRPr lang="da-DK" dirty="0"/>
          </a:p>
        </p:txBody>
      </p:sp>
      <p:sp>
        <p:nvSpPr>
          <p:cNvPr id="10" name="Flowchart: Alternate Process 9"/>
          <p:cNvSpPr/>
          <p:nvPr/>
        </p:nvSpPr>
        <p:spPr bwMode="auto">
          <a:xfrm>
            <a:off x="7286644" y="5786454"/>
            <a:ext cx="1357322" cy="500066"/>
          </a:xfrm>
          <a:prstGeom prst="flowChartAlternateProcess">
            <a:avLst/>
          </a:prstGeom>
          <a:solidFill>
            <a:schemeClr val="accent3"/>
          </a:solidFill>
          <a:ln w="9525" cap="flat" cmpd="sng" algn="ctr">
            <a:solidFill>
              <a:srgbClr val="ACACAC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da-DK" sz="180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Verdana" pitchFamily="34" charset="0"/>
                <a:hlinkClick r:id="rId3" action="ppaction://hlinksldjump"/>
              </a:rPr>
              <a:t>В </a:t>
            </a:r>
            <a:r>
              <a:rPr kumimoji="0" lang="da-DK" sz="1800" i="0" u="none" strike="noStrike" cap="none" normalizeH="0" baseline="0" dirty="0" err="1" smtClean="0">
                <a:ln>
                  <a:noFill/>
                </a:ln>
                <a:solidFill>
                  <a:schemeClr val="bg1"/>
                </a:solidFill>
                <a:effectLst/>
                <a:latin typeface="Verdana" pitchFamily="34" charset="0"/>
                <a:hlinkClick r:id="rId3" action="ppaction://hlinksldjump"/>
              </a:rPr>
              <a:t>начало</a:t>
            </a:r>
            <a:endParaRPr kumimoji="0" lang="da-DK" sz="1800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Verdana" pitchFamily="34" charset="0"/>
            </a:endParaRPr>
          </a:p>
        </p:txBody>
      </p:sp>
      <p:sp>
        <p:nvSpPr>
          <p:cNvPr id="11" name="Rectangle 3"/>
          <p:cNvSpPr txBox="1">
            <a:spLocks noChangeArrowheads="1"/>
          </p:cNvSpPr>
          <p:nvPr/>
        </p:nvSpPr>
        <p:spPr bwMode="auto">
          <a:xfrm>
            <a:off x="347664" y="1268393"/>
            <a:ext cx="5795972" cy="27366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18000" tIns="0" rIns="0" bIns="0" numCol="1" anchor="t" anchorCtr="0" compatLnSpc="1">
            <a:prstTxWarp prst="textNoShape">
              <a:avLst/>
            </a:prstTxWarp>
          </a:bodyPr>
          <a:lstStyle/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Pct val="80000"/>
              <a:buFontTx/>
              <a:buBlip>
                <a:blip r:embed="rId4"/>
              </a:buBlip>
              <a:tabLst>
                <a:tab pos="1274763" algn="l"/>
              </a:tabLst>
              <a:defRPr/>
            </a:pPr>
            <a:r>
              <a:rPr kumimoji="0" lang="da-DK" sz="18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</a:rPr>
              <a:t>GZR, GLR, GLP:</a:t>
            </a:r>
          </a:p>
          <a:p>
            <a:pPr marL="342900" indent="-342900" eaLnBrk="1" hangingPunct="1">
              <a:buSzPct val="80000"/>
              <a:buBlip>
                <a:blip r:embed="rId4"/>
              </a:buBlip>
              <a:tabLst>
                <a:tab pos="1274763" algn="l"/>
              </a:tabLst>
            </a:pPr>
            <a:r>
              <a:rPr kumimoji="0" lang="da-DK" sz="1200" b="0" i="0" u="none" strike="noStrike" kern="0" cap="none" spc="0" normalizeH="0" baseline="0" noProof="0" dirty="0" smtClean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uLnTx/>
                <a:uFillTx/>
                <a:latin typeface="+mn-lt"/>
              </a:rPr>
              <a:t>CR02, CR04				</a:t>
            </a:r>
            <a:r>
              <a:rPr lang="en-US" sz="1200" kern="0" dirty="0">
                <a:solidFill>
                  <a:schemeClr val="accent2">
                    <a:lumMod val="50000"/>
                  </a:schemeClr>
                </a:solidFill>
              </a:rPr>
              <a:t>765195C-A0 </a:t>
            </a:r>
            <a:r>
              <a:rPr kumimoji="0" lang="da-DK" sz="1200" b="0" i="0" u="none" strike="noStrike" kern="0" cap="none" spc="0" normalizeH="0" baseline="0" noProof="0" dirty="0" smtClean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uLnTx/>
                <a:uFillTx/>
                <a:latin typeface="+mn-lt"/>
              </a:rPr>
              <a:t>	</a:t>
            </a:r>
          </a:p>
          <a:p>
            <a:pPr marL="342900" indent="-342900" eaLnBrk="1" hangingPunct="1">
              <a:buSzPct val="80000"/>
              <a:buBlip>
                <a:blip r:embed="rId4"/>
              </a:buBlip>
              <a:tabLst>
                <a:tab pos="1274763" algn="l"/>
              </a:tabLst>
            </a:pPr>
            <a:r>
              <a:rPr kumimoji="0" lang="da-DK" sz="1200" b="0" i="0" u="none" strike="noStrike" kern="0" cap="none" spc="0" normalizeH="0" baseline="0" noProof="0" dirty="0" smtClean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uLnTx/>
                <a:uFillTx/>
                <a:latin typeface="+mn-lt"/>
              </a:rPr>
              <a:t>FR04, FR06			</a:t>
            </a:r>
            <a:r>
              <a:rPr lang="da-DK" sz="1200" kern="0" dirty="0" smtClean="0">
                <a:solidFill>
                  <a:schemeClr val="accent2">
                    <a:lumMod val="50000"/>
                  </a:schemeClr>
                </a:solidFill>
                <a:latin typeface="+mn-lt"/>
              </a:rPr>
              <a:t>	</a:t>
            </a:r>
            <a:r>
              <a:rPr lang="en-US" sz="1200" kern="0" dirty="0" smtClean="0">
                <a:solidFill>
                  <a:schemeClr val="accent2">
                    <a:lumMod val="50000"/>
                  </a:schemeClr>
                </a:solidFill>
              </a:rPr>
              <a:t>765195F-A0 </a:t>
            </a:r>
          </a:p>
          <a:p>
            <a:pPr marL="342900" indent="-342900" eaLnBrk="1" hangingPunct="1">
              <a:buSzPct val="80000"/>
              <a:buBlip>
                <a:blip r:embed="rId4"/>
              </a:buBlip>
              <a:tabLst>
                <a:tab pos="1274763" algn="l"/>
              </a:tabLst>
            </a:pPr>
            <a:r>
              <a:rPr kumimoji="0" lang="da-DK" sz="1200" b="0" i="0" u="none" strike="noStrike" kern="0" cap="none" spc="0" normalizeH="0" baseline="0" noProof="0" dirty="0" smtClean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uLnTx/>
                <a:uFillTx/>
                <a:latin typeface="+mn-lt"/>
              </a:rPr>
              <a:t>MR04, MR06, MR08, MR10		</a:t>
            </a:r>
            <a:r>
              <a:rPr lang="en-US" sz="1200" kern="0" dirty="0" smtClean="0">
                <a:solidFill>
                  <a:schemeClr val="accent2">
                    <a:lumMod val="50000"/>
                  </a:schemeClr>
                </a:solidFill>
              </a:rPr>
              <a:t>765195M-A0 </a:t>
            </a:r>
          </a:p>
          <a:p>
            <a:pPr marL="342900" indent="-342900" eaLnBrk="1" hangingPunct="1">
              <a:buSzPct val="80000"/>
              <a:buBlip>
                <a:blip r:embed="rId4"/>
              </a:buBlip>
              <a:tabLst>
                <a:tab pos="1274763" algn="l"/>
              </a:tabLst>
            </a:pPr>
            <a:r>
              <a:rPr kumimoji="0" lang="da-DK" sz="1200" b="0" i="0" u="none" strike="noStrike" kern="0" cap="none" spc="0" normalizeH="0" baseline="0" noProof="0" dirty="0" smtClean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uLnTx/>
                <a:uFillTx/>
                <a:latin typeface="+mn-lt"/>
              </a:rPr>
              <a:t>PR06, PR08			</a:t>
            </a:r>
            <a:r>
              <a:rPr lang="da-DK" sz="1200" kern="0" dirty="0" smtClean="0">
                <a:solidFill>
                  <a:schemeClr val="accent2">
                    <a:lumMod val="50000"/>
                  </a:schemeClr>
                </a:solidFill>
                <a:latin typeface="+mn-lt"/>
              </a:rPr>
              <a:t>	</a:t>
            </a:r>
            <a:r>
              <a:rPr lang="en-US" sz="1200" kern="0" dirty="0" smtClean="0">
                <a:solidFill>
                  <a:schemeClr val="accent2">
                    <a:lumMod val="50000"/>
                  </a:schemeClr>
                </a:solidFill>
              </a:rPr>
              <a:t>765195P-A0 </a:t>
            </a:r>
          </a:p>
          <a:p>
            <a:pPr marL="342900" indent="-342900" eaLnBrk="1" hangingPunct="1">
              <a:buSzPct val="80000"/>
              <a:buBlip>
                <a:blip r:embed="rId4"/>
              </a:buBlip>
              <a:tabLst>
                <a:tab pos="1274763" algn="l"/>
              </a:tabLst>
            </a:pPr>
            <a:r>
              <a:rPr kumimoji="0" lang="da-DK" sz="1200" b="0" i="0" u="none" strike="noStrike" kern="0" cap="none" spc="0" normalizeH="0" baseline="0" noProof="0" dirty="0" smtClean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uLnTx/>
                <a:uFillTx/>
                <a:latin typeface="+mn-lt"/>
              </a:rPr>
              <a:t>SR06, SR08			</a:t>
            </a:r>
            <a:r>
              <a:rPr lang="da-DK" sz="1200" kern="0" dirty="0" smtClean="0">
                <a:solidFill>
                  <a:schemeClr val="accent2">
                    <a:lumMod val="50000"/>
                  </a:schemeClr>
                </a:solidFill>
                <a:latin typeface="+mn-lt"/>
              </a:rPr>
              <a:t>	</a:t>
            </a:r>
            <a:r>
              <a:rPr lang="en-US" sz="1200" kern="0" dirty="0" smtClean="0">
                <a:solidFill>
                  <a:schemeClr val="accent2">
                    <a:lumMod val="50000"/>
                  </a:schemeClr>
                </a:solidFill>
              </a:rPr>
              <a:t>765195S-A0</a:t>
            </a:r>
            <a:endParaRPr kumimoji="0" lang="da-DK" sz="1200" b="0" i="0" u="none" strike="noStrike" kern="0" cap="none" spc="0" normalizeH="0" baseline="0" noProof="0" dirty="0" smtClean="0">
              <a:ln>
                <a:noFill/>
              </a:ln>
              <a:solidFill>
                <a:schemeClr val="accent2">
                  <a:lumMod val="50000"/>
                </a:schemeClr>
              </a:solidFill>
              <a:effectLst/>
              <a:uLnTx/>
              <a:uFillTx/>
              <a:latin typeface="+mn-lt"/>
            </a:endParaRP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Pct val="80000"/>
              <a:buFontTx/>
              <a:buNone/>
              <a:tabLst>
                <a:tab pos="1274763" algn="l"/>
              </a:tabLst>
              <a:defRPr/>
            </a:pPr>
            <a:endParaRPr kumimoji="0" lang="da-DK" sz="1800" b="0" i="0" u="none" strike="noStrike" kern="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</a:endParaRPr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143635" y="1445398"/>
            <a:ext cx="2681265" cy="6187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78766" y="2159471"/>
            <a:ext cx="2473314" cy="1752575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500034" y="5857892"/>
            <a:ext cx="55721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hlinkClick r:id="rId7" action="ppaction://hlinksldjump"/>
              </a:rPr>
              <a:t>Вернуться к окнам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5286980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da-DK" sz="1600" dirty="0" err="1" smtClean="0"/>
              <a:t>Накладки</a:t>
            </a:r>
            <a:r>
              <a:rPr lang="da-DK" sz="1600" dirty="0" smtClean="0"/>
              <a:t> </a:t>
            </a:r>
            <a:r>
              <a:rPr lang="da-DK" sz="1600" dirty="0" err="1" smtClean="0"/>
              <a:t>для</a:t>
            </a:r>
            <a:r>
              <a:rPr lang="da-DK" sz="1600" dirty="0" smtClean="0"/>
              <a:t> </a:t>
            </a:r>
            <a:r>
              <a:rPr lang="da-DK" sz="1600" dirty="0" err="1" smtClean="0"/>
              <a:t>окна</a:t>
            </a:r>
            <a:r>
              <a:rPr lang="da-DK" sz="2400" dirty="0" smtClean="0"/>
              <a:t/>
            </a:r>
            <a:br>
              <a:rPr lang="da-DK" sz="2400" dirty="0" smtClean="0"/>
            </a:br>
            <a:r>
              <a:rPr lang="da-DK" sz="2000" dirty="0" err="1" smtClean="0"/>
              <a:t>Верхняя</a:t>
            </a:r>
            <a:r>
              <a:rPr lang="da-DK" sz="2000" dirty="0" smtClean="0"/>
              <a:t> </a:t>
            </a:r>
            <a:r>
              <a:rPr lang="da-DK" sz="2000" dirty="0" err="1" smtClean="0"/>
              <a:t>накладка</a:t>
            </a:r>
            <a:r>
              <a:rPr lang="da-DK" sz="2000" dirty="0" smtClean="0"/>
              <a:t>/Top case</a:t>
            </a:r>
            <a:r>
              <a:rPr lang="da-DK" sz="2400" dirty="0" smtClean="0"/>
              <a:t/>
            </a:r>
            <a:br>
              <a:rPr lang="da-DK" sz="2400" dirty="0" smtClean="0"/>
            </a:br>
            <a:r>
              <a:rPr lang="da-DK" sz="1600" dirty="0" smtClean="0">
                <a:solidFill>
                  <a:srgbClr val="FF0000"/>
                </a:solidFill>
              </a:rPr>
              <a:t>V</a:t>
            </a:r>
            <a:r>
              <a:rPr lang="en-US" sz="1600" dirty="0" smtClean="0">
                <a:solidFill>
                  <a:srgbClr val="FF0000"/>
                </a:solidFill>
              </a:rPr>
              <a:t>ELUX PREMIUM</a:t>
            </a:r>
            <a:r>
              <a:rPr lang="da-DK" sz="1600" dirty="0" smtClean="0">
                <a:solidFill>
                  <a:srgbClr val="FF0000"/>
                </a:solidFill>
              </a:rPr>
              <a:t> </a:t>
            </a:r>
            <a:r>
              <a:rPr lang="da-DK" sz="1600" dirty="0" smtClean="0"/>
              <a:t>(</a:t>
            </a:r>
            <a:r>
              <a:rPr lang="ru-RU" sz="1600" dirty="0" smtClean="0"/>
              <a:t>например, </a:t>
            </a:r>
            <a:r>
              <a:rPr lang="da-DK" sz="1600" dirty="0" smtClean="0"/>
              <a:t>GGL M</a:t>
            </a:r>
            <a:r>
              <a:rPr lang="en-US" sz="1600" dirty="0" smtClean="0">
                <a:solidFill>
                  <a:srgbClr val="FF0000"/>
                </a:solidFill>
              </a:rPr>
              <a:t>K</a:t>
            </a:r>
            <a:r>
              <a:rPr lang="da-DK" sz="1600" dirty="0" smtClean="0"/>
              <a:t>08 3073) - Алюминий</a:t>
            </a:r>
            <a:endParaRPr lang="da-DK" sz="1600" dirty="0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B5E496-C20A-4259-82D6-EE90691934EF}" type="slidenum">
              <a:rPr lang="da-DK" smtClean="0"/>
              <a:pPr/>
              <a:t>33</a:t>
            </a:fld>
            <a:endParaRPr lang="da-DK" dirty="0"/>
          </a:p>
        </p:txBody>
      </p:sp>
      <p:sp>
        <p:nvSpPr>
          <p:cNvPr id="10" name="Flowchart: Alternate Process 9"/>
          <p:cNvSpPr/>
          <p:nvPr/>
        </p:nvSpPr>
        <p:spPr bwMode="auto">
          <a:xfrm>
            <a:off x="7286644" y="5786454"/>
            <a:ext cx="1357322" cy="500066"/>
          </a:xfrm>
          <a:prstGeom prst="flowChartAlternateProcess">
            <a:avLst/>
          </a:prstGeom>
          <a:solidFill>
            <a:schemeClr val="accent3"/>
          </a:solidFill>
          <a:ln w="9525" cap="flat" cmpd="sng" algn="ctr">
            <a:solidFill>
              <a:srgbClr val="ACACAC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da-DK" sz="180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Verdana" pitchFamily="34" charset="0"/>
                <a:hlinkClick r:id="rId3" action="ppaction://hlinksldjump"/>
              </a:rPr>
              <a:t>В </a:t>
            </a:r>
            <a:r>
              <a:rPr kumimoji="0" lang="da-DK" sz="1800" i="0" u="none" strike="noStrike" cap="none" normalizeH="0" baseline="0" dirty="0" err="1" smtClean="0">
                <a:ln>
                  <a:noFill/>
                </a:ln>
                <a:solidFill>
                  <a:schemeClr val="bg1"/>
                </a:solidFill>
                <a:effectLst/>
                <a:latin typeface="Verdana" pitchFamily="34" charset="0"/>
                <a:hlinkClick r:id="rId3" action="ppaction://hlinksldjump"/>
              </a:rPr>
              <a:t>начало</a:t>
            </a:r>
            <a:endParaRPr kumimoji="0" lang="da-DK" sz="1800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Verdana" pitchFamily="34" charset="0"/>
            </a:endParaRPr>
          </a:p>
        </p:txBody>
      </p:sp>
      <p:sp>
        <p:nvSpPr>
          <p:cNvPr id="11" name="Rectangle 3"/>
          <p:cNvSpPr txBox="1">
            <a:spLocks noChangeArrowheads="1"/>
          </p:cNvSpPr>
          <p:nvPr/>
        </p:nvSpPr>
        <p:spPr bwMode="auto">
          <a:xfrm>
            <a:off x="347664" y="1268393"/>
            <a:ext cx="5795972" cy="41768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18000" tIns="0" rIns="0" bIns="0" numCol="1" anchor="t" anchorCtr="0" compatLnSpc="1">
            <a:prstTxWarp prst="textNoShape">
              <a:avLst/>
            </a:prstTxWarp>
          </a:bodyPr>
          <a:lstStyle/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Pct val="80000"/>
              <a:buFontTx/>
              <a:buBlip>
                <a:blip r:embed="rId4"/>
              </a:buBlip>
              <a:tabLst>
                <a:tab pos="1274763" algn="l"/>
              </a:tabLst>
              <a:defRPr/>
            </a:pPr>
            <a:r>
              <a:rPr kumimoji="0" lang="da-DK" sz="18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</a:rPr>
              <a:t>GGL, GGU:</a:t>
            </a:r>
          </a:p>
          <a:p>
            <a:pPr marL="342900" indent="-342900" eaLnBrk="1" hangingPunct="1">
              <a:buSzPct val="80000"/>
              <a:buBlip>
                <a:blip r:embed="rId4"/>
              </a:buBlip>
              <a:tabLst>
                <a:tab pos="1274763" algn="l"/>
              </a:tabLst>
            </a:pPr>
            <a:r>
              <a:rPr kumimoji="0" lang="da-DK" sz="1200" b="0" i="0" u="none" strike="noStrike" kern="0" cap="none" spc="0" normalizeH="0" baseline="0" noProof="0" dirty="0" smtClean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uLnTx/>
                <a:uFillTx/>
                <a:latin typeface="+mn-lt"/>
              </a:rPr>
              <a:t>C</a:t>
            </a:r>
            <a:r>
              <a:rPr kumimoji="0" lang="da-DK" sz="1200" b="0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n-lt"/>
              </a:rPr>
              <a:t>K</a:t>
            </a:r>
            <a:r>
              <a:rPr kumimoji="0" lang="da-DK" sz="1200" b="0" i="0" u="none" strike="noStrike" kern="0" cap="none" spc="0" normalizeH="0" baseline="0" noProof="0" dirty="0" smtClean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uLnTx/>
                <a:uFillTx/>
                <a:latin typeface="+mn-lt"/>
              </a:rPr>
              <a:t>02, C</a:t>
            </a:r>
            <a:r>
              <a:rPr kumimoji="0" lang="da-DK" sz="1200" b="0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n-lt"/>
              </a:rPr>
              <a:t>K</a:t>
            </a:r>
            <a:r>
              <a:rPr kumimoji="0" lang="da-DK" sz="1200" b="0" i="0" u="none" strike="noStrike" kern="0" cap="none" spc="0" normalizeH="0" baseline="0" noProof="0" dirty="0" smtClean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uLnTx/>
                <a:uFillTx/>
                <a:latin typeface="+mn-lt"/>
              </a:rPr>
              <a:t>04				</a:t>
            </a:r>
            <a:r>
              <a:rPr lang="da-DK" sz="1200" kern="0" dirty="0" smtClean="0">
                <a:solidFill>
                  <a:schemeClr val="accent2">
                    <a:lumMod val="50000"/>
                  </a:schemeClr>
                </a:solidFill>
              </a:rPr>
              <a:t>763748CK0</a:t>
            </a:r>
            <a:r>
              <a:rPr kumimoji="0" lang="da-DK" sz="1200" b="0" i="0" u="none" strike="noStrike" kern="0" cap="none" spc="0" normalizeH="0" baseline="0" noProof="0" dirty="0" smtClean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uLnTx/>
                <a:uFillTx/>
                <a:latin typeface="+mn-lt"/>
              </a:rPr>
              <a:t>		</a:t>
            </a:r>
          </a:p>
          <a:p>
            <a:pPr marL="342900" indent="-342900" eaLnBrk="1" hangingPunct="1">
              <a:buSzPct val="80000"/>
              <a:buBlip>
                <a:blip r:embed="rId4"/>
              </a:buBlip>
              <a:tabLst>
                <a:tab pos="1274763" algn="l"/>
              </a:tabLst>
            </a:pPr>
            <a:r>
              <a:rPr kumimoji="0" lang="da-DK" sz="1200" b="0" i="0" u="none" strike="noStrike" kern="0" cap="none" spc="0" normalizeH="0" baseline="0" noProof="0" dirty="0" smtClean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uLnTx/>
                <a:uFillTx/>
                <a:latin typeface="+mn-lt"/>
              </a:rPr>
              <a:t>F</a:t>
            </a:r>
            <a:r>
              <a:rPr kumimoji="0" lang="da-DK" sz="1200" b="0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n-lt"/>
              </a:rPr>
              <a:t>K</a:t>
            </a:r>
            <a:r>
              <a:rPr kumimoji="0" lang="da-DK" sz="1200" b="0" i="0" u="none" strike="noStrike" kern="0" cap="none" spc="0" normalizeH="0" baseline="0" noProof="0" dirty="0" smtClean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uLnTx/>
                <a:uFillTx/>
                <a:latin typeface="+mn-lt"/>
              </a:rPr>
              <a:t>04, F</a:t>
            </a:r>
            <a:r>
              <a:rPr kumimoji="0" lang="da-DK" sz="1200" b="0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n-lt"/>
              </a:rPr>
              <a:t>K</a:t>
            </a:r>
            <a:r>
              <a:rPr kumimoji="0" lang="da-DK" sz="1200" b="0" i="0" u="none" strike="noStrike" kern="0" cap="none" spc="0" normalizeH="0" baseline="0" noProof="0" dirty="0" smtClean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uLnTx/>
                <a:uFillTx/>
                <a:latin typeface="+mn-lt"/>
              </a:rPr>
              <a:t>06			</a:t>
            </a:r>
            <a:r>
              <a:rPr lang="da-DK" sz="1200" kern="0" dirty="0" smtClean="0">
                <a:solidFill>
                  <a:schemeClr val="accent2">
                    <a:lumMod val="50000"/>
                  </a:schemeClr>
                </a:solidFill>
                <a:latin typeface="+mn-lt"/>
              </a:rPr>
              <a:t>	</a:t>
            </a:r>
            <a:r>
              <a:rPr lang="da-DK" sz="1200" kern="0" dirty="0" smtClean="0">
                <a:solidFill>
                  <a:schemeClr val="accent2">
                    <a:lumMod val="50000"/>
                  </a:schemeClr>
                </a:solidFill>
              </a:rPr>
              <a:t>763748FK0</a:t>
            </a:r>
            <a:endParaRPr kumimoji="0" lang="da-DK" sz="1200" b="0" i="0" u="none" strike="noStrike" kern="0" cap="none" spc="0" normalizeH="0" baseline="0" noProof="0" dirty="0" smtClean="0">
              <a:ln>
                <a:noFill/>
              </a:ln>
              <a:solidFill>
                <a:schemeClr val="accent2">
                  <a:lumMod val="50000"/>
                </a:schemeClr>
              </a:solidFill>
              <a:effectLst/>
              <a:uLnTx/>
              <a:uFillTx/>
              <a:latin typeface="+mn-lt"/>
            </a:endParaRPr>
          </a:p>
          <a:p>
            <a:pPr marL="342900" lvl="0" indent="-342900" eaLnBrk="1" hangingPunct="1">
              <a:buSzPct val="80000"/>
              <a:buBlip>
                <a:blip r:embed="rId4"/>
              </a:buBlip>
              <a:tabLst>
                <a:tab pos="1274763" algn="l"/>
              </a:tabLst>
            </a:pPr>
            <a:r>
              <a:rPr kumimoji="0" lang="da-DK" sz="1200" b="0" i="0" u="none" strike="noStrike" kern="0" cap="none" spc="0" normalizeH="0" baseline="0" noProof="0" dirty="0" smtClean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uLnTx/>
                <a:uFillTx/>
                <a:latin typeface="+mn-lt"/>
              </a:rPr>
              <a:t>M</a:t>
            </a:r>
            <a:r>
              <a:rPr kumimoji="0" lang="da-DK" sz="1200" b="0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n-lt"/>
              </a:rPr>
              <a:t>K</a:t>
            </a:r>
            <a:r>
              <a:rPr kumimoji="0" lang="da-DK" sz="1200" b="0" i="0" u="none" strike="noStrike" kern="0" cap="none" spc="0" normalizeH="0" baseline="0" noProof="0" dirty="0" smtClean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uLnTx/>
                <a:uFillTx/>
                <a:latin typeface="+mn-lt"/>
              </a:rPr>
              <a:t>04, M</a:t>
            </a:r>
            <a:r>
              <a:rPr kumimoji="0" lang="da-DK" sz="1200" b="0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n-lt"/>
              </a:rPr>
              <a:t>K</a:t>
            </a:r>
            <a:r>
              <a:rPr kumimoji="0" lang="da-DK" sz="1200" b="0" i="0" u="none" strike="noStrike" kern="0" cap="none" spc="0" normalizeH="0" baseline="0" noProof="0" dirty="0" smtClean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uLnTx/>
                <a:uFillTx/>
                <a:latin typeface="+mn-lt"/>
              </a:rPr>
              <a:t>06, M</a:t>
            </a:r>
            <a:r>
              <a:rPr kumimoji="0" lang="da-DK" sz="1200" b="0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n-lt"/>
              </a:rPr>
              <a:t>K</a:t>
            </a:r>
            <a:r>
              <a:rPr kumimoji="0" lang="da-DK" sz="1200" b="0" i="0" u="none" strike="noStrike" kern="0" cap="none" spc="0" normalizeH="0" baseline="0" noProof="0" dirty="0" smtClean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uLnTx/>
                <a:uFillTx/>
                <a:latin typeface="+mn-lt"/>
              </a:rPr>
              <a:t>08, M</a:t>
            </a:r>
            <a:r>
              <a:rPr kumimoji="0" lang="da-DK" sz="1200" b="0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n-lt"/>
              </a:rPr>
              <a:t>K</a:t>
            </a:r>
            <a:r>
              <a:rPr kumimoji="0" lang="da-DK" sz="1200" b="0" i="0" u="none" strike="noStrike" kern="0" cap="none" spc="0" normalizeH="0" baseline="0" noProof="0" dirty="0" smtClean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uLnTx/>
                <a:uFillTx/>
                <a:latin typeface="+mn-lt"/>
              </a:rPr>
              <a:t>10		</a:t>
            </a:r>
            <a:r>
              <a:rPr lang="da-DK" sz="1200" kern="0" dirty="0" smtClean="0">
                <a:solidFill>
                  <a:schemeClr val="accent2">
                    <a:lumMod val="50000"/>
                  </a:schemeClr>
                </a:solidFill>
                <a:latin typeface="+mn-lt"/>
              </a:rPr>
              <a:t>763748MK0</a:t>
            </a:r>
            <a:endParaRPr kumimoji="0" lang="da-DK" sz="1200" b="0" i="0" u="none" strike="noStrike" kern="0" cap="none" spc="0" normalizeH="0" baseline="0" noProof="0" dirty="0" smtClean="0">
              <a:ln>
                <a:noFill/>
              </a:ln>
              <a:solidFill>
                <a:schemeClr val="accent2">
                  <a:lumMod val="50000"/>
                </a:schemeClr>
              </a:solidFill>
              <a:effectLst/>
              <a:uLnTx/>
              <a:uFillTx/>
              <a:latin typeface="+mn-lt"/>
            </a:endParaRPr>
          </a:p>
          <a:p>
            <a:pPr marL="342900" indent="-342900" eaLnBrk="1" hangingPunct="1">
              <a:buSzPct val="80000"/>
              <a:buBlip>
                <a:blip r:embed="rId4"/>
              </a:buBlip>
              <a:tabLst>
                <a:tab pos="1274763" algn="l"/>
              </a:tabLst>
            </a:pPr>
            <a:r>
              <a:rPr lang="da-DK" sz="1200" kern="0" dirty="0" smtClean="0">
                <a:solidFill>
                  <a:schemeClr val="accent2">
                    <a:lumMod val="50000"/>
                  </a:schemeClr>
                </a:solidFill>
              </a:rPr>
              <a:t>P</a:t>
            </a:r>
            <a:r>
              <a:rPr lang="da-DK" sz="1200" kern="0" dirty="0" smtClean="0">
                <a:solidFill>
                  <a:srgbClr val="FF0000"/>
                </a:solidFill>
              </a:rPr>
              <a:t>K</a:t>
            </a:r>
            <a:r>
              <a:rPr lang="da-DK" sz="1200" kern="0" dirty="0" smtClean="0">
                <a:solidFill>
                  <a:schemeClr val="accent2">
                    <a:lumMod val="50000"/>
                  </a:schemeClr>
                </a:solidFill>
              </a:rPr>
              <a:t>04</a:t>
            </a:r>
            <a:r>
              <a:rPr lang="da-DK" sz="1200" kern="0" dirty="0">
                <a:solidFill>
                  <a:schemeClr val="accent2">
                    <a:lumMod val="50000"/>
                  </a:schemeClr>
                </a:solidFill>
              </a:rPr>
              <a:t>, </a:t>
            </a:r>
            <a:r>
              <a:rPr kumimoji="0" lang="da-DK" sz="1200" b="0" i="0" u="none" strike="noStrike" kern="0" cap="none" spc="0" normalizeH="0" baseline="0" noProof="0" dirty="0" smtClean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uLnTx/>
                <a:uFillTx/>
                <a:latin typeface="+mn-lt"/>
              </a:rPr>
              <a:t>P</a:t>
            </a:r>
            <a:r>
              <a:rPr kumimoji="0" lang="da-DK" sz="1200" b="0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n-lt"/>
              </a:rPr>
              <a:t>K</a:t>
            </a:r>
            <a:r>
              <a:rPr kumimoji="0" lang="da-DK" sz="1200" b="0" i="0" u="none" strike="noStrike" kern="0" cap="none" spc="0" normalizeH="0" baseline="0" noProof="0" dirty="0" smtClean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uLnTx/>
                <a:uFillTx/>
                <a:latin typeface="+mn-lt"/>
              </a:rPr>
              <a:t>06, P</a:t>
            </a:r>
            <a:r>
              <a:rPr kumimoji="0" lang="da-DK" sz="1200" b="0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n-lt"/>
              </a:rPr>
              <a:t>K</a:t>
            </a:r>
            <a:r>
              <a:rPr kumimoji="0" lang="da-DK" sz="1200" b="0" i="0" u="none" strike="noStrike" kern="0" cap="none" spc="0" normalizeH="0" baseline="0" noProof="0" dirty="0" smtClean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uLnTx/>
                <a:uFillTx/>
                <a:latin typeface="+mn-lt"/>
              </a:rPr>
              <a:t>08, P</a:t>
            </a:r>
            <a:r>
              <a:rPr kumimoji="0" lang="da-DK" sz="1200" b="0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n-lt"/>
              </a:rPr>
              <a:t>K</a:t>
            </a:r>
            <a:r>
              <a:rPr kumimoji="0" lang="da-DK" sz="1200" b="0" i="0" u="none" strike="noStrike" kern="0" cap="none" spc="0" normalizeH="0" baseline="0" noProof="0" dirty="0" smtClean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uLnTx/>
                <a:uFillTx/>
                <a:latin typeface="+mn-lt"/>
              </a:rPr>
              <a:t>10	</a:t>
            </a:r>
            <a:r>
              <a:rPr lang="da-DK" sz="1200" kern="0" dirty="0" smtClean="0">
                <a:solidFill>
                  <a:schemeClr val="accent2">
                    <a:lumMod val="50000"/>
                  </a:schemeClr>
                </a:solidFill>
                <a:latin typeface="+mn-lt"/>
              </a:rPr>
              <a:t>	</a:t>
            </a:r>
            <a:r>
              <a:rPr lang="da-DK" sz="1200" kern="0" dirty="0" smtClean="0">
                <a:solidFill>
                  <a:schemeClr val="accent2">
                    <a:lumMod val="50000"/>
                  </a:schemeClr>
                </a:solidFill>
              </a:rPr>
              <a:t>763748PK0</a:t>
            </a:r>
            <a:endParaRPr kumimoji="0" lang="da-DK" sz="1200" b="0" i="0" u="none" strike="noStrike" kern="0" cap="none" spc="0" normalizeH="0" baseline="0" noProof="0" dirty="0" smtClean="0">
              <a:ln>
                <a:noFill/>
              </a:ln>
              <a:solidFill>
                <a:schemeClr val="accent2">
                  <a:lumMod val="50000"/>
                </a:schemeClr>
              </a:solidFill>
              <a:effectLst/>
              <a:uLnTx/>
              <a:uFillTx/>
              <a:latin typeface="+mn-lt"/>
            </a:endParaRPr>
          </a:p>
          <a:p>
            <a:pPr marL="342900" indent="-342900" eaLnBrk="1" hangingPunct="1">
              <a:buSzPct val="80000"/>
              <a:buBlip>
                <a:blip r:embed="rId4"/>
              </a:buBlip>
              <a:tabLst>
                <a:tab pos="1274763" algn="l"/>
              </a:tabLst>
            </a:pPr>
            <a:r>
              <a:rPr kumimoji="0" lang="da-DK" sz="1200" b="0" i="0" u="none" strike="noStrike" kern="0" cap="none" spc="0" normalizeH="0" baseline="0" noProof="0" dirty="0" smtClean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uLnTx/>
                <a:uFillTx/>
                <a:latin typeface="+mn-lt"/>
              </a:rPr>
              <a:t>S</a:t>
            </a:r>
            <a:r>
              <a:rPr kumimoji="0" lang="da-DK" sz="1200" b="0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n-lt"/>
              </a:rPr>
              <a:t>K</a:t>
            </a:r>
            <a:r>
              <a:rPr kumimoji="0" lang="da-DK" sz="1200" b="0" i="0" u="none" strike="noStrike" kern="0" cap="none" spc="0" normalizeH="0" baseline="0" noProof="0" dirty="0" smtClean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uLnTx/>
                <a:uFillTx/>
                <a:latin typeface="+mn-lt"/>
              </a:rPr>
              <a:t>06, S</a:t>
            </a:r>
            <a:r>
              <a:rPr kumimoji="0" lang="da-DK" sz="1200" b="0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n-lt"/>
              </a:rPr>
              <a:t>K</a:t>
            </a:r>
            <a:r>
              <a:rPr kumimoji="0" lang="da-DK" sz="1200" b="0" i="0" u="none" strike="noStrike" kern="0" cap="none" spc="0" normalizeH="0" baseline="0" noProof="0" dirty="0" smtClean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uLnTx/>
                <a:uFillTx/>
                <a:latin typeface="+mn-lt"/>
              </a:rPr>
              <a:t>08, S</a:t>
            </a:r>
            <a:r>
              <a:rPr kumimoji="0" lang="da-DK" sz="1200" b="0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n-lt"/>
              </a:rPr>
              <a:t>K</a:t>
            </a:r>
            <a:r>
              <a:rPr kumimoji="0" lang="da-DK" sz="1200" b="0" i="0" u="none" strike="noStrike" kern="0" cap="none" spc="0" normalizeH="0" baseline="0" noProof="0" dirty="0" smtClean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uLnTx/>
                <a:uFillTx/>
                <a:latin typeface="+mn-lt"/>
              </a:rPr>
              <a:t>10		</a:t>
            </a:r>
            <a:r>
              <a:rPr lang="da-DK" sz="1200" kern="0" dirty="0" smtClean="0">
                <a:solidFill>
                  <a:schemeClr val="accent2">
                    <a:lumMod val="50000"/>
                  </a:schemeClr>
                </a:solidFill>
                <a:latin typeface="+mn-lt"/>
              </a:rPr>
              <a:t>	</a:t>
            </a:r>
            <a:r>
              <a:rPr lang="da-DK" sz="1200" kern="0" dirty="0" smtClean="0">
                <a:solidFill>
                  <a:schemeClr val="accent2">
                    <a:lumMod val="50000"/>
                  </a:schemeClr>
                </a:solidFill>
              </a:rPr>
              <a:t>763748SK0</a:t>
            </a:r>
            <a:endParaRPr kumimoji="0" lang="da-DK" sz="1200" b="0" i="0" u="none" strike="noStrike" kern="0" cap="none" spc="0" normalizeH="0" baseline="0" noProof="0" dirty="0" smtClean="0">
              <a:ln>
                <a:noFill/>
              </a:ln>
              <a:solidFill>
                <a:schemeClr val="accent2">
                  <a:lumMod val="50000"/>
                </a:schemeClr>
              </a:solidFill>
              <a:effectLst/>
              <a:uLnTx/>
              <a:uFillTx/>
              <a:latin typeface="+mn-lt"/>
            </a:endParaRPr>
          </a:p>
          <a:p>
            <a:pPr marL="342900" indent="-342900" eaLnBrk="1" hangingPunct="1">
              <a:buSzPct val="80000"/>
              <a:buBlip>
                <a:blip r:embed="rId4"/>
              </a:buBlip>
              <a:tabLst>
                <a:tab pos="1274763" algn="l"/>
              </a:tabLst>
            </a:pPr>
            <a:r>
              <a:rPr kumimoji="0" lang="da-DK" sz="1200" b="0" i="0" u="none" strike="noStrike" kern="0" cap="none" spc="0" normalizeH="0" baseline="0" noProof="0" dirty="0" smtClean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uLnTx/>
                <a:uFillTx/>
                <a:latin typeface="+mn-lt"/>
              </a:rPr>
              <a:t>U</a:t>
            </a:r>
            <a:r>
              <a:rPr kumimoji="0" lang="da-DK" sz="1200" b="0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n-lt"/>
              </a:rPr>
              <a:t>K</a:t>
            </a:r>
            <a:r>
              <a:rPr kumimoji="0" lang="da-DK" sz="1200" b="0" i="0" u="none" strike="noStrike" kern="0" cap="none" spc="0" normalizeH="0" baseline="0" noProof="0" dirty="0" smtClean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uLnTx/>
                <a:uFillTx/>
                <a:latin typeface="+mn-lt"/>
              </a:rPr>
              <a:t>04, </a:t>
            </a:r>
            <a:r>
              <a:rPr lang="da-DK" sz="1200" kern="0" dirty="0" smtClean="0">
                <a:solidFill>
                  <a:schemeClr val="accent2">
                    <a:lumMod val="50000"/>
                  </a:schemeClr>
                </a:solidFill>
              </a:rPr>
              <a:t>U</a:t>
            </a:r>
            <a:r>
              <a:rPr lang="da-DK" sz="1200" kern="0" dirty="0" smtClean="0">
                <a:solidFill>
                  <a:srgbClr val="FF0000"/>
                </a:solidFill>
              </a:rPr>
              <a:t>K</a:t>
            </a:r>
            <a:r>
              <a:rPr lang="da-DK" sz="1200" kern="0" dirty="0" smtClean="0">
                <a:solidFill>
                  <a:schemeClr val="accent2">
                    <a:lumMod val="50000"/>
                  </a:schemeClr>
                </a:solidFill>
              </a:rPr>
              <a:t>06, </a:t>
            </a:r>
            <a:r>
              <a:rPr kumimoji="0" lang="da-DK" sz="1200" b="0" i="0" u="none" strike="noStrike" kern="0" cap="none" spc="0" normalizeH="0" baseline="0" noProof="0" dirty="0" smtClean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uLnTx/>
                <a:uFillTx/>
                <a:latin typeface="+mn-lt"/>
              </a:rPr>
              <a:t>U</a:t>
            </a:r>
            <a:r>
              <a:rPr kumimoji="0" lang="da-DK" sz="1200" b="0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n-lt"/>
              </a:rPr>
              <a:t>K</a:t>
            </a:r>
            <a:r>
              <a:rPr kumimoji="0" lang="da-DK" sz="1200" b="0" i="0" u="none" strike="noStrike" kern="0" cap="none" spc="0" normalizeH="0" baseline="0" noProof="0" dirty="0" smtClean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uLnTx/>
                <a:uFillTx/>
                <a:latin typeface="+mn-lt"/>
              </a:rPr>
              <a:t>08, U</a:t>
            </a:r>
            <a:r>
              <a:rPr kumimoji="0" lang="da-DK" sz="1200" b="0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n-lt"/>
              </a:rPr>
              <a:t>K</a:t>
            </a:r>
            <a:r>
              <a:rPr kumimoji="0" lang="da-DK" sz="1200" b="0" i="0" u="none" strike="noStrike" kern="0" cap="none" spc="0" normalizeH="0" baseline="0" noProof="0" dirty="0" smtClean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uLnTx/>
                <a:uFillTx/>
                <a:latin typeface="+mn-lt"/>
              </a:rPr>
              <a:t>10	</a:t>
            </a:r>
            <a:r>
              <a:rPr lang="da-DK" sz="1200" kern="0" dirty="0" smtClean="0">
                <a:solidFill>
                  <a:schemeClr val="accent2">
                    <a:lumMod val="50000"/>
                  </a:schemeClr>
                </a:solidFill>
                <a:latin typeface="+mn-lt"/>
              </a:rPr>
              <a:t>	</a:t>
            </a:r>
            <a:r>
              <a:rPr lang="da-DK" sz="1200" kern="0" dirty="0" smtClean="0">
                <a:solidFill>
                  <a:schemeClr val="accent2">
                    <a:lumMod val="50000"/>
                  </a:schemeClr>
                </a:solidFill>
              </a:rPr>
              <a:t>763748UK0</a:t>
            </a:r>
            <a:endParaRPr kumimoji="0" lang="da-DK" sz="1400" b="0" i="0" u="none" strike="noStrike" kern="0" cap="none" spc="0" normalizeH="0" baseline="0" noProof="0" dirty="0" smtClean="0">
              <a:ln>
                <a:noFill/>
              </a:ln>
              <a:solidFill>
                <a:schemeClr val="accent2">
                  <a:lumMod val="50000"/>
                </a:schemeClr>
              </a:solidFill>
              <a:effectLst/>
              <a:uLnTx/>
              <a:uFillTx/>
              <a:latin typeface="+mn-lt"/>
            </a:endParaRP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Pct val="80000"/>
              <a:buFontTx/>
              <a:buNone/>
              <a:tabLst>
                <a:tab pos="1274763" algn="l"/>
              </a:tabLst>
              <a:defRPr/>
            </a:pPr>
            <a:endParaRPr kumimoji="0" lang="da-DK" sz="1800" b="0" i="0" u="none" strike="noStrike" kern="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</a:endParaRP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Pct val="80000"/>
              <a:buFontTx/>
              <a:buBlip>
                <a:blip r:embed="rId4"/>
              </a:buBlip>
              <a:tabLst>
                <a:tab pos="1274763" algn="l"/>
              </a:tabLst>
              <a:defRPr/>
            </a:pPr>
            <a:r>
              <a:rPr kumimoji="0" lang="da-DK" sz="18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</a:rPr>
              <a:t>GPL, GPU:</a:t>
            </a:r>
          </a:p>
          <a:p>
            <a:pPr marL="342900" indent="-342900" eaLnBrk="1" hangingPunct="1">
              <a:buSzPct val="80000"/>
              <a:buBlip>
                <a:blip r:embed="rId4"/>
              </a:buBlip>
              <a:tabLst>
                <a:tab pos="1274763" algn="l"/>
              </a:tabLst>
            </a:pPr>
            <a:r>
              <a:rPr lang="da-DK" sz="1200" kern="0" dirty="0" smtClean="0">
                <a:solidFill>
                  <a:schemeClr val="accent2">
                    <a:lumMod val="50000"/>
                  </a:schemeClr>
                </a:solidFill>
              </a:rPr>
              <a:t>C</a:t>
            </a:r>
            <a:r>
              <a:rPr lang="da-DK" sz="1200" kern="0" dirty="0" smtClean="0">
                <a:solidFill>
                  <a:srgbClr val="FF0000"/>
                </a:solidFill>
              </a:rPr>
              <a:t>K</a:t>
            </a:r>
            <a:r>
              <a:rPr lang="da-DK" sz="1200" kern="0" dirty="0" smtClean="0">
                <a:solidFill>
                  <a:schemeClr val="accent2">
                    <a:lumMod val="50000"/>
                  </a:schemeClr>
                </a:solidFill>
              </a:rPr>
              <a:t>04, C</a:t>
            </a:r>
            <a:r>
              <a:rPr lang="da-DK" sz="1200" kern="0" dirty="0" smtClean="0">
                <a:solidFill>
                  <a:srgbClr val="FF0000"/>
                </a:solidFill>
              </a:rPr>
              <a:t>K</a:t>
            </a:r>
            <a:r>
              <a:rPr lang="da-DK" sz="1200" kern="0" dirty="0" smtClean="0">
                <a:solidFill>
                  <a:schemeClr val="accent2">
                    <a:lumMod val="50000"/>
                  </a:schemeClr>
                </a:solidFill>
              </a:rPr>
              <a:t>06</a:t>
            </a:r>
            <a:r>
              <a:rPr lang="da-DK" sz="1200" kern="0" dirty="0">
                <a:solidFill>
                  <a:schemeClr val="accent2">
                    <a:lumMod val="50000"/>
                  </a:schemeClr>
                </a:solidFill>
              </a:rPr>
              <a:t>				</a:t>
            </a:r>
            <a:r>
              <a:rPr lang="da-DK" sz="1200" kern="0" dirty="0" smtClean="0">
                <a:solidFill>
                  <a:schemeClr val="accent2">
                    <a:lumMod val="50000"/>
                  </a:schemeClr>
                </a:solidFill>
              </a:rPr>
              <a:t>763710CK0</a:t>
            </a:r>
            <a:r>
              <a:rPr lang="da-DK" sz="1200" kern="0" dirty="0">
                <a:solidFill>
                  <a:schemeClr val="accent2">
                    <a:lumMod val="50000"/>
                  </a:schemeClr>
                </a:solidFill>
              </a:rPr>
              <a:t>		</a:t>
            </a:r>
          </a:p>
          <a:p>
            <a:pPr marL="342900" indent="-342900" eaLnBrk="1" hangingPunct="1">
              <a:buSzPct val="80000"/>
              <a:buBlip>
                <a:blip r:embed="rId4"/>
              </a:buBlip>
              <a:tabLst>
                <a:tab pos="1274763" algn="l"/>
              </a:tabLst>
            </a:pPr>
            <a:r>
              <a:rPr lang="da-DK" sz="1200" kern="0" dirty="0" smtClean="0">
                <a:solidFill>
                  <a:schemeClr val="accent2">
                    <a:lumMod val="50000"/>
                  </a:schemeClr>
                </a:solidFill>
              </a:rPr>
              <a:t>F</a:t>
            </a:r>
            <a:r>
              <a:rPr lang="da-DK" sz="1200" kern="0" dirty="0" smtClean="0">
                <a:solidFill>
                  <a:srgbClr val="FF0000"/>
                </a:solidFill>
              </a:rPr>
              <a:t>K</a:t>
            </a:r>
            <a:r>
              <a:rPr lang="da-DK" sz="1200" kern="0" dirty="0" smtClean="0">
                <a:solidFill>
                  <a:schemeClr val="accent2">
                    <a:lumMod val="50000"/>
                  </a:schemeClr>
                </a:solidFill>
              </a:rPr>
              <a:t>06</a:t>
            </a:r>
            <a:r>
              <a:rPr lang="da-DK" sz="1200" kern="0" dirty="0">
                <a:solidFill>
                  <a:schemeClr val="accent2">
                    <a:lumMod val="50000"/>
                  </a:schemeClr>
                </a:solidFill>
              </a:rPr>
              <a:t>				</a:t>
            </a:r>
            <a:r>
              <a:rPr lang="da-DK" sz="1200" kern="0" dirty="0" smtClean="0">
                <a:solidFill>
                  <a:schemeClr val="accent2">
                    <a:lumMod val="50000"/>
                  </a:schemeClr>
                </a:solidFill>
              </a:rPr>
              <a:t>763710FK0</a:t>
            </a:r>
            <a:endParaRPr lang="da-DK" sz="1200" kern="0" dirty="0">
              <a:solidFill>
                <a:schemeClr val="accent2">
                  <a:lumMod val="50000"/>
                </a:schemeClr>
              </a:solidFill>
            </a:endParaRPr>
          </a:p>
          <a:p>
            <a:pPr marL="342900" lvl="0" indent="-342900" eaLnBrk="1" hangingPunct="1">
              <a:buSzPct val="80000"/>
              <a:buBlip>
                <a:blip r:embed="rId4"/>
              </a:buBlip>
              <a:tabLst>
                <a:tab pos="1274763" algn="l"/>
              </a:tabLst>
            </a:pPr>
            <a:r>
              <a:rPr lang="da-DK" sz="1200" kern="0" dirty="0" smtClean="0">
                <a:solidFill>
                  <a:schemeClr val="accent2">
                    <a:lumMod val="50000"/>
                  </a:schemeClr>
                </a:solidFill>
              </a:rPr>
              <a:t>M</a:t>
            </a:r>
            <a:r>
              <a:rPr lang="da-DK" sz="1200" kern="0" dirty="0" smtClean="0">
                <a:solidFill>
                  <a:srgbClr val="FF0000"/>
                </a:solidFill>
              </a:rPr>
              <a:t>K</a:t>
            </a:r>
            <a:r>
              <a:rPr lang="da-DK" sz="1200" kern="0" dirty="0" smtClean="0">
                <a:solidFill>
                  <a:schemeClr val="accent2">
                    <a:lumMod val="50000"/>
                  </a:schemeClr>
                </a:solidFill>
              </a:rPr>
              <a:t>04</a:t>
            </a:r>
            <a:r>
              <a:rPr lang="da-DK" sz="1200" kern="0" dirty="0">
                <a:solidFill>
                  <a:schemeClr val="accent2">
                    <a:lumMod val="50000"/>
                  </a:schemeClr>
                </a:solidFill>
              </a:rPr>
              <a:t>, </a:t>
            </a:r>
            <a:r>
              <a:rPr lang="da-DK" sz="1200" kern="0" dirty="0" smtClean="0">
                <a:solidFill>
                  <a:schemeClr val="accent2">
                    <a:lumMod val="50000"/>
                  </a:schemeClr>
                </a:solidFill>
              </a:rPr>
              <a:t>M</a:t>
            </a:r>
            <a:r>
              <a:rPr lang="da-DK" sz="1200" kern="0" dirty="0" smtClean="0">
                <a:solidFill>
                  <a:srgbClr val="FF0000"/>
                </a:solidFill>
              </a:rPr>
              <a:t>K</a:t>
            </a:r>
            <a:r>
              <a:rPr lang="da-DK" sz="1200" kern="0" dirty="0" smtClean="0">
                <a:solidFill>
                  <a:schemeClr val="accent2">
                    <a:lumMod val="50000"/>
                  </a:schemeClr>
                </a:solidFill>
              </a:rPr>
              <a:t>06</a:t>
            </a:r>
            <a:r>
              <a:rPr lang="da-DK" sz="1200" kern="0" dirty="0">
                <a:solidFill>
                  <a:schemeClr val="accent2">
                    <a:lumMod val="50000"/>
                  </a:schemeClr>
                </a:solidFill>
              </a:rPr>
              <a:t>, </a:t>
            </a:r>
            <a:r>
              <a:rPr lang="da-DK" sz="1200" kern="0" dirty="0" smtClean="0">
                <a:solidFill>
                  <a:schemeClr val="accent2">
                    <a:lumMod val="50000"/>
                  </a:schemeClr>
                </a:solidFill>
              </a:rPr>
              <a:t>M</a:t>
            </a:r>
            <a:r>
              <a:rPr lang="da-DK" sz="1200" kern="0" dirty="0" smtClean="0">
                <a:solidFill>
                  <a:srgbClr val="FF0000"/>
                </a:solidFill>
              </a:rPr>
              <a:t>K</a:t>
            </a:r>
            <a:r>
              <a:rPr lang="da-DK" sz="1200" kern="0" dirty="0" smtClean="0">
                <a:solidFill>
                  <a:schemeClr val="accent2">
                    <a:lumMod val="50000"/>
                  </a:schemeClr>
                </a:solidFill>
              </a:rPr>
              <a:t>08</a:t>
            </a:r>
            <a:r>
              <a:rPr lang="da-DK" sz="1200" kern="0" dirty="0">
                <a:solidFill>
                  <a:schemeClr val="accent2">
                    <a:lumMod val="50000"/>
                  </a:schemeClr>
                </a:solidFill>
              </a:rPr>
              <a:t>, </a:t>
            </a:r>
            <a:r>
              <a:rPr lang="da-DK" sz="1200" kern="0" dirty="0" smtClean="0">
                <a:solidFill>
                  <a:schemeClr val="accent2">
                    <a:lumMod val="50000"/>
                  </a:schemeClr>
                </a:solidFill>
              </a:rPr>
              <a:t>M</a:t>
            </a:r>
            <a:r>
              <a:rPr lang="da-DK" sz="1200" kern="0" dirty="0" smtClean="0">
                <a:solidFill>
                  <a:srgbClr val="FF0000"/>
                </a:solidFill>
              </a:rPr>
              <a:t>K</a:t>
            </a:r>
            <a:r>
              <a:rPr lang="da-DK" sz="1200" kern="0" dirty="0" smtClean="0">
                <a:solidFill>
                  <a:schemeClr val="accent2">
                    <a:lumMod val="50000"/>
                  </a:schemeClr>
                </a:solidFill>
              </a:rPr>
              <a:t>10</a:t>
            </a:r>
            <a:r>
              <a:rPr lang="da-DK" sz="1200" kern="0" dirty="0">
                <a:solidFill>
                  <a:schemeClr val="accent2">
                    <a:lumMod val="50000"/>
                  </a:schemeClr>
                </a:solidFill>
              </a:rPr>
              <a:t>		</a:t>
            </a:r>
            <a:r>
              <a:rPr lang="da-DK" sz="1200" kern="0" dirty="0" smtClean="0">
                <a:solidFill>
                  <a:schemeClr val="accent2">
                    <a:lumMod val="50000"/>
                  </a:schemeClr>
                </a:solidFill>
              </a:rPr>
              <a:t>763710MK0</a:t>
            </a:r>
            <a:endParaRPr lang="da-DK" sz="1200" kern="0" dirty="0">
              <a:solidFill>
                <a:schemeClr val="accent2">
                  <a:lumMod val="50000"/>
                </a:schemeClr>
              </a:solidFill>
            </a:endParaRPr>
          </a:p>
          <a:p>
            <a:pPr marL="342900" indent="-342900" eaLnBrk="1" hangingPunct="1">
              <a:buSzPct val="80000"/>
              <a:buBlip>
                <a:blip r:embed="rId4"/>
              </a:buBlip>
              <a:tabLst>
                <a:tab pos="1274763" algn="l"/>
              </a:tabLst>
            </a:pPr>
            <a:r>
              <a:rPr lang="da-DK" sz="1200" kern="0" dirty="0" smtClean="0">
                <a:solidFill>
                  <a:schemeClr val="accent2">
                    <a:lumMod val="50000"/>
                  </a:schemeClr>
                </a:solidFill>
              </a:rPr>
              <a:t>P</a:t>
            </a:r>
            <a:r>
              <a:rPr lang="da-DK" sz="1200" kern="0" dirty="0" smtClean="0">
                <a:solidFill>
                  <a:srgbClr val="FF0000"/>
                </a:solidFill>
              </a:rPr>
              <a:t>K</a:t>
            </a:r>
            <a:r>
              <a:rPr lang="da-DK" sz="1200" kern="0" dirty="0" smtClean="0">
                <a:solidFill>
                  <a:schemeClr val="accent2">
                    <a:lumMod val="50000"/>
                  </a:schemeClr>
                </a:solidFill>
              </a:rPr>
              <a:t>04</a:t>
            </a:r>
            <a:r>
              <a:rPr lang="da-DK" sz="1200" kern="0" dirty="0">
                <a:solidFill>
                  <a:schemeClr val="accent2">
                    <a:lumMod val="50000"/>
                  </a:schemeClr>
                </a:solidFill>
              </a:rPr>
              <a:t>, </a:t>
            </a:r>
            <a:r>
              <a:rPr lang="da-DK" sz="1200" kern="0" dirty="0" smtClean="0">
                <a:solidFill>
                  <a:schemeClr val="accent2">
                    <a:lumMod val="50000"/>
                  </a:schemeClr>
                </a:solidFill>
              </a:rPr>
              <a:t>P</a:t>
            </a:r>
            <a:r>
              <a:rPr lang="da-DK" sz="1200" kern="0" dirty="0" smtClean="0">
                <a:solidFill>
                  <a:srgbClr val="FF0000"/>
                </a:solidFill>
              </a:rPr>
              <a:t>K</a:t>
            </a:r>
            <a:r>
              <a:rPr lang="da-DK" sz="1200" kern="0" dirty="0" smtClean="0">
                <a:solidFill>
                  <a:schemeClr val="accent2">
                    <a:lumMod val="50000"/>
                  </a:schemeClr>
                </a:solidFill>
              </a:rPr>
              <a:t>06</a:t>
            </a:r>
            <a:r>
              <a:rPr lang="da-DK" sz="1200" kern="0" dirty="0">
                <a:solidFill>
                  <a:schemeClr val="accent2">
                    <a:lumMod val="50000"/>
                  </a:schemeClr>
                </a:solidFill>
              </a:rPr>
              <a:t>, </a:t>
            </a:r>
            <a:r>
              <a:rPr lang="da-DK" sz="1200" kern="0" dirty="0" smtClean="0">
                <a:solidFill>
                  <a:schemeClr val="accent2">
                    <a:lumMod val="50000"/>
                  </a:schemeClr>
                </a:solidFill>
              </a:rPr>
              <a:t>P</a:t>
            </a:r>
            <a:r>
              <a:rPr lang="da-DK" sz="1200" kern="0" dirty="0" smtClean="0">
                <a:solidFill>
                  <a:srgbClr val="FF0000"/>
                </a:solidFill>
              </a:rPr>
              <a:t>K</a:t>
            </a:r>
            <a:r>
              <a:rPr lang="da-DK" sz="1200" kern="0" dirty="0" smtClean="0">
                <a:solidFill>
                  <a:schemeClr val="accent2">
                    <a:lumMod val="50000"/>
                  </a:schemeClr>
                </a:solidFill>
              </a:rPr>
              <a:t>08</a:t>
            </a:r>
            <a:r>
              <a:rPr lang="da-DK" sz="1200" kern="0" dirty="0">
                <a:solidFill>
                  <a:schemeClr val="accent2">
                    <a:lumMod val="50000"/>
                  </a:schemeClr>
                </a:solidFill>
              </a:rPr>
              <a:t>, </a:t>
            </a:r>
            <a:r>
              <a:rPr lang="da-DK" sz="1200" kern="0" dirty="0" smtClean="0">
                <a:solidFill>
                  <a:schemeClr val="accent2">
                    <a:lumMod val="50000"/>
                  </a:schemeClr>
                </a:solidFill>
              </a:rPr>
              <a:t>P</a:t>
            </a:r>
            <a:r>
              <a:rPr lang="da-DK" sz="1200" kern="0" dirty="0" smtClean="0">
                <a:solidFill>
                  <a:srgbClr val="FF0000"/>
                </a:solidFill>
              </a:rPr>
              <a:t>K</a:t>
            </a:r>
            <a:r>
              <a:rPr lang="da-DK" sz="1200" kern="0" dirty="0" smtClean="0">
                <a:solidFill>
                  <a:schemeClr val="accent2">
                    <a:lumMod val="50000"/>
                  </a:schemeClr>
                </a:solidFill>
              </a:rPr>
              <a:t>10</a:t>
            </a:r>
            <a:r>
              <a:rPr lang="da-DK" sz="1200" kern="0" dirty="0">
                <a:solidFill>
                  <a:schemeClr val="accent2">
                    <a:lumMod val="50000"/>
                  </a:schemeClr>
                </a:solidFill>
              </a:rPr>
              <a:t>		</a:t>
            </a:r>
            <a:r>
              <a:rPr lang="da-DK" sz="1200" kern="0" dirty="0" smtClean="0">
                <a:solidFill>
                  <a:schemeClr val="accent2">
                    <a:lumMod val="50000"/>
                  </a:schemeClr>
                </a:solidFill>
              </a:rPr>
              <a:t>763710PK0</a:t>
            </a:r>
            <a:endParaRPr lang="da-DK" sz="1200" kern="0" dirty="0">
              <a:solidFill>
                <a:schemeClr val="accent2">
                  <a:lumMod val="50000"/>
                </a:schemeClr>
              </a:solidFill>
            </a:endParaRPr>
          </a:p>
          <a:p>
            <a:pPr marL="342900" indent="-342900" eaLnBrk="1" hangingPunct="1">
              <a:buSzPct val="80000"/>
              <a:buBlip>
                <a:blip r:embed="rId4"/>
              </a:buBlip>
              <a:tabLst>
                <a:tab pos="1274763" algn="l"/>
              </a:tabLst>
            </a:pPr>
            <a:r>
              <a:rPr lang="da-DK" sz="1200" kern="0" dirty="0" smtClean="0">
                <a:solidFill>
                  <a:schemeClr val="accent2">
                    <a:lumMod val="50000"/>
                  </a:schemeClr>
                </a:solidFill>
              </a:rPr>
              <a:t>S</a:t>
            </a:r>
            <a:r>
              <a:rPr lang="da-DK" sz="1200" kern="0" dirty="0" smtClean="0">
                <a:solidFill>
                  <a:srgbClr val="FF0000"/>
                </a:solidFill>
              </a:rPr>
              <a:t>K</a:t>
            </a:r>
            <a:r>
              <a:rPr lang="da-DK" sz="1200" kern="0" dirty="0" smtClean="0">
                <a:solidFill>
                  <a:schemeClr val="accent2">
                    <a:lumMod val="50000"/>
                  </a:schemeClr>
                </a:solidFill>
              </a:rPr>
              <a:t>06</a:t>
            </a:r>
            <a:r>
              <a:rPr lang="da-DK" sz="1200" kern="0" dirty="0">
                <a:solidFill>
                  <a:schemeClr val="accent2">
                    <a:lumMod val="50000"/>
                  </a:schemeClr>
                </a:solidFill>
              </a:rPr>
              <a:t>, </a:t>
            </a:r>
            <a:r>
              <a:rPr lang="da-DK" sz="1200" kern="0" dirty="0" smtClean="0">
                <a:solidFill>
                  <a:schemeClr val="accent2">
                    <a:lumMod val="50000"/>
                  </a:schemeClr>
                </a:solidFill>
              </a:rPr>
              <a:t>S</a:t>
            </a:r>
            <a:r>
              <a:rPr lang="da-DK" sz="1200" kern="0" dirty="0" smtClean="0">
                <a:solidFill>
                  <a:srgbClr val="FF0000"/>
                </a:solidFill>
              </a:rPr>
              <a:t>K</a:t>
            </a:r>
            <a:r>
              <a:rPr lang="da-DK" sz="1200" kern="0" dirty="0" smtClean="0">
                <a:solidFill>
                  <a:schemeClr val="accent2">
                    <a:lumMod val="50000"/>
                  </a:schemeClr>
                </a:solidFill>
              </a:rPr>
              <a:t>08</a:t>
            </a:r>
            <a:r>
              <a:rPr lang="da-DK" sz="1200" kern="0" dirty="0">
                <a:solidFill>
                  <a:schemeClr val="accent2">
                    <a:lumMod val="50000"/>
                  </a:schemeClr>
                </a:solidFill>
              </a:rPr>
              <a:t>, </a:t>
            </a:r>
            <a:r>
              <a:rPr lang="da-DK" sz="1200" kern="0" dirty="0" smtClean="0">
                <a:solidFill>
                  <a:schemeClr val="accent2">
                    <a:lumMod val="50000"/>
                  </a:schemeClr>
                </a:solidFill>
              </a:rPr>
              <a:t>S</a:t>
            </a:r>
            <a:r>
              <a:rPr lang="da-DK" sz="1200" kern="0" dirty="0" smtClean="0">
                <a:solidFill>
                  <a:srgbClr val="FF0000"/>
                </a:solidFill>
              </a:rPr>
              <a:t>K</a:t>
            </a:r>
            <a:r>
              <a:rPr lang="da-DK" sz="1200" kern="0" dirty="0" smtClean="0">
                <a:solidFill>
                  <a:schemeClr val="accent2">
                    <a:lumMod val="50000"/>
                  </a:schemeClr>
                </a:solidFill>
              </a:rPr>
              <a:t>10</a:t>
            </a:r>
            <a:r>
              <a:rPr lang="da-DK" sz="1200" kern="0" dirty="0">
                <a:solidFill>
                  <a:schemeClr val="accent2">
                    <a:lumMod val="50000"/>
                  </a:schemeClr>
                </a:solidFill>
              </a:rPr>
              <a:t>			</a:t>
            </a:r>
            <a:r>
              <a:rPr lang="da-DK" sz="1200" kern="0" dirty="0" smtClean="0">
                <a:solidFill>
                  <a:schemeClr val="accent2">
                    <a:lumMod val="50000"/>
                  </a:schemeClr>
                </a:solidFill>
              </a:rPr>
              <a:t>763710SK0</a:t>
            </a:r>
            <a:endParaRPr lang="da-DK" sz="1200" kern="0" dirty="0">
              <a:solidFill>
                <a:schemeClr val="accent2">
                  <a:lumMod val="50000"/>
                </a:schemeClr>
              </a:solidFill>
            </a:endParaRPr>
          </a:p>
          <a:p>
            <a:pPr marL="342900" indent="-342900" eaLnBrk="1" hangingPunct="1">
              <a:buSzPct val="80000"/>
              <a:buBlip>
                <a:blip r:embed="rId4"/>
              </a:buBlip>
              <a:tabLst>
                <a:tab pos="1274763" algn="l"/>
              </a:tabLst>
            </a:pPr>
            <a:r>
              <a:rPr lang="da-DK" sz="1200" kern="0" dirty="0" smtClean="0">
                <a:solidFill>
                  <a:schemeClr val="accent2">
                    <a:lumMod val="50000"/>
                  </a:schemeClr>
                </a:solidFill>
              </a:rPr>
              <a:t>U</a:t>
            </a:r>
            <a:r>
              <a:rPr lang="da-DK" sz="1200" kern="0" dirty="0" smtClean="0">
                <a:solidFill>
                  <a:srgbClr val="FF0000"/>
                </a:solidFill>
              </a:rPr>
              <a:t>K</a:t>
            </a:r>
            <a:r>
              <a:rPr lang="da-DK" sz="1200" kern="0" dirty="0" smtClean="0">
                <a:solidFill>
                  <a:schemeClr val="accent2">
                    <a:lumMod val="50000"/>
                  </a:schemeClr>
                </a:solidFill>
              </a:rPr>
              <a:t>08		</a:t>
            </a:r>
            <a:r>
              <a:rPr lang="da-DK" sz="1200" kern="0" dirty="0">
                <a:solidFill>
                  <a:schemeClr val="accent2">
                    <a:lumMod val="50000"/>
                  </a:schemeClr>
                </a:solidFill>
              </a:rPr>
              <a:t>		</a:t>
            </a:r>
            <a:r>
              <a:rPr lang="da-DK" sz="1200" kern="0" dirty="0" smtClean="0">
                <a:solidFill>
                  <a:schemeClr val="accent2">
                    <a:lumMod val="50000"/>
                  </a:schemeClr>
                </a:solidFill>
              </a:rPr>
              <a:t>763710UK0</a:t>
            </a:r>
            <a:endParaRPr lang="da-DK" sz="1400" kern="0" dirty="0">
              <a:solidFill>
                <a:schemeClr val="accent2">
                  <a:lumMod val="50000"/>
                </a:schemeClr>
              </a:solidFill>
            </a:endParaRPr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143635" y="1445398"/>
            <a:ext cx="2681265" cy="6187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78766" y="2159471"/>
            <a:ext cx="2473314" cy="1752575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500034" y="5857892"/>
            <a:ext cx="55721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hlinkClick r:id="rId7" action="ppaction://hlinksldjump"/>
              </a:rPr>
              <a:t>Вернуться к окнам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0477855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oup 12"/>
          <p:cNvGrpSpPr/>
          <p:nvPr/>
        </p:nvGrpSpPr>
        <p:grpSpPr>
          <a:xfrm>
            <a:off x="6643702" y="3143248"/>
            <a:ext cx="2099421" cy="1941947"/>
            <a:chOff x="1217675" y="5072074"/>
            <a:chExt cx="2599487" cy="2156261"/>
          </a:xfrm>
        </p:grpSpPr>
        <p:pic>
          <p:nvPicPr>
            <p:cNvPr id="3074" name="Picture 2"/>
            <p:cNvPicPr>
              <a:picLocks noChangeAspect="1" noChangeArrowheads="1"/>
            </p:cNvPicPr>
            <p:nvPr/>
          </p:nvPicPr>
          <p:blipFill>
            <a:blip r:embed="rId2" cstate="print"/>
            <a:srcRect l="8125" t="26429" r="79809" b="37142"/>
            <a:stretch>
              <a:fillRect/>
            </a:stretch>
          </p:blipFill>
          <p:spPr bwMode="auto">
            <a:xfrm>
              <a:off x="1500166" y="5072074"/>
              <a:ext cx="2071702" cy="215626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sp>
          <p:nvSpPr>
            <p:cNvPr id="9" name="Oval 8"/>
            <p:cNvSpPr/>
            <p:nvPr/>
          </p:nvSpPr>
          <p:spPr bwMode="auto">
            <a:xfrm rot="1808378">
              <a:off x="1217675" y="6258928"/>
              <a:ext cx="2339621" cy="642942"/>
            </a:xfrm>
            <a:prstGeom prst="ellipse">
              <a:avLst/>
            </a:prstGeom>
            <a:noFill/>
            <a:ln w="2540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0" tIns="0" rIns="0" bIns="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ru-RU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Verdana" pitchFamily="34" charset="0"/>
              </a:endParaRPr>
            </a:p>
          </p:txBody>
        </p:sp>
        <p:sp>
          <p:nvSpPr>
            <p:cNvPr id="12" name="Oval 11"/>
            <p:cNvSpPr/>
            <p:nvPr/>
          </p:nvSpPr>
          <p:spPr bwMode="auto">
            <a:xfrm rot="1808378">
              <a:off x="1477541" y="5323263"/>
              <a:ext cx="2339621" cy="746047"/>
            </a:xfrm>
            <a:prstGeom prst="ellipse">
              <a:avLst/>
            </a:prstGeom>
            <a:noFill/>
            <a:ln w="2540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0" tIns="0" rIns="0" bIns="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ru-RU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Verdana" pitchFamily="34" charset="0"/>
              </a:endParaRPr>
            </a:p>
          </p:txBody>
        </p:sp>
      </p:grpSp>
      <p:sp>
        <p:nvSpPr>
          <p:cNvPr id="6349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ru-RU" sz="1600" dirty="0" smtClean="0"/>
              <a:t>Накладки для окна</a:t>
            </a:r>
            <a:r>
              <a:rPr lang="en-US" sz="2400" dirty="0" smtClean="0"/>
              <a:t/>
            </a:r>
            <a:br>
              <a:rPr lang="en-US" sz="2400" dirty="0" smtClean="0"/>
            </a:br>
            <a:r>
              <a:rPr lang="ru-RU" sz="2000" dirty="0" smtClean="0"/>
              <a:t>Верхняя накладка/</a:t>
            </a:r>
            <a:r>
              <a:rPr lang="en-US" sz="2000" dirty="0" smtClean="0"/>
              <a:t>Top case</a:t>
            </a:r>
            <a:r>
              <a:rPr lang="en-US" sz="2400" dirty="0" smtClean="0"/>
              <a:t/>
            </a:r>
            <a:br>
              <a:rPr lang="en-US" sz="2400" dirty="0" smtClean="0"/>
            </a:br>
            <a:r>
              <a:rPr lang="en-US" sz="1600" dirty="0" smtClean="0"/>
              <a:t>2003-2015 </a:t>
            </a:r>
            <a:r>
              <a:rPr lang="ru-RU" sz="1600" dirty="0" err="1" smtClean="0"/>
              <a:t>гг</a:t>
            </a:r>
            <a:r>
              <a:rPr lang="ru-RU" sz="1600" dirty="0" smtClean="0"/>
              <a:t> (например,  </a:t>
            </a:r>
            <a:r>
              <a:rPr lang="en-US" sz="1600" dirty="0" smtClean="0"/>
              <a:t>GGL M08 3073G)</a:t>
            </a:r>
            <a:r>
              <a:rPr lang="ru-RU" sz="1600" dirty="0" smtClean="0"/>
              <a:t> - Алюминий</a:t>
            </a:r>
            <a:endParaRPr lang="en-US" sz="1600" dirty="0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B5E496-C20A-4259-82D6-EE90691934EF}" type="slidenum">
              <a:rPr lang="da-DK" smtClean="0"/>
              <a:pPr/>
              <a:t>34</a:t>
            </a:fld>
            <a:endParaRPr lang="da-DK"/>
          </a:p>
        </p:txBody>
      </p:sp>
      <p:sp>
        <p:nvSpPr>
          <p:cNvPr id="10" name="Flowchart: Alternate Process 9"/>
          <p:cNvSpPr/>
          <p:nvPr/>
        </p:nvSpPr>
        <p:spPr bwMode="auto">
          <a:xfrm>
            <a:off x="7286644" y="5786454"/>
            <a:ext cx="1357322" cy="500066"/>
          </a:xfrm>
          <a:prstGeom prst="flowChartAlternateProcess">
            <a:avLst/>
          </a:prstGeom>
          <a:solidFill>
            <a:schemeClr val="accent3"/>
          </a:solidFill>
          <a:ln w="9525" cap="flat" cmpd="sng" algn="ctr">
            <a:solidFill>
              <a:srgbClr val="ACACAC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80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Verdana" pitchFamily="34" charset="0"/>
                <a:hlinkClick r:id="rId3" action="ppaction://hlinksldjump"/>
              </a:rPr>
              <a:t>В начало</a:t>
            </a:r>
            <a:endParaRPr kumimoji="0" lang="ru-RU" sz="1800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Verdana" pitchFamily="34" charset="0"/>
            </a:endParaRPr>
          </a:p>
        </p:txBody>
      </p:sp>
      <p:sp>
        <p:nvSpPr>
          <p:cNvPr id="11" name="Rectangle 3"/>
          <p:cNvSpPr txBox="1">
            <a:spLocks noChangeArrowheads="1"/>
          </p:cNvSpPr>
          <p:nvPr/>
        </p:nvSpPr>
        <p:spPr bwMode="auto">
          <a:xfrm>
            <a:off x="347663" y="1219200"/>
            <a:ext cx="8439150" cy="440376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18000" tIns="0" rIns="0" bIns="0" numCol="1" anchor="t" anchorCtr="0" compatLnSpc="1">
            <a:prstTxWarp prst="textNoShape">
              <a:avLst/>
            </a:prstTxWarp>
          </a:bodyPr>
          <a:lstStyle/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Pct val="80000"/>
              <a:buFontTx/>
              <a:buBlip>
                <a:blip r:embed="rId4"/>
              </a:buBlip>
              <a:tabLst>
                <a:tab pos="1274763" algn="l"/>
              </a:tabLst>
              <a:defRPr/>
            </a:pPr>
            <a:r>
              <a:rPr kumimoji="0" lang="en-US" sz="18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GZL, GGL, GGU:</a:t>
            </a:r>
          </a:p>
          <a:p>
            <a:pPr marL="342900" lvl="0" indent="-342900" eaLnBrk="1" hangingPunct="1">
              <a:buSzPct val="80000"/>
              <a:buBlip>
                <a:blip r:embed="rId4"/>
              </a:buBlip>
              <a:tabLst>
                <a:tab pos="1274763" algn="l"/>
              </a:tabLst>
            </a:pPr>
            <a:r>
              <a:rPr kumimoji="0" lang="en-US" sz="1200" b="0" i="0" u="none" strike="noStrike" kern="0" cap="none" spc="0" normalizeH="0" baseline="0" noProof="0" dirty="0" smtClean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C02, C04	</a:t>
            </a:r>
            <a:r>
              <a:rPr kumimoji="0" lang="ru-RU" sz="1200" b="0" i="0" u="none" strike="noStrike" kern="0" cap="none" spc="0" normalizeH="0" baseline="0" noProof="0" dirty="0" smtClean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			760824С0</a:t>
            </a:r>
            <a:r>
              <a:rPr kumimoji="0" lang="en-US" sz="1200" b="0" i="0" u="none" strike="noStrike" kern="0" cap="none" spc="0" normalizeH="0" baseline="0" noProof="0" dirty="0" smtClean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		</a:t>
            </a:r>
          </a:p>
          <a:p>
            <a:pPr marL="342900" lvl="0" indent="-342900" eaLnBrk="1" hangingPunct="1">
              <a:buSzPct val="80000"/>
              <a:buBlip>
                <a:blip r:embed="rId4"/>
              </a:buBlip>
              <a:tabLst>
                <a:tab pos="1274763" algn="l"/>
              </a:tabLst>
            </a:pPr>
            <a:r>
              <a:rPr kumimoji="0" lang="en-US" sz="1200" b="0" i="0" u="none" strike="noStrike" kern="0" cap="none" spc="0" normalizeH="0" baseline="0" noProof="0" dirty="0" smtClean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F04, F06			</a:t>
            </a:r>
            <a:r>
              <a:rPr lang="en-US" sz="1200" kern="0" dirty="0" smtClean="0">
                <a:solidFill>
                  <a:schemeClr val="accent2">
                    <a:lumMod val="50000"/>
                  </a:schemeClr>
                </a:solidFill>
                <a:latin typeface="+mn-lt"/>
              </a:rPr>
              <a:t>	760653F0</a:t>
            </a:r>
            <a:r>
              <a:rPr lang="ru-RU" sz="900" kern="0" dirty="0" smtClean="0">
                <a:solidFill>
                  <a:schemeClr val="accent2">
                    <a:lumMod val="50000"/>
                  </a:schemeClr>
                </a:solidFill>
              </a:rPr>
              <a:t> или</a:t>
            </a:r>
            <a:r>
              <a:rPr lang="ru-RU" sz="1200" kern="0" dirty="0" smtClean="0">
                <a:solidFill>
                  <a:schemeClr val="accent2">
                    <a:lumMod val="50000"/>
                  </a:schemeClr>
                </a:solidFill>
              </a:rPr>
              <a:t> 760824</a:t>
            </a:r>
            <a:r>
              <a:rPr lang="en-US" sz="1200" kern="0" dirty="0" smtClean="0">
                <a:solidFill>
                  <a:schemeClr val="accent2">
                    <a:lumMod val="50000"/>
                  </a:schemeClr>
                </a:solidFill>
              </a:rPr>
              <a:t>F</a:t>
            </a:r>
            <a:r>
              <a:rPr lang="ru-RU" sz="1200" kern="0" dirty="0" smtClean="0">
                <a:solidFill>
                  <a:schemeClr val="accent2">
                    <a:lumMod val="50000"/>
                  </a:schemeClr>
                </a:solidFill>
              </a:rPr>
              <a:t>0</a:t>
            </a:r>
            <a:endParaRPr kumimoji="0" lang="en-US" sz="1200" b="0" i="0" u="none" strike="noStrike" kern="0" cap="none" spc="0" normalizeH="0" baseline="0" noProof="0" dirty="0" smtClean="0">
              <a:ln>
                <a:noFill/>
              </a:ln>
              <a:solidFill>
                <a:schemeClr val="accent2">
                  <a:lumMod val="50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lvl="0" indent="-342900" eaLnBrk="1" hangingPunct="1">
              <a:buSzPct val="80000"/>
              <a:buBlip>
                <a:blip r:embed="rId4"/>
              </a:buBlip>
              <a:tabLst>
                <a:tab pos="1274763" algn="l"/>
              </a:tabLst>
            </a:pPr>
            <a:r>
              <a:rPr kumimoji="0" lang="en-US" sz="1200" b="0" i="0" u="none" strike="noStrike" kern="0" cap="none" spc="0" normalizeH="0" baseline="0" noProof="0" dirty="0" smtClean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M04, M06, M08, M10, M12	</a:t>
            </a:r>
            <a:r>
              <a:rPr lang="en-US" sz="1200" kern="0" dirty="0" smtClean="0">
                <a:solidFill>
                  <a:schemeClr val="accent2">
                    <a:lumMod val="50000"/>
                  </a:schemeClr>
                </a:solidFill>
                <a:latin typeface="+mn-lt"/>
              </a:rPr>
              <a:t>	</a:t>
            </a:r>
            <a:r>
              <a:rPr lang="ru-RU" sz="1200" kern="0" dirty="0" smtClean="0">
                <a:solidFill>
                  <a:schemeClr val="accent2">
                    <a:lumMod val="50000"/>
                  </a:schemeClr>
                </a:solidFill>
              </a:rPr>
              <a:t>760824</a:t>
            </a:r>
            <a:r>
              <a:rPr lang="en-US" sz="1200" kern="0" dirty="0" smtClean="0">
                <a:solidFill>
                  <a:schemeClr val="accent2">
                    <a:lumMod val="50000"/>
                  </a:schemeClr>
                </a:solidFill>
              </a:rPr>
              <a:t>M</a:t>
            </a:r>
            <a:r>
              <a:rPr lang="ru-RU" sz="1200" kern="0" dirty="0" smtClean="0">
                <a:solidFill>
                  <a:schemeClr val="accent2">
                    <a:lumMod val="50000"/>
                  </a:schemeClr>
                </a:solidFill>
              </a:rPr>
              <a:t>0</a:t>
            </a:r>
            <a:endParaRPr kumimoji="0" lang="en-US" sz="1200" b="0" i="0" u="none" strike="noStrike" kern="0" cap="none" spc="0" normalizeH="0" baseline="0" noProof="0" dirty="0" smtClean="0">
              <a:ln>
                <a:noFill/>
              </a:ln>
              <a:solidFill>
                <a:schemeClr val="accent2">
                  <a:lumMod val="50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lvl="0" indent="-342900" eaLnBrk="1" hangingPunct="1">
              <a:buSzPct val="80000"/>
              <a:buBlip>
                <a:blip r:embed="rId4"/>
              </a:buBlip>
              <a:tabLst>
                <a:tab pos="1274763" algn="l"/>
              </a:tabLst>
            </a:pPr>
            <a:r>
              <a:rPr kumimoji="0" lang="en-US" sz="1200" b="0" i="0" u="none" strike="noStrike" kern="0" cap="none" spc="0" normalizeH="0" baseline="0" noProof="0" dirty="0" smtClean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P06, P08, P10		</a:t>
            </a:r>
            <a:r>
              <a:rPr lang="en-US" sz="1200" kern="0" smtClean="0">
                <a:solidFill>
                  <a:schemeClr val="accent2">
                    <a:lumMod val="50000"/>
                  </a:schemeClr>
                </a:solidFill>
                <a:latin typeface="+mn-lt"/>
              </a:rPr>
              <a:t>	</a:t>
            </a:r>
            <a:r>
              <a:rPr lang="ru-RU" sz="1200" kern="0" smtClean="0">
                <a:solidFill>
                  <a:schemeClr val="accent2">
                    <a:lumMod val="50000"/>
                  </a:schemeClr>
                </a:solidFill>
              </a:rPr>
              <a:t>760824</a:t>
            </a:r>
            <a:r>
              <a:rPr lang="en-US" sz="1200" kern="0" dirty="0" smtClean="0">
                <a:solidFill>
                  <a:schemeClr val="accent2">
                    <a:lumMod val="50000"/>
                  </a:schemeClr>
                </a:solidFill>
              </a:rPr>
              <a:t>P</a:t>
            </a:r>
            <a:r>
              <a:rPr lang="ru-RU" sz="1200" kern="0" dirty="0" smtClean="0">
                <a:solidFill>
                  <a:schemeClr val="accent2">
                    <a:lumMod val="50000"/>
                  </a:schemeClr>
                </a:solidFill>
              </a:rPr>
              <a:t>0</a:t>
            </a:r>
            <a:endParaRPr kumimoji="0" lang="en-US" sz="1200" b="0" i="0" u="none" strike="noStrike" kern="0" cap="none" spc="0" normalizeH="0" baseline="0" noProof="0" dirty="0" smtClean="0">
              <a:ln>
                <a:noFill/>
              </a:ln>
              <a:solidFill>
                <a:schemeClr val="accent2">
                  <a:lumMod val="50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lvl="0" indent="-342900" eaLnBrk="1" hangingPunct="1">
              <a:buSzPct val="80000"/>
              <a:buBlip>
                <a:blip r:embed="rId4"/>
              </a:buBlip>
              <a:tabLst>
                <a:tab pos="1274763" algn="l"/>
              </a:tabLst>
            </a:pPr>
            <a:r>
              <a:rPr kumimoji="0" lang="en-US" sz="1200" b="0" i="0" u="none" strike="noStrike" kern="0" cap="none" spc="0" normalizeH="0" baseline="0" noProof="0" dirty="0" smtClean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S06, S08, S10		</a:t>
            </a:r>
            <a:r>
              <a:rPr lang="en-US" sz="1200" kern="0" dirty="0" smtClean="0">
                <a:solidFill>
                  <a:schemeClr val="accent2">
                    <a:lumMod val="50000"/>
                  </a:schemeClr>
                </a:solidFill>
                <a:latin typeface="+mn-lt"/>
              </a:rPr>
              <a:t>	760653S0</a:t>
            </a:r>
            <a:r>
              <a:rPr lang="ru-RU" sz="900" kern="0" dirty="0" smtClean="0">
                <a:solidFill>
                  <a:schemeClr val="accent2">
                    <a:lumMod val="50000"/>
                  </a:schemeClr>
                </a:solidFill>
              </a:rPr>
              <a:t> или</a:t>
            </a:r>
            <a:r>
              <a:rPr lang="ru-RU" sz="1200" kern="0" dirty="0" smtClean="0">
                <a:solidFill>
                  <a:schemeClr val="accent2">
                    <a:lumMod val="50000"/>
                  </a:schemeClr>
                </a:solidFill>
              </a:rPr>
              <a:t> 760824</a:t>
            </a:r>
            <a:r>
              <a:rPr lang="en-US" sz="1200" kern="0" dirty="0" smtClean="0">
                <a:solidFill>
                  <a:schemeClr val="accent2">
                    <a:lumMod val="50000"/>
                  </a:schemeClr>
                </a:solidFill>
              </a:rPr>
              <a:t>S</a:t>
            </a:r>
            <a:r>
              <a:rPr lang="ru-RU" sz="1200" kern="0" dirty="0" smtClean="0">
                <a:solidFill>
                  <a:schemeClr val="accent2">
                    <a:lumMod val="50000"/>
                  </a:schemeClr>
                </a:solidFill>
              </a:rPr>
              <a:t>0</a:t>
            </a:r>
            <a:endParaRPr kumimoji="0" lang="en-US" sz="1200" b="0" i="0" u="none" strike="noStrike" kern="0" cap="none" spc="0" normalizeH="0" baseline="0" noProof="0" dirty="0" smtClean="0">
              <a:ln>
                <a:noFill/>
              </a:ln>
              <a:solidFill>
                <a:schemeClr val="accent2">
                  <a:lumMod val="50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lvl="0" indent="-342900" eaLnBrk="1" hangingPunct="1">
              <a:buSzPct val="80000"/>
              <a:buBlip>
                <a:blip r:embed="rId4"/>
              </a:buBlip>
              <a:tabLst>
                <a:tab pos="1274763" algn="l"/>
              </a:tabLst>
            </a:pPr>
            <a:r>
              <a:rPr kumimoji="0" lang="en-US" sz="1200" b="0" i="0" u="none" strike="noStrike" kern="0" cap="none" spc="0" normalizeH="0" baseline="0" noProof="0" dirty="0" smtClean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U04, U08, U10		</a:t>
            </a:r>
            <a:r>
              <a:rPr lang="en-US" sz="1200" kern="0" dirty="0" smtClean="0">
                <a:solidFill>
                  <a:schemeClr val="accent2">
                    <a:lumMod val="50000"/>
                  </a:schemeClr>
                </a:solidFill>
                <a:latin typeface="+mn-lt"/>
              </a:rPr>
              <a:t>	760653U0</a:t>
            </a:r>
            <a:r>
              <a:rPr lang="ru-RU" sz="900" kern="0" dirty="0" smtClean="0">
                <a:solidFill>
                  <a:schemeClr val="accent2">
                    <a:lumMod val="50000"/>
                  </a:schemeClr>
                </a:solidFill>
              </a:rPr>
              <a:t> или</a:t>
            </a:r>
            <a:r>
              <a:rPr lang="ru-RU" sz="1200" kern="0" dirty="0" smtClean="0">
                <a:solidFill>
                  <a:schemeClr val="accent2">
                    <a:lumMod val="50000"/>
                  </a:schemeClr>
                </a:solidFill>
              </a:rPr>
              <a:t> 760824</a:t>
            </a:r>
            <a:r>
              <a:rPr lang="en-US" sz="1200" kern="0" dirty="0" smtClean="0">
                <a:solidFill>
                  <a:schemeClr val="accent2">
                    <a:lumMod val="50000"/>
                  </a:schemeClr>
                </a:solidFill>
              </a:rPr>
              <a:t>U</a:t>
            </a:r>
            <a:r>
              <a:rPr lang="ru-RU" sz="1200" kern="0" dirty="0" smtClean="0">
                <a:solidFill>
                  <a:schemeClr val="accent2">
                    <a:lumMod val="50000"/>
                  </a:schemeClr>
                </a:solidFill>
              </a:rPr>
              <a:t>0</a:t>
            </a:r>
            <a:endParaRPr kumimoji="0" lang="en-US" sz="1400" b="0" i="0" u="none" strike="noStrike" kern="0" cap="none" spc="0" normalizeH="0" baseline="0" noProof="0" dirty="0" smtClean="0">
              <a:ln>
                <a:noFill/>
              </a:ln>
              <a:solidFill>
                <a:schemeClr val="accent2">
                  <a:lumMod val="50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Pct val="80000"/>
              <a:buFontTx/>
              <a:buNone/>
              <a:tabLst>
                <a:tab pos="1274763" algn="l"/>
              </a:tabLst>
              <a:defRPr/>
            </a:pPr>
            <a:endParaRPr kumimoji="0" lang="en-US" sz="1800" b="0" i="0" u="none" strike="noStrike" kern="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Pct val="80000"/>
              <a:buFontTx/>
              <a:buBlip>
                <a:blip r:embed="rId4"/>
              </a:buBlip>
              <a:tabLst>
                <a:tab pos="1274763" algn="l"/>
              </a:tabLst>
              <a:defRPr/>
            </a:pPr>
            <a:r>
              <a:rPr kumimoji="0" lang="en-US" sz="18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GPL:</a:t>
            </a:r>
          </a:p>
          <a:p>
            <a:pPr marL="342900" lvl="0" indent="-342900" eaLnBrk="1" hangingPunct="1">
              <a:buSzPct val="80000"/>
              <a:buBlip>
                <a:blip r:embed="rId4"/>
              </a:buBlip>
              <a:tabLst>
                <a:tab pos="1274763" algn="l"/>
              </a:tabLst>
            </a:pPr>
            <a:r>
              <a:rPr kumimoji="0" lang="en-US" sz="1200" b="0" i="0" u="none" strike="noStrike" kern="0" cap="none" spc="0" normalizeH="0" baseline="0" noProof="0" dirty="0" smtClean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M04, M06, M08, M10, M12	</a:t>
            </a:r>
            <a:r>
              <a:rPr lang="en-US" sz="1200" kern="0" dirty="0" smtClean="0">
                <a:solidFill>
                  <a:schemeClr val="accent2">
                    <a:lumMod val="50000"/>
                  </a:schemeClr>
                </a:solidFill>
                <a:latin typeface="+mn-lt"/>
              </a:rPr>
              <a:t>	760652M0 + 760654M0 (760658M0)</a:t>
            </a:r>
            <a:endParaRPr kumimoji="0" lang="en-US" sz="1200" b="0" i="0" u="none" strike="noStrike" kern="0" cap="none" spc="0" normalizeH="0" baseline="0" noProof="0" dirty="0" smtClean="0">
              <a:ln>
                <a:noFill/>
              </a:ln>
              <a:solidFill>
                <a:schemeClr val="accent2">
                  <a:lumMod val="50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lvl="0" indent="-342900" eaLnBrk="1" hangingPunct="1">
              <a:buSzPct val="80000"/>
              <a:buBlip>
                <a:blip r:embed="rId4"/>
              </a:buBlip>
              <a:tabLst>
                <a:tab pos="1274763" algn="l"/>
              </a:tabLst>
            </a:pPr>
            <a:r>
              <a:rPr kumimoji="0" lang="en-US" sz="1200" b="0" i="0" u="none" strike="noStrike" kern="0" cap="none" spc="0" normalizeH="0" baseline="0" noProof="0" dirty="0" smtClean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P06, P08, P10		</a:t>
            </a:r>
            <a:r>
              <a:rPr lang="en-US" sz="1200" kern="0" dirty="0" smtClean="0">
                <a:solidFill>
                  <a:schemeClr val="accent2">
                    <a:lumMod val="50000"/>
                  </a:schemeClr>
                </a:solidFill>
                <a:latin typeface="+mn-lt"/>
              </a:rPr>
              <a:t>	760652P0</a:t>
            </a:r>
            <a:r>
              <a:rPr lang="en-US" sz="1200" kern="0" dirty="0" smtClean="0">
                <a:solidFill>
                  <a:schemeClr val="accent2">
                    <a:lumMod val="50000"/>
                  </a:schemeClr>
                </a:solidFill>
              </a:rPr>
              <a:t> + 760654P0</a:t>
            </a:r>
            <a:endParaRPr kumimoji="0" lang="en-US" sz="1200" b="0" i="0" u="none" strike="noStrike" kern="0" cap="none" spc="0" normalizeH="0" baseline="0" noProof="0" dirty="0" smtClean="0">
              <a:ln>
                <a:noFill/>
              </a:ln>
              <a:solidFill>
                <a:schemeClr val="accent2">
                  <a:lumMod val="50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lvl="0" indent="-342900" eaLnBrk="1" hangingPunct="1">
              <a:buSzPct val="80000"/>
              <a:buBlip>
                <a:blip r:embed="rId4"/>
              </a:buBlip>
              <a:tabLst>
                <a:tab pos="1274763" algn="l"/>
              </a:tabLst>
            </a:pPr>
            <a:r>
              <a:rPr kumimoji="0" lang="en-US" sz="1200" b="0" i="0" u="none" strike="noStrike" kern="0" cap="none" spc="0" normalizeH="0" baseline="0" noProof="0" dirty="0" smtClean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S06, S08, S10		</a:t>
            </a:r>
            <a:r>
              <a:rPr lang="en-US" sz="1200" kern="0" dirty="0" smtClean="0">
                <a:solidFill>
                  <a:schemeClr val="accent2">
                    <a:lumMod val="50000"/>
                  </a:schemeClr>
                </a:solidFill>
                <a:latin typeface="+mn-lt"/>
              </a:rPr>
              <a:t>	760652S0</a:t>
            </a:r>
            <a:r>
              <a:rPr lang="en-US" sz="1200" kern="0" dirty="0" smtClean="0">
                <a:solidFill>
                  <a:schemeClr val="accent2">
                    <a:lumMod val="50000"/>
                  </a:schemeClr>
                </a:solidFill>
              </a:rPr>
              <a:t> + 760654S0</a:t>
            </a:r>
            <a:endParaRPr kumimoji="0" lang="en-US" sz="1200" b="0" i="0" u="none" strike="noStrike" kern="0" cap="none" spc="0" normalizeH="0" baseline="0" noProof="0" dirty="0" smtClean="0">
              <a:ln>
                <a:noFill/>
              </a:ln>
              <a:solidFill>
                <a:schemeClr val="accent2">
                  <a:lumMod val="50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lvl="0" indent="-342900" eaLnBrk="1" hangingPunct="1">
              <a:buSzPct val="80000"/>
              <a:buBlip>
                <a:blip r:embed="rId4"/>
              </a:buBlip>
              <a:tabLst>
                <a:tab pos="1274763" algn="l"/>
              </a:tabLst>
            </a:pPr>
            <a:r>
              <a:rPr kumimoji="0" lang="en-US" sz="1200" b="0" i="0" u="none" strike="noStrike" kern="0" cap="none" spc="0" normalizeH="0" baseline="0" noProof="0" dirty="0" smtClean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U04, U08, U10		</a:t>
            </a:r>
            <a:r>
              <a:rPr lang="en-US" sz="1200" kern="0" dirty="0" smtClean="0">
                <a:solidFill>
                  <a:schemeClr val="accent2">
                    <a:lumMod val="50000"/>
                  </a:schemeClr>
                </a:solidFill>
                <a:latin typeface="+mn-lt"/>
              </a:rPr>
              <a:t>	760652U0</a:t>
            </a:r>
            <a:r>
              <a:rPr lang="en-US" sz="1200" kern="0" dirty="0" smtClean="0">
                <a:solidFill>
                  <a:schemeClr val="accent2">
                    <a:lumMod val="50000"/>
                  </a:schemeClr>
                </a:solidFill>
              </a:rPr>
              <a:t> + 760654U0</a:t>
            </a:r>
            <a:endParaRPr kumimoji="0" lang="en-US" sz="1200" b="0" i="0" u="none" strike="noStrike" kern="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143636" y="1785926"/>
            <a:ext cx="2681265" cy="6187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" name="TextBox 13"/>
          <p:cNvSpPr txBox="1"/>
          <p:nvPr/>
        </p:nvSpPr>
        <p:spPr>
          <a:xfrm>
            <a:off x="500034" y="5857892"/>
            <a:ext cx="55721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hlinkClick r:id="rId6" action="ppaction://hlinksldjump"/>
              </a:rPr>
              <a:t>Вернуться к окнам</a:t>
            </a: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ru-RU" sz="1600" dirty="0" smtClean="0"/>
              <a:t>Накладки для окна</a:t>
            </a:r>
            <a:r>
              <a:rPr lang="en-US" sz="2400" dirty="0" smtClean="0"/>
              <a:t/>
            </a:r>
            <a:br>
              <a:rPr lang="en-US" sz="2400" dirty="0" smtClean="0"/>
            </a:br>
            <a:r>
              <a:rPr lang="ru-RU" sz="2000" dirty="0" smtClean="0"/>
              <a:t>Верхняя накладка/</a:t>
            </a:r>
            <a:r>
              <a:rPr lang="en-US" sz="2000" dirty="0" smtClean="0"/>
              <a:t>Top case</a:t>
            </a:r>
            <a:r>
              <a:rPr lang="en-US" sz="2400" dirty="0" smtClean="0"/>
              <a:t/>
            </a:r>
            <a:br>
              <a:rPr lang="en-US" sz="2400" dirty="0" smtClean="0"/>
            </a:br>
            <a:r>
              <a:rPr lang="ru-RU" sz="1600" dirty="0" smtClean="0"/>
              <a:t>2003-2015 </a:t>
            </a:r>
            <a:r>
              <a:rPr lang="ru-RU" sz="1600" dirty="0" err="1" smtClean="0"/>
              <a:t>гг</a:t>
            </a:r>
            <a:r>
              <a:rPr lang="ru-RU" sz="1600" dirty="0" smtClean="0"/>
              <a:t> (например,  </a:t>
            </a:r>
            <a:r>
              <a:rPr lang="en-US" sz="1600" dirty="0" smtClean="0"/>
              <a:t>GGL M08 3173G)</a:t>
            </a:r>
            <a:r>
              <a:rPr lang="ru-RU" sz="1600" dirty="0" smtClean="0"/>
              <a:t> - Медь</a:t>
            </a:r>
            <a:endParaRPr lang="en-US" sz="2400" dirty="0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B5E496-C20A-4259-82D6-EE90691934EF}" type="slidenum">
              <a:rPr lang="da-DK" smtClean="0"/>
              <a:pPr/>
              <a:t>35</a:t>
            </a:fld>
            <a:endParaRPr lang="da-DK"/>
          </a:p>
        </p:txBody>
      </p:sp>
      <p:sp>
        <p:nvSpPr>
          <p:cNvPr id="10" name="Flowchart: Alternate Process 9"/>
          <p:cNvSpPr/>
          <p:nvPr/>
        </p:nvSpPr>
        <p:spPr bwMode="auto">
          <a:xfrm>
            <a:off x="7286644" y="5786454"/>
            <a:ext cx="1357322" cy="500066"/>
          </a:xfrm>
          <a:prstGeom prst="flowChartAlternateProcess">
            <a:avLst/>
          </a:prstGeom>
          <a:solidFill>
            <a:schemeClr val="accent3"/>
          </a:solidFill>
          <a:ln w="9525" cap="flat" cmpd="sng" algn="ctr">
            <a:solidFill>
              <a:srgbClr val="ACACAC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80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Verdana" pitchFamily="34" charset="0"/>
                <a:hlinkClick r:id="rId2" action="ppaction://hlinksldjump"/>
              </a:rPr>
              <a:t>В начало</a:t>
            </a:r>
            <a:endParaRPr kumimoji="0" lang="ru-RU" sz="1800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Verdana" pitchFamily="34" charset="0"/>
            </a:endParaRPr>
          </a:p>
        </p:txBody>
      </p:sp>
      <p:sp>
        <p:nvSpPr>
          <p:cNvPr id="11" name="Rectangle 3"/>
          <p:cNvSpPr txBox="1">
            <a:spLocks noChangeArrowheads="1"/>
          </p:cNvSpPr>
          <p:nvPr/>
        </p:nvSpPr>
        <p:spPr bwMode="auto">
          <a:xfrm>
            <a:off x="347663" y="1219200"/>
            <a:ext cx="8439150" cy="440376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18000" tIns="0" rIns="0" bIns="0" numCol="1" anchor="t" anchorCtr="0" compatLnSpc="1">
            <a:prstTxWarp prst="textNoShape">
              <a:avLst/>
            </a:prstTxWarp>
          </a:bodyPr>
          <a:lstStyle/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Pct val="80000"/>
              <a:buFontTx/>
              <a:buBlip>
                <a:blip r:embed="rId3"/>
              </a:buBlip>
              <a:tabLst>
                <a:tab pos="1274763" algn="l"/>
              </a:tabLst>
              <a:defRPr/>
            </a:pPr>
            <a:r>
              <a:rPr kumimoji="0" lang="en-US" sz="18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GGL, GGU:</a:t>
            </a:r>
          </a:p>
          <a:p>
            <a:pPr marL="342900" lvl="0" indent="-342900" eaLnBrk="1" hangingPunct="1">
              <a:buSzPct val="80000"/>
              <a:buBlip>
                <a:blip r:embed="rId3"/>
              </a:buBlip>
              <a:tabLst>
                <a:tab pos="1274763" algn="l"/>
              </a:tabLst>
            </a:pPr>
            <a:r>
              <a:rPr kumimoji="0" lang="en-US" sz="1200" b="0" i="0" u="none" strike="noStrike" kern="0" cap="none" spc="0" normalizeH="0" baseline="0" noProof="0" dirty="0" smtClean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C02, C04	</a:t>
            </a:r>
            <a:r>
              <a:rPr kumimoji="0" lang="ru-RU" sz="1200" b="0" i="0" u="none" strike="noStrike" kern="0" cap="none" spc="0" normalizeH="0" baseline="0" noProof="0" dirty="0" smtClean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			</a:t>
            </a:r>
            <a:r>
              <a:rPr lang="en-US" sz="1200" kern="0" dirty="0" smtClean="0">
                <a:solidFill>
                  <a:schemeClr val="accent2">
                    <a:lumMod val="50000"/>
                  </a:schemeClr>
                </a:solidFill>
              </a:rPr>
              <a:t>760824</a:t>
            </a:r>
            <a:r>
              <a:rPr lang="en-US" sz="1200" kern="0" dirty="0" smtClean="0">
                <a:solidFill>
                  <a:schemeClr val="accent2">
                    <a:lumMod val="50000"/>
                  </a:schemeClr>
                </a:solidFill>
                <a:latin typeface="+mn-lt"/>
              </a:rPr>
              <a:t>C1</a:t>
            </a:r>
            <a:r>
              <a:rPr kumimoji="0" lang="en-US" sz="1200" b="0" i="0" u="none" strike="noStrike" kern="0" cap="none" spc="0" normalizeH="0" baseline="0" noProof="0" dirty="0" smtClean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			</a:t>
            </a:r>
          </a:p>
          <a:p>
            <a:pPr marL="342900" lvl="0" indent="-342900" eaLnBrk="1" hangingPunct="1">
              <a:buSzPct val="80000"/>
              <a:buBlip>
                <a:blip r:embed="rId3"/>
              </a:buBlip>
              <a:tabLst>
                <a:tab pos="1274763" algn="l"/>
              </a:tabLst>
            </a:pPr>
            <a:r>
              <a:rPr kumimoji="0" lang="en-US" sz="1200" b="0" i="0" u="none" strike="noStrike" kern="0" cap="none" spc="0" normalizeH="0" baseline="0" noProof="0" dirty="0" smtClean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F04, F06			</a:t>
            </a:r>
            <a:r>
              <a:rPr lang="en-US" sz="1200" kern="0" dirty="0" smtClean="0">
                <a:solidFill>
                  <a:schemeClr val="accent2">
                    <a:lumMod val="50000"/>
                  </a:schemeClr>
                </a:solidFill>
                <a:latin typeface="+mn-lt"/>
              </a:rPr>
              <a:t>	</a:t>
            </a:r>
            <a:r>
              <a:rPr lang="en-US" sz="1200" kern="0" dirty="0" smtClean="0">
                <a:solidFill>
                  <a:schemeClr val="accent2">
                    <a:lumMod val="50000"/>
                  </a:schemeClr>
                </a:solidFill>
              </a:rPr>
              <a:t>760824</a:t>
            </a:r>
            <a:r>
              <a:rPr lang="en-US" sz="1200" kern="0" dirty="0" smtClean="0">
                <a:solidFill>
                  <a:schemeClr val="accent2">
                    <a:lumMod val="50000"/>
                  </a:schemeClr>
                </a:solidFill>
                <a:latin typeface="+mn-lt"/>
              </a:rPr>
              <a:t>F1</a:t>
            </a:r>
            <a:endParaRPr kumimoji="0" lang="en-US" sz="1200" b="0" i="0" u="none" strike="noStrike" kern="0" cap="none" spc="0" normalizeH="0" baseline="0" noProof="0" dirty="0" smtClean="0">
              <a:ln>
                <a:noFill/>
              </a:ln>
              <a:solidFill>
                <a:schemeClr val="accent2">
                  <a:lumMod val="50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lvl="0" indent="-342900" eaLnBrk="1" hangingPunct="1">
              <a:buSzPct val="80000"/>
              <a:buBlip>
                <a:blip r:embed="rId3"/>
              </a:buBlip>
              <a:tabLst>
                <a:tab pos="1274763" algn="l"/>
              </a:tabLst>
            </a:pPr>
            <a:r>
              <a:rPr kumimoji="0" lang="en-US" sz="1200" b="0" i="0" u="none" strike="noStrike" kern="0" cap="none" spc="0" normalizeH="0" baseline="0" noProof="0" dirty="0" smtClean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M04, M06, M08, M10, M12	</a:t>
            </a:r>
            <a:r>
              <a:rPr lang="en-US" sz="1200" kern="0" dirty="0" smtClean="0">
                <a:solidFill>
                  <a:schemeClr val="accent2">
                    <a:lumMod val="50000"/>
                  </a:schemeClr>
                </a:solidFill>
                <a:latin typeface="+mn-lt"/>
              </a:rPr>
              <a:t>	760824M1</a:t>
            </a:r>
            <a:endParaRPr kumimoji="0" lang="en-US" sz="1200" b="0" i="0" u="none" strike="noStrike" kern="0" cap="none" spc="0" normalizeH="0" baseline="0" noProof="0" dirty="0" smtClean="0">
              <a:ln>
                <a:noFill/>
              </a:ln>
              <a:solidFill>
                <a:schemeClr val="accent2">
                  <a:lumMod val="50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lvl="0" indent="-342900" eaLnBrk="1" hangingPunct="1">
              <a:buSzPct val="80000"/>
              <a:buBlip>
                <a:blip r:embed="rId3"/>
              </a:buBlip>
              <a:tabLst>
                <a:tab pos="1274763" algn="l"/>
              </a:tabLst>
            </a:pPr>
            <a:r>
              <a:rPr kumimoji="0" lang="en-US" sz="1200" b="0" i="0" u="none" strike="noStrike" kern="0" cap="none" spc="0" normalizeH="0" baseline="0" noProof="0" dirty="0" smtClean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P06, P08, P10		</a:t>
            </a:r>
            <a:r>
              <a:rPr lang="en-US" sz="1200" kern="0" dirty="0" smtClean="0">
                <a:solidFill>
                  <a:schemeClr val="accent2">
                    <a:lumMod val="50000"/>
                  </a:schemeClr>
                </a:solidFill>
                <a:latin typeface="+mn-lt"/>
              </a:rPr>
              <a:t>	</a:t>
            </a:r>
            <a:r>
              <a:rPr lang="en-US" sz="1200" kern="0" dirty="0" smtClean="0">
                <a:solidFill>
                  <a:schemeClr val="accent2">
                    <a:lumMod val="50000"/>
                  </a:schemeClr>
                </a:solidFill>
              </a:rPr>
              <a:t>760824</a:t>
            </a:r>
            <a:r>
              <a:rPr lang="en-US" sz="1200" kern="0" dirty="0" smtClean="0">
                <a:solidFill>
                  <a:schemeClr val="accent2">
                    <a:lumMod val="50000"/>
                  </a:schemeClr>
                </a:solidFill>
                <a:latin typeface="+mn-lt"/>
              </a:rPr>
              <a:t>P1</a:t>
            </a:r>
            <a:endParaRPr kumimoji="0" lang="en-US" sz="1200" b="0" i="0" u="none" strike="noStrike" kern="0" cap="none" spc="0" normalizeH="0" baseline="0" noProof="0" dirty="0" smtClean="0">
              <a:ln>
                <a:noFill/>
              </a:ln>
              <a:solidFill>
                <a:schemeClr val="accent2">
                  <a:lumMod val="50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lvl="0" indent="-342900" eaLnBrk="1" hangingPunct="1">
              <a:buSzPct val="80000"/>
              <a:buBlip>
                <a:blip r:embed="rId3"/>
              </a:buBlip>
              <a:tabLst>
                <a:tab pos="1274763" algn="l"/>
              </a:tabLst>
            </a:pPr>
            <a:r>
              <a:rPr kumimoji="0" lang="en-US" sz="1200" b="0" i="0" u="none" strike="noStrike" kern="0" cap="none" spc="0" normalizeH="0" baseline="0" noProof="0" dirty="0" smtClean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S06, S08, S10		</a:t>
            </a:r>
            <a:r>
              <a:rPr lang="en-US" sz="1200" kern="0" dirty="0" smtClean="0">
                <a:solidFill>
                  <a:schemeClr val="accent2">
                    <a:lumMod val="50000"/>
                  </a:schemeClr>
                </a:solidFill>
                <a:latin typeface="+mn-lt"/>
              </a:rPr>
              <a:t>	</a:t>
            </a:r>
            <a:r>
              <a:rPr lang="en-US" sz="1200" kern="0" dirty="0" smtClean="0">
                <a:solidFill>
                  <a:schemeClr val="accent2">
                    <a:lumMod val="50000"/>
                  </a:schemeClr>
                </a:solidFill>
              </a:rPr>
              <a:t>760824</a:t>
            </a:r>
            <a:r>
              <a:rPr lang="en-US" sz="1200" kern="0" dirty="0" smtClean="0">
                <a:solidFill>
                  <a:schemeClr val="accent2">
                    <a:lumMod val="50000"/>
                  </a:schemeClr>
                </a:solidFill>
                <a:latin typeface="+mn-lt"/>
              </a:rPr>
              <a:t>S1</a:t>
            </a:r>
            <a:endParaRPr kumimoji="0" lang="en-US" sz="1200" b="0" i="0" u="none" strike="noStrike" kern="0" cap="none" spc="0" normalizeH="0" baseline="0" noProof="0" dirty="0" smtClean="0">
              <a:ln>
                <a:noFill/>
              </a:ln>
              <a:solidFill>
                <a:schemeClr val="accent2">
                  <a:lumMod val="50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lvl="0" indent="-342900" eaLnBrk="1" hangingPunct="1">
              <a:buSzPct val="80000"/>
              <a:buBlip>
                <a:blip r:embed="rId3"/>
              </a:buBlip>
              <a:tabLst>
                <a:tab pos="1274763" algn="l"/>
              </a:tabLst>
            </a:pPr>
            <a:r>
              <a:rPr kumimoji="0" lang="en-US" sz="1200" b="0" i="0" u="none" strike="noStrike" kern="0" cap="none" spc="0" normalizeH="0" baseline="0" noProof="0" dirty="0" smtClean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U04, U08, U10		</a:t>
            </a:r>
            <a:r>
              <a:rPr lang="en-US" sz="1200" kern="0" dirty="0" smtClean="0">
                <a:solidFill>
                  <a:schemeClr val="accent2">
                    <a:lumMod val="50000"/>
                  </a:schemeClr>
                </a:solidFill>
                <a:latin typeface="+mn-lt"/>
              </a:rPr>
              <a:t>	</a:t>
            </a:r>
            <a:r>
              <a:rPr lang="en-US" sz="1200" kern="0" dirty="0" smtClean="0">
                <a:solidFill>
                  <a:schemeClr val="accent2">
                    <a:lumMod val="50000"/>
                  </a:schemeClr>
                </a:solidFill>
              </a:rPr>
              <a:t>760824</a:t>
            </a:r>
            <a:r>
              <a:rPr lang="en-US" sz="1200" kern="0" dirty="0" smtClean="0">
                <a:solidFill>
                  <a:schemeClr val="accent2">
                    <a:lumMod val="50000"/>
                  </a:schemeClr>
                </a:solidFill>
                <a:latin typeface="+mn-lt"/>
              </a:rPr>
              <a:t>U1</a:t>
            </a:r>
            <a:endParaRPr kumimoji="0" lang="en-US" sz="1200" b="0" i="0" u="none" strike="noStrike" kern="0" cap="none" spc="0" normalizeH="0" baseline="0" noProof="0" dirty="0" smtClean="0">
              <a:ln>
                <a:noFill/>
              </a:ln>
              <a:solidFill>
                <a:schemeClr val="accent2">
                  <a:lumMod val="50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Pct val="80000"/>
              <a:buFontTx/>
              <a:buNone/>
              <a:tabLst>
                <a:tab pos="1274763" algn="l"/>
              </a:tabLst>
              <a:defRPr/>
            </a:pPr>
            <a:endParaRPr kumimoji="0" lang="en-US" sz="1800" b="0" i="0" u="none" strike="noStrike" kern="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Pct val="80000"/>
              <a:buFontTx/>
              <a:buBlip>
                <a:blip r:embed="rId3"/>
              </a:buBlip>
              <a:tabLst>
                <a:tab pos="1274763" algn="l"/>
              </a:tabLst>
              <a:defRPr/>
            </a:pPr>
            <a:r>
              <a:rPr kumimoji="0" lang="en-US" sz="18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GPL:</a:t>
            </a:r>
          </a:p>
          <a:p>
            <a:pPr marL="342900" lvl="0" indent="-342900" eaLnBrk="1" hangingPunct="1">
              <a:buSzPct val="80000"/>
              <a:buBlip>
                <a:blip r:embed="rId3"/>
              </a:buBlip>
              <a:tabLst>
                <a:tab pos="1274763" algn="l"/>
              </a:tabLst>
            </a:pPr>
            <a:r>
              <a:rPr kumimoji="0" lang="en-US" sz="1200" b="0" i="0" u="none" strike="noStrike" kern="0" cap="none" spc="0" normalizeH="0" baseline="0" noProof="0" dirty="0" smtClean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M04, M06, M08, M10, M12	</a:t>
            </a:r>
            <a:r>
              <a:rPr lang="en-US" sz="1200" kern="0" dirty="0" smtClean="0">
                <a:solidFill>
                  <a:schemeClr val="accent2">
                    <a:lumMod val="50000"/>
                  </a:schemeClr>
                </a:solidFill>
                <a:latin typeface="+mn-lt"/>
              </a:rPr>
              <a:t>	760652M1 +  760658M1</a:t>
            </a:r>
            <a:endParaRPr kumimoji="0" lang="en-US" sz="1200" b="0" i="0" u="none" strike="noStrike" kern="0" cap="none" spc="0" normalizeH="0" baseline="0" noProof="0" dirty="0" smtClean="0">
              <a:ln>
                <a:noFill/>
              </a:ln>
              <a:solidFill>
                <a:schemeClr val="accent2">
                  <a:lumMod val="50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lvl="0" indent="-342900" eaLnBrk="1" hangingPunct="1">
              <a:buSzPct val="80000"/>
              <a:buBlip>
                <a:blip r:embed="rId3"/>
              </a:buBlip>
              <a:tabLst>
                <a:tab pos="1274763" algn="l"/>
              </a:tabLst>
            </a:pPr>
            <a:r>
              <a:rPr kumimoji="0" lang="en-US" sz="1200" b="0" i="0" u="none" strike="noStrike" kern="0" cap="none" spc="0" normalizeH="0" baseline="0" noProof="0" dirty="0" smtClean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P06, P08, P10		</a:t>
            </a:r>
            <a:r>
              <a:rPr lang="en-US" sz="1200" kern="0" dirty="0" smtClean="0">
                <a:solidFill>
                  <a:schemeClr val="accent2">
                    <a:lumMod val="50000"/>
                  </a:schemeClr>
                </a:solidFill>
                <a:latin typeface="+mn-lt"/>
              </a:rPr>
              <a:t>	760652P1</a:t>
            </a:r>
            <a:r>
              <a:rPr lang="en-US" sz="1200" kern="0" dirty="0" smtClean="0">
                <a:solidFill>
                  <a:schemeClr val="accent2">
                    <a:lumMod val="50000"/>
                  </a:schemeClr>
                </a:solidFill>
              </a:rPr>
              <a:t> +  760658P1</a:t>
            </a:r>
            <a:endParaRPr kumimoji="0" lang="en-US" sz="1200" b="0" i="0" u="none" strike="noStrike" kern="0" cap="none" spc="0" normalizeH="0" baseline="0" noProof="0" dirty="0" smtClean="0">
              <a:ln>
                <a:noFill/>
              </a:ln>
              <a:solidFill>
                <a:schemeClr val="accent2">
                  <a:lumMod val="50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lvl="0" indent="-342900" eaLnBrk="1" hangingPunct="1">
              <a:buSzPct val="80000"/>
              <a:buBlip>
                <a:blip r:embed="rId3"/>
              </a:buBlip>
              <a:tabLst>
                <a:tab pos="1274763" algn="l"/>
              </a:tabLst>
            </a:pPr>
            <a:r>
              <a:rPr kumimoji="0" lang="en-US" sz="1200" b="0" i="0" u="none" strike="noStrike" kern="0" cap="none" spc="0" normalizeH="0" baseline="0" noProof="0" dirty="0" smtClean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S06, S08, S10		</a:t>
            </a:r>
            <a:r>
              <a:rPr lang="en-US" sz="1200" kern="0" dirty="0" smtClean="0">
                <a:solidFill>
                  <a:schemeClr val="accent2">
                    <a:lumMod val="50000"/>
                  </a:schemeClr>
                </a:solidFill>
                <a:latin typeface="+mn-lt"/>
              </a:rPr>
              <a:t>	760652S1</a:t>
            </a:r>
            <a:r>
              <a:rPr lang="en-US" sz="1200" kern="0" dirty="0" smtClean="0">
                <a:solidFill>
                  <a:schemeClr val="accent2">
                    <a:lumMod val="50000"/>
                  </a:schemeClr>
                </a:solidFill>
              </a:rPr>
              <a:t> +  760658S1</a:t>
            </a:r>
            <a:endParaRPr kumimoji="0" lang="en-US" sz="1200" b="0" i="0" u="none" strike="noStrike" kern="0" cap="none" spc="0" normalizeH="0" baseline="0" noProof="0" dirty="0" smtClean="0">
              <a:ln>
                <a:noFill/>
              </a:ln>
              <a:solidFill>
                <a:schemeClr val="accent2">
                  <a:lumMod val="50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lvl="0" indent="-342900" eaLnBrk="1" hangingPunct="1">
              <a:buSzPct val="80000"/>
              <a:buBlip>
                <a:blip r:embed="rId3"/>
              </a:buBlip>
              <a:tabLst>
                <a:tab pos="1274763" algn="l"/>
              </a:tabLst>
            </a:pPr>
            <a:r>
              <a:rPr kumimoji="0" lang="en-US" sz="1200" b="0" i="0" u="none" strike="noStrike" kern="0" cap="none" spc="0" normalizeH="0" baseline="0" noProof="0" dirty="0" smtClean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U04, U08, U10		</a:t>
            </a:r>
            <a:r>
              <a:rPr lang="en-US" sz="1200" kern="0" dirty="0" smtClean="0">
                <a:solidFill>
                  <a:schemeClr val="accent2">
                    <a:lumMod val="50000"/>
                  </a:schemeClr>
                </a:solidFill>
                <a:latin typeface="+mn-lt"/>
              </a:rPr>
              <a:t>	760652U1</a:t>
            </a:r>
            <a:r>
              <a:rPr lang="en-US" sz="1200" kern="0" dirty="0" smtClean="0">
                <a:solidFill>
                  <a:schemeClr val="accent2">
                    <a:lumMod val="50000"/>
                  </a:schemeClr>
                </a:solidFill>
              </a:rPr>
              <a:t> +  760658U1</a:t>
            </a:r>
            <a:endParaRPr kumimoji="0" lang="en-US" sz="1200" b="0" i="0" u="none" strike="noStrike" kern="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143636" y="1785926"/>
            <a:ext cx="2681265" cy="6187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9" name="Group 8"/>
          <p:cNvGrpSpPr/>
          <p:nvPr/>
        </p:nvGrpSpPr>
        <p:grpSpPr>
          <a:xfrm>
            <a:off x="6429388" y="3143248"/>
            <a:ext cx="2099421" cy="1941947"/>
            <a:chOff x="1217675" y="5072074"/>
            <a:chExt cx="2599487" cy="2156261"/>
          </a:xfrm>
        </p:grpSpPr>
        <p:pic>
          <p:nvPicPr>
            <p:cNvPr id="12" name="Picture 2"/>
            <p:cNvPicPr>
              <a:picLocks noChangeAspect="1" noChangeArrowheads="1"/>
            </p:cNvPicPr>
            <p:nvPr/>
          </p:nvPicPr>
          <p:blipFill>
            <a:blip r:embed="rId5" cstate="print"/>
            <a:srcRect l="8125" t="26429" r="79809" b="37142"/>
            <a:stretch>
              <a:fillRect/>
            </a:stretch>
          </p:blipFill>
          <p:spPr bwMode="auto">
            <a:xfrm>
              <a:off x="1500166" y="5072074"/>
              <a:ext cx="2071702" cy="215626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sp>
          <p:nvSpPr>
            <p:cNvPr id="13" name="Oval 12"/>
            <p:cNvSpPr/>
            <p:nvPr/>
          </p:nvSpPr>
          <p:spPr bwMode="auto">
            <a:xfrm rot="1808378">
              <a:off x="1217675" y="6258928"/>
              <a:ext cx="2339621" cy="642942"/>
            </a:xfrm>
            <a:prstGeom prst="ellipse">
              <a:avLst/>
            </a:prstGeom>
            <a:noFill/>
            <a:ln w="2540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0" tIns="0" rIns="0" bIns="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ru-RU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Verdana" pitchFamily="34" charset="0"/>
              </a:endParaRPr>
            </a:p>
          </p:txBody>
        </p:sp>
        <p:sp>
          <p:nvSpPr>
            <p:cNvPr id="14" name="Oval 13"/>
            <p:cNvSpPr/>
            <p:nvPr/>
          </p:nvSpPr>
          <p:spPr bwMode="auto">
            <a:xfrm rot="1808378">
              <a:off x="1477541" y="5323263"/>
              <a:ext cx="2339621" cy="746047"/>
            </a:xfrm>
            <a:prstGeom prst="ellipse">
              <a:avLst/>
            </a:prstGeom>
            <a:noFill/>
            <a:ln w="2540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0" tIns="0" rIns="0" bIns="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ru-RU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Verdana" pitchFamily="34" charset="0"/>
              </a:endParaRPr>
            </a:p>
          </p:txBody>
        </p:sp>
      </p:grpSp>
      <p:sp>
        <p:nvSpPr>
          <p:cNvPr id="15" name="TextBox 14"/>
          <p:cNvSpPr txBox="1"/>
          <p:nvPr/>
        </p:nvSpPr>
        <p:spPr>
          <a:xfrm>
            <a:off x="500034" y="5857892"/>
            <a:ext cx="55721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hlinkClick r:id="rId6" action="ppaction://hlinksldjump"/>
              </a:rPr>
              <a:t>Вернуться к окнам</a:t>
            </a: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ru-RU" sz="1600" dirty="0" smtClean="0"/>
              <a:t>Накладки для окна</a:t>
            </a:r>
            <a:r>
              <a:rPr lang="en-US" sz="2400" dirty="0" smtClean="0"/>
              <a:t/>
            </a:r>
            <a:br>
              <a:rPr lang="en-US" sz="2400" dirty="0" smtClean="0"/>
            </a:br>
            <a:r>
              <a:rPr lang="ru-RU" sz="2000" dirty="0" smtClean="0"/>
              <a:t>Верхняя накладка/</a:t>
            </a:r>
            <a:r>
              <a:rPr lang="en-US" sz="2000" dirty="0" smtClean="0"/>
              <a:t>Top case</a:t>
            </a:r>
            <a:r>
              <a:rPr lang="en-US" sz="2400" dirty="0" smtClean="0"/>
              <a:t/>
            </a:r>
            <a:br>
              <a:rPr lang="en-US" sz="2400" dirty="0" smtClean="0"/>
            </a:br>
            <a:r>
              <a:rPr lang="ru-RU" sz="1600" dirty="0" smtClean="0"/>
              <a:t>1992-2003 </a:t>
            </a:r>
            <a:r>
              <a:rPr lang="ru-RU" sz="1600" dirty="0" err="1" smtClean="0"/>
              <a:t>гг</a:t>
            </a:r>
            <a:r>
              <a:rPr lang="ru-RU" sz="1600" dirty="0" smtClean="0"/>
              <a:t> (например,  </a:t>
            </a:r>
            <a:r>
              <a:rPr lang="en-US" sz="1600" dirty="0" smtClean="0"/>
              <a:t>GGL 308 3059)</a:t>
            </a:r>
            <a:r>
              <a:rPr lang="ru-RU" sz="1600" dirty="0" smtClean="0"/>
              <a:t> - Алюминий</a:t>
            </a:r>
            <a:endParaRPr lang="en-US" sz="1600" dirty="0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B5E496-C20A-4259-82D6-EE90691934EF}" type="slidenum">
              <a:rPr lang="da-DK" smtClean="0"/>
              <a:pPr/>
              <a:t>36</a:t>
            </a:fld>
            <a:endParaRPr lang="da-DK"/>
          </a:p>
        </p:txBody>
      </p:sp>
      <p:sp>
        <p:nvSpPr>
          <p:cNvPr id="10" name="Flowchart: Alternate Process 9"/>
          <p:cNvSpPr/>
          <p:nvPr/>
        </p:nvSpPr>
        <p:spPr bwMode="auto">
          <a:xfrm>
            <a:off x="7286644" y="5786454"/>
            <a:ext cx="1357322" cy="500066"/>
          </a:xfrm>
          <a:prstGeom prst="flowChartAlternateProcess">
            <a:avLst/>
          </a:prstGeom>
          <a:solidFill>
            <a:schemeClr val="accent3"/>
          </a:solidFill>
          <a:ln w="9525" cap="flat" cmpd="sng" algn="ctr">
            <a:solidFill>
              <a:srgbClr val="ACACAC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80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Verdana" pitchFamily="34" charset="0"/>
                <a:hlinkClick r:id="rId2" action="ppaction://hlinksldjump"/>
              </a:rPr>
              <a:t>В начало</a:t>
            </a:r>
            <a:endParaRPr kumimoji="0" lang="ru-RU" sz="1800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Verdana" pitchFamily="34" charset="0"/>
            </a:endParaRPr>
          </a:p>
        </p:txBody>
      </p:sp>
      <p:sp>
        <p:nvSpPr>
          <p:cNvPr id="11" name="Rectangle 3"/>
          <p:cNvSpPr txBox="1">
            <a:spLocks noChangeArrowheads="1"/>
          </p:cNvSpPr>
          <p:nvPr/>
        </p:nvSpPr>
        <p:spPr bwMode="auto">
          <a:xfrm>
            <a:off x="347663" y="1219200"/>
            <a:ext cx="6744617" cy="45140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18000" tIns="0" rIns="0" bIns="0" numCol="1" anchor="t" anchorCtr="0" compatLnSpc="1">
            <a:prstTxWarp prst="textNoShape">
              <a:avLst/>
            </a:prstTxWarp>
          </a:bodyPr>
          <a:lstStyle/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Pct val="80000"/>
              <a:buFontTx/>
              <a:buBlip>
                <a:blip r:embed="rId3"/>
              </a:buBlip>
              <a:tabLst>
                <a:tab pos="1274763" algn="l"/>
              </a:tabLst>
              <a:defRPr/>
            </a:pPr>
            <a:r>
              <a:rPr kumimoji="0" lang="en-US" sz="18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GZL, GGL:</a:t>
            </a:r>
          </a:p>
          <a:p>
            <a:pPr marL="342900" lvl="0" indent="-342900" eaLnBrk="1" hangingPunct="1">
              <a:buSzPct val="80000"/>
              <a:buBlip>
                <a:blip r:embed="rId3"/>
              </a:buBlip>
              <a:tabLst>
                <a:tab pos="1274763" algn="l"/>
              </a:tabLst>
            </a:pPr>
            <a:r>
              <a:rPr lang="en-US" sz="1400" kern="0" dirty="0" smtClean="0">
                <a:solidFill>
                  <a:schemeClr val="accent2">
                    <a:lumMod val="50000"/>
                  </a:schemeClr>
                </a:solidFill>
                <a:latin typeface="+mn-lt"/>
              </a:rPr>
              <a:t>1</a:t>
            </a:r>
            <a:r>
              <a:rPr kumimoji="0" lang="en-US" sz="1400" b="0" i="0" u="none" strike="noStrike" kern="0" cap="none" spc="0" normalizeH="0" baseline="0" noProof="0" dirty="0" smtClean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02	</a:t>
            </a:r>
            <a:r>
              <a:rPr kumimoji="0" lang="ru-RU" sz="1400" b="0" i="0" u="none" strike="noStrike" kern="0" cap="none" spc="0" normalizeH="0" baseline="0" noProof="0" dirty="0" smtClean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			</a:t>
            </a:r>
            <a:r>
              <a:rPr lang="en-US" sz="1400" kern="0" dirty="0" smtClean="0">
                <a:solidFill>
                  <a:schemeClr val="accent2">
                    <a:lumMod val="50000"/>
                  </a:schemeClr>
                </a:solidFill>
                <a:latin typeface="+mn-lt"/>
              </a:rPr>
              <a:t>7610011</a:t>
            </a:r>
            <a:r>
              <a:rPr kumimoji="0" lang="en-US" sz="1400" b="0" i="0" u="none" strike="noStrike" kern="0" cap="none" spc="0" normalizeH="0" baseline="0" noProof="0" dirty="0" smtClean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		</a:t>
            </a:r>
          </a:p>
          <a:p>
            <a:pPr marL="342900" lvl="0" indent="-342900" eaLnBrk="1" hangingPunct="1">
              <a:buSzPct val="80000"/>
              <a:buBlip>
                <a:blip r:embed="rId3"/>
              </a:buBlip>
              <a:tabLst>
                <a:tab pos="1274763" algn="l"/>
              </a:tabLst>
            </a:pPr>
            <a:r>
              <a:rPr kumimoji="0" lang="en-US" sz="1400" b="0" i="0" u="none" strike="noStrike" kern="0" cap="none" spc="0" normalizeH="0" baseline="0" noProof="0" dirty="0" smtClean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206			</a:t>
            </a:r>
            <a:r>
              <a:rPr lang="en-US" sz="1400" kern="0" dirty="0" smtClean="0">
                <a:solidFill>
                  <a:schemeClr val="accent2">
                    <a:lumMod val="50000"/>
                  </a:schemeClr>
                </a:solidFill>
                <a:latin typeface="+mn-lt"/>
              </a:rPr>
              <a:t>	76100</a:t>
            </a:r>
            <a:r>
              <a:rPr lang="ru-RU" sz="1400" kern="0" dirty="0" smtClean="0">
                <a:solidFill>
                  <a:schemeClr val="accent2">
                    <a:lumMod val="50000"/>
                  </a:schemeClr>
                </a:solidFill>
                <a:latin typeface="+mn-lt"/>
              </a:rPr>
              <a:t>12</a:t>
            </a:r>
            <a:endParaRPr kumimoji="0" lang="en-US" sz="1400" b="0" i="0" u="none" strike="noStrike" kern="0" cap="none" spc="0" normalizeH="0" baseline="0" noProof="0" dirty="0" smtClean="0">
              <a:ln>
                <a:noFill/>
              </a:ln>
              <a:solidFill>
                <a:schemeClr val="accent2">
                  <a:lumMod val="50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lvl="0" indent="-342900" eaLnBrk="1" hangingPunct="1">
              <a:buSzPct val="80000"/>
              <a:buBlip>
                <a:blip r:embed="rId3"/>
              </a:buBlip>
              <a:tabLst>
                <a:tab pos="1274763" algn="l"/>
              </a:tabLst>
            </a:pPr>
            <a:r>
              <a:rPr lang="en-US" sz="1400" kern="0" dirty="0" smtClean="0">
                <a:solidFill>
                  <a:schemeClr val="accent2">
                    <a:lumMod val="50000"/>
                  </a:schemeClr>
                </a:solidFill>
                <a:latin typeface="+mn-lt"/>
              </a:rPr>
              <a:t>3</a:t>
            </a:r>
            <a:r>
              <a:rPr kumimoji="0" lang="en-US" sz="1400" b="0" i="0" u="none" strike="noStrike" kern="0" cap="none" spc="0" normalizeH="0" baseline="0" noProof="0" dirty="0" smtClean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04, 306, 308, 310, 312	</a:t>
            </a:r>
            <a:r>
              <a:rPr lang="en-US" sz="1400" kern="0" dirty="0" smtClean="0">
                <a:solidFill>
                  <a:schemeClr val="accent2">
                    <a:lumMod val="50000"/>
                  </a:schemeClr>
                </a:solidFill>
                <a:latin typeface="+mn-lt"/>
              </a:rPr>
              <a:t>	7610023</a:t>
            </a:r>
            <a:endParaRPr kumimoji="0" lang="en-US" sz="1400" b="0" i="0" u="none" strike="noStrike" kern="0" cap="none" spc="0" normalizeH="0" baseline="0" noProof="0" dirty="0" smtClean="0">
              <a:ln>
                <a:noFill/>
              </a:ln>
              <a:solidFill>
                <a:schemeClr val="accent2">
                  <a:lumMod val="50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lvl="0" indent="-342900" eaLnBrk="1" hangingPunct="1">
              <a:buSzPct val="80000"/>
              <a:buBlip>
                <a:blip r:embed="rId3"/>
              </a:buBlip>
              <a:tabLst>
                <a:tab pos="1274763" algn="l"/>
              </a:tabLst>
            </a:pPr>
            <a:r>
              <a:rPr lang="en-US" sz="1400" kern="0" dirty="0" smtClean="0">
                <a:solidFill>
                  <a:schemeClr val="accent2">
                    <a:lumMod val="50000"/>
                  </a:schemeClr>
                </a:solidFill>
                <a:latin typeface="+mn-lt"/>
              </a:rPr>
              <a:t>4</a:t>
            </a:r>
            <a:r>
              <a:rPr kumimoji="0" lang="en-US" sz="1400" b="0" i="0" u="none" strike="noStrike" kern="0" cap="none" spc="0" normalizeH="0" baseline="0" noProof="0" dirty="0" smtClean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06, 408, 410		</a:t>
            </a:r>
            <a:r>
              <a:rPr lang="en-US" sz="1400" kern="0" dirty="0" smtClean="0">
                <a:solidFill>
                  <a:schemeClr val="accent2">
                    <a:lumMod val="50000"/>
                  </a:schemeClr>
                </a:solidFill>
                <a:latin typeface="+mn-lt"/>
              </a:rPr>
              <a:t>	</a:t>
            </a:r>
            <a:r>
              <a:rPr lang="en-US" sz="1400" kern="0" dirty="0" smtClean="0">
                <a:solidFill>
                  <a:schemeClr val="accent2">
                    <a:lumMod val="50000"/>
                  </a:schemeClr>
                </a:solidFill>
              </a:rPr>
              <a:t>761002</a:t>
            </a:r>
            <a:r>
              <a:rPr lang="ru-RU" sz="1400" kern="0" dirty="0" smtClean="0">
                <a:solidFill>
                  <a:schemeClr val="accent2">
                    <a:lumMod val="50000"/>
                  </a:schemeClr>
                </a:solidFill>
              </a:rPr>
              <a:t>4</a:t>
            </a:r>
            <a:endParaRPr kumimoji="0" lang="en-US" sz="1400" b="0" i="0" u="none" strike="noStrike" kern="0" cap="none" spc="0" normalizeH="0" baseline="0" noProof="0" dirty="0" smtClean="0">
              <a:ln>
                <a:noFill/>
              </a:ln>
              <a:solidFill>
                <a:schemeClr val="accent2">
                  <a:lumMod val="50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lvl="0" indent="-342900" eaLnBrk="1" hangingPunct="1">
              <a:buSzPct val="80000"/>
              <a:buBlip>
                <a:blip r:embed="rId3"/>
              </a:buBlip>
              <a:tabLst>
                <a:tab pos="1274763" algn="l"/>
              </a:tabLst>
            </a:pPr>
            <a:r>
              <a:rPr lang="en-US" sz="1400" kern="0" dirty="0" smtClean="0">
                <a:solidFill>
                  <a:schemeClr val="accent2">
                    <a:lumMod val="50000"/>
                  </a:schemeClr>
                </a:solidFill>
                <a:latin typeface="+mn-lt"/>
              </a:rPr>
              <a:t>6</a:t>
            </a:r>
            <a:r>
              <a:rPr kumimoji="0" lang="en-US" sz="1400" b="0" i="0" u="none" strike="noStrike" kern="0" cap="none" spc="0" normalizeH="0" baseline="0" noProof="0" dirty="0" smtClean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06, 608, 610		</a:t>
            </a:r>
            <a:r>
              <a:rPr lang="en-US" sz="1400" kern="0" dirty="0" smtClean="0">
                <a:solidFill>
                  <a:schemeClr val="accent2">
                    <a:lumMod val="50000"/>
                  </a:schemeClr>
                </a:solidFill>
                <a:latin typeface="+mn-lt"/>
              </a:rPr>
              <a:t>	7610026</a:t>
            </a:r>
          </a:p>
          <a:p>
            <a:pPr marL="342900" lvl="0" indent="-342900" eaLnBrk="1" hangingPunct="1">
              <a:buSzPct val="80000"/>
              <a:buBlip>
                <a:blip r:embed="rId3"/>
              </a:buBlip>
              <a:tabLst>
                <a:tab pos="1274763" algn="l"/>
              </a:tabLst>
            </a:pPr>
            <a:endParaRPr kumimoji="0" lang="en-US" sz="1400" b="0" i="0" u="none" strike="noStrike" kern="0" cap="none" spc="0" normalizeH="0" baseline="0" noProof="0" dirty="0" smtClean="0">
              <a:ln>
                <a:noFill/>
              </a:ln>
              <a:solidFill>
                <a:schemeClr val="accent2">
                  <a:lumMod val="50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lvl="0" indent="-342900" eaLnBrk="1" hangingPunct="1">
              <a:buSzPct val="80000"/>
              <a:buBlip>
                <a:blip r:embed="rId3"/>
              </a:buBlip>
              <a:tabLst>
                <a:tab pos="1274763" algn="l"/>
              </a:tabLst>
            </a:pPr>
            <a:endParaRPr kumimoji="0" lang="en-US" sz="1800" b="0" i="0" u="none" strike="noStrike" kern="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Pct val="80000"/>
              <a:buFontTx/>
              <a:buBlip>
                <a:blip r:embed="rId3"/>
              </a:buBlip>
              <a:tabLst>
                <a:tab pos="1274763" algn="l"/>
              </a:tabLst>
              <a:defRPr/>
            </a:pPr>
            <a:r>
              <a:rPr kumimoji="0" lang="en-US" sz="18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G</a:t>
            </a:r>
            <a:r>
              <a:rPr lang="en-US" kern="0" dirty="0" smtClean="0">
                <a:latin typeface="+mn-lt"/>
              </a:rPr>
              <a:t>H</a:t>
            </a:r>
            <a:r>
              <a:rPr kumimoji="0" lang="en-US" sz="18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L:</a:t>
            </a:r>
          </a:p>
          <a:p>
            <a:pPr marL="342900" lvl="0" indent="-342900" eaLnBrk="1" hangingPunct="1">
              <a:buSzPct val="80000"/>
              <a:buBlip>
                <a:blip r:embed="rId3"/>
              </a:buBlip>
              <a:tabLst>
                <a:tab pos="1274763" algn="l"/>
              </a:tabLst>
            </a:pPr>
            <a:r>
              <a:rPr kumimoji="0" lang="en-US" sz="1400" b="0" i="0" u="none" strike="noStrike" kern="0" cap="none" spc="0" normalizeH="0" baseline="0" noProof="0" dirty="0" smtClean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308			</a:t>
            </a:r>
            <a:r>
              <a:rPr lang="en-US" sz="1400" kern="0" dirty="0" smtClean="0">
                <a:solidFill>
                  <a:schemeClr val="accent2">
                    <a:lumMod val="50000"/>
                  </a:schemeClr>
                </a:solidFill>
                <a:latin typeface="+mn-lt"/>
              </a:rPr>
              <a:t>	 7611593</a:t>
            </a:r>
            <a:endParaRPr kumimoji="0" lang="en-US" sz="1400" b="0" i="0" u="none" strike="noStrike" kern="0" cap="none" spc="0" normalizeH="0" baseline="0" noProof="0" dirty="0" smtClean="0">
              <a:ln>
                <a:noFill/>
              </a:ln>
              <a:solidFill>
                <a:schemeClr val="accent2">
                  <a:lumMod val="50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48171" y="4221088"/>
            <a:ext cx="5943600" cy="137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extBox 6"/>
          <p:cNvSpPr txBox="1"/>
          <p:nvPr/>
        </p:nvSpPr>
        <p:spPr>
          <a:xfrm>
            <a:off x="500034" y="5857892"/>
            <a:ext cx="55721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hlinkClick r:id="rId5" action="ppaction://hlinksldjump"/>
              </a:rPr>
              <a:t>Вернуться к окнам</a:t>
            </a: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ru-RU" sz="1600" dirty="0" smtClean="0"/>
              <a:t>Накладки для окна</a:t>
            </a:r>
            <a:r>
              <a:rPr lang="en-US" sz="2400" dirty="0" smtClean="0"/>
              <a:t/>
            </a:r>
            <a:br>
              <a:rPr lang="en-US" sz="2400" dirty="0" smtClean="0"/>
            </a:br>
            <a:r>
              <a:rPr lang="ru-RU" sz="2000" dirty="0" smtClean="0"/>
              <a:t>Верхняя накладка/</a:t>
            </a:r>
            <a:r>
              <a:rPr lang="en-US" sz="2000" dirty="0" smtClean="0"/>
              <a:t>Top case</a:t>
            </a:r>
            <a:r>
              <a:rPr lang="en-US" sz="2400" dirty="0" smtClean="0"/>
              <a:t/>
            </a:r>
            <a:br>
              <a:rPr lang="en-US" sz="2400" dirty="0" smtClean="0"/>
            </a:br>
            <a:r>
              <a:rPr lang="ru-RU" sz="1600" dirty="0" smtClean="0"/>
              <a:t>1992-2003 </a:t>
            </a:r>
            <a:r>
              <a:rPr lang="ru-RU" sz="1600" dirty="0" err="1" smtClean="0"/>
              <a:t>гг</a:t>
            </a:r>
            <a:r>
              <a:rPr lang="ru-RU" sz="1600" dirty="0" smtClean="0"/>
              <a:t> (например,  </a:t>
            </a:r>
            <a:r>
              <a:rPr lang="en-US" sz="1600" dirty="0" smtClean="0"/>
              <a:t>GGL 308 3</a:t>
            </a:r>
            <a:r>
              <a:rPr lang="ru-RU" sz="1600" dirty="0" smtClean="0"/>
              <a:t>1</a:t>
            </a:r>
            <a:r>
              <a:rPr lang="en-US" sz="1600" dirty="0" smtClean="0"/>
              <a:t>59)</a:t>
            </a:r>
            <a:r>
              <a:rPr lang="ru-RU" sz="1600" dirty="0" smtClean="0"/>
              <a:t> - Медь</a:t>
            </a:r>
            <a:endParaRPr lang="en-US" sz="1600" dirty="0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B5E496-C20A-4259-82D6-EE90691934EF}" type="slidenum">
              <a:rPr lang="da-DK" smtClean="0"/>
              <a:pPr/>
              <a:t>37</a:t>
            </a:fld>
            <a:endParaRPr lang="da-DK"/>
          </a:p>
        </p:txBody>
      </p:sp>
      <p:sp>
        <p:nvSpPr>
          <p:cNvPr id="10" name="Flowchart: Alternate Process 9"/>
          <p:cNvSpPr/>
          <p:nvPr/>
        </p:nvSpPr>
        <p:spPr bwMode="auto">
          <a:xfrm>
            <a:off x="7286644" y="5786454"/>
            <a:ext cx="1357322" cy="500066"/>
          </a:xfrm>
          <a:prstGeom prst="flowChartAlternateProcess">
            <a:avLst/>
          </a:prstGeom>
          <a:solidFill>
            <a:schemeClr val="accent3"/>
          </a:solidFill>
          <a:ln w="9525" cap="flat" cmpd="sng" algn="ctr">
            <a:solidFill>
              <a:srgbClr val="ACACAC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80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Verdana" pitchFamily="34" charset="0"/>
                <a:hlinkClick r:id="rId2" action="ppaction://hlinksldjump"/>
              </a:rPr>
              <a:t>В начало</a:t>
            </a:r>
            <a:endParaRPr kumimoji="0" lang="ru-RU" sz="1800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Verdana" pitchFamily="34" charset="0"/>
            </a:endParaRPr>
          </a:p>
        </p:txBody>
      </p:sp>
      <p:sp>
        <p:nvSpPr>
          <p:cNvPr id="11" name="Rectangle 3"/>
          <p:cNvSpPr txBox="1">
            <a:spLocks noChangeArrowheads="1"/>
          </p:cNvSpPr>
          <p:nvPr/>
        </p:nvSpPr>
        <p:spPr bwMode="auto">
          <a:xfrm>
            <a:off x="347663" y="1219200"/>
            <a:ext cx="6888633" cy="44420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18000" tIns="0" rIns="0" bIns="0" numCol="1" anchor="t" anchorCtr="0" compatLnSpc="1">
            <a:prstTxWarp prst="textNoShape">
              <a:avLst/>
            </a:prstTxWarp>
          </a:bodyPr>
          <a:lstStyle/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Pct val="80000"/>
              <a:buFontTx/>
              <a:buBlip>
                <a:blip r:embed="rId3"/>
              </a:buBlip>
              <a:tabLst>
                <a:tab pos="1274763" algn="l"/>
              </a:tabLst>
              <a:defRPr/>
            </a:pPr>
            <a:r>
              <a:rPr kumimoji="0" lang="en-US" sz="18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GGL:</a:t>
            </a:r>
          </a:p>
          <a:p>
            <a:pPr marL="342900" lvl="0" indent="-342900" eaLnBrk="1" hangingPunct="1">
              <a:buSzPct val="80000"/>
              <a:buBlip>
                <a:blip r:embed="rId3"/>
              </a:buBlip>
              <a:tabLst>
                <a:tab pos="1274763" algn="l"/>
              </a:tabLst>
            </a:pPr>
            <a:r>
              <a:rPr lang="en-US" sz="1400" kern="0" dirty="0" smtClean="0">
                <a:solidFill>
                  <a:schemeClr val="accent2">
                    <a:lumMod val="50000"/>
                  </a:schemeClr>
                </a:solidFill>
              </a:rPr>
              <a:t>102 </a:t>
            </a:r>
            <a:r>
              <a:rPr kumimoji="0" lang="en-US" sz="1400" b="0" i="0" u="none" strike="noStrike" kern="0" cap="none" spc="0" normalizeH="0" baseline="0" noProof="0" dirty="0" smtClean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	</a:t>
            </a:r>
            <a:r>
              <a:rPr kumimoji="0" lang="ru-RU" sz="1400" b="0" i="0" u="none" strike="noStrike" kern="0" cap="none" spc="0" normalizeH="0" baseline="0" noProof="0" dirty="0" smtClean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			</a:t>
            </a:r>
            <a:r>
              <a:rPr lang="en-US" sz="1400" kern="0" dirty="0" smtClean="0">
                <a:solidFill>
                  <a:schemeClr val="accent2">
                    <a:lumMod val="50000"/>
                  </a:schemeClr>
                </a:solidFill>
                <a:latin typeface="+mn-lt"/>
              </a:rPr>
              <a:t>76100</a:t>
            </a:r>
            <a:r>
              <a:rPr lang="ru-RU" sz="1400" kern="0" dirty="0" smtClean="0">
                <a:solidFill>
                  <a:schemeClr val="accent2">
                    <a:lumMod val="50000"/>
                  </a:schemeClr>
                </a:solidFill>
                <a:latin typeface="+mn-lt"/>
              </a:rPr>
              <a:t>81</a:t>
            </a:r>
            <a:r>
              <a:rPr kumimoji="0" lang="en-US" sz="1400" b="0" i="0" u="none" strike="noStrike" kern="0" cap="none" spc="0" normalizeH="0" baseline="0" noProof="0" dirty="0" smtClean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		</a:t>
            </a:r>
          </a:p>
          <a:p>
            <a:pPr marL="342900" lvl="0" indent="-342900" eaLnBrk="1" hangingPunct="1">
              <a:buSzPct val="80000"/>
              <a:buBlip>
                <a:blip r:embed="rId3"/>
              </a:buBlip>
              <a:tabLst>
                <a:tab pos="1274763" algn="l"/>
              </a:tabLst>
            </a:pPr>
            <a:r>
              <a:rPr kumimoji="0" lang="en-US" sz="1400" b="0" i="0" u="none" strike="noStrike" kern="0" cap="none" spc="0" normalizeH="0" baseline="0" noProof="0" dirty="0" smtClean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206			</a:t>
            </a:r>
            <a:r>
              <a:rPr lang="en-US" sz="1400" kern="0" dirty="0" smtClean="0">
                <a:solidFill>
                  <a:schemeClr val="accent2">
                    <a:lumMod val="50000"/>
                  </a:schemeClr>
                </a:solidFill>
                <a:latin typeface="+mn-lt"/>
              </a:rPr>
              <a:t>	76100</a:t>
            </a:r>
            <a:r>
              <a:rPr lang="ru-RU" sz="1400" kern="0" dirty="0" smtClean="0">
                <a:solidFill>
                  <a:schemeClr val="accent2">
                    <a:lumMod val="50000"/>
                  </a:schemeClr>
                </a:solidFill>
                <a:latin typeface="+mn-lt"/>
              </a:rPr>
              <a:t>82</a:t>
            </a:r>
            <a:endParaRPr kumimoji="0" lang="en-US" sz="1400" b="0" i="0" u="none" strike="noStrike" kern="0" cap="none" spc="0" normalizeH="0" baseline="0" noProof="0" dirty="0" smtClean="0">
              <a:ln>
                <a:noFill/>
              </a:ln>
              <a:solidFill>
                <a:schemeClr val="accent2">
                  <a:lumMod val="50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lvl="0" indent="-342900" eaLnBrk="1" hangingPunct="1">
              <a:buSzPct val="80000"/>
              <a:buBlip>
                <a:blip r:embed="rId3"/>
              </a:buBlip>
              <a:tabLst>
                <a:tab pos="1274763" algn="l"/>
              </a:tabLst>
            </a:pPr>
            <a:r>
              <a:rPr lang="en-US" sz="1400" kern="0" dirty="0" smtClean="0">
                <a:solidFill>
                  <a:schemeClr val="accent2">
                    <a:lumMod val="50000"/>
                  </a:schemeClr>
                </a:solidFill>
                <a:latin typeface="+mn-lt"/>
              </a:rPr>
              <a:t>3</a:t>
            </a:r>
            <a:r>
              <a:rPr kumimoji="0" lang="en-US" sz="1400" b="0" i="0" u="none" strike="noStrike" kern="0" cap="none" spc="0" normalizeH="0" baseline="0" noProof="0" dirty="0" smtClean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04, 306, 308, 310, 312	</a:t>
            </a:r>
            <a:r>
              <a:rPr lang="en-US" sz="1400" kern="0" dirty="0" smtClean="0">
                <a:solidFill>
                  <a:schemeClr val="accent2">
                    <a:lumMod val="50000"/>
                  </a:schemeClr>
                </a:solidFill>
                <a:latin typeface="+mn-lt"/>
              </a:rPr>
              <a:t>	76100</a:t>
            </a:r>
            <a:r>
              <a:rPr lang="ru-RU" sz="1400" kern="0" dirty="0" smtClean="0">
                <a:solidFill>
                  <a:schemeClr val="accent2">
                    <a:lumMod val="50000"/>
                  </a:schemeClr>
                </a:solidFill>
                <a:latin typeface="+mn-lt"/>
              </a:rPr>
              <a:t>73</a:t>
            </a:r>
            <a:endParaRPr kumimoji="0" lang="en-US" sz="1400" b="0" i="0" u="none" strike="noStrike" kern="0" cap="none" spc="0" normalizeH="0" baseline="0" noProof="0" dirty="0" smtClean="0">
              <a:ln>
                <a:noFill/>
              </a:ln>
              <a:solidFill>
                <a:schemeClr val="accent2">
                  <a:lumMod val="50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lvl="0" indent="-342900" eaLnBrk="1" hangingPunct="1">
              <a:buSzPct val="80000"/>
              <a:buBlip>
                <a:blip r:embed="rId3"/>
              </a:buBlip>
              <a:tabLst>
                <a:tab pos="1274763" algn="l"/>
              </a:tabLst>
            </a:pPr>
            <a:r>
              <a:rPr lang="en-US" sz="1400" kern="0" dirty="0" smtClean="0">
                <a:solidFill>
                  <a:schemeClr val="accent2">
                    <a:lumMod val="50000"/>
                  </a:schemeClr>
                </a:solidFill>
                <a:latin typeface="+mn-lt"/>
              </a:rPr>
              <a:t>4</a:t>
            </a:r>
            <a:r>
              <a:rPr kumimoji="0" lang="en-US" sz="1400" b="0" i="0" u="none" strike="noStrike" kern="0" cap="none" spc="0" normalizeH="0" baseline="0" noProof="0" dirty="0" smtClean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06, 408, 410		</a:t>
            </a:r>
            <a:r>
              <a:rPr lang="en-US" sz="1400" kern="0" dirty="0" smtClean="0">
                <a:solidFill>
                  <a:schemeClr val="accent2">
                    <a:lumMod val="50000"/>
                  </a:schemeClr>
                </a:solidFill>
                <a:latin typeface="+mn-lt"/>
              </a:rPr>
              <a:t>	</a:t>
            </a:r>
            <a:r>
              <a:rPr lang="ru-RU" sz="1400" kern="0" dirty="0" smtClean="0">
                <a:solidFill>
                  <a:schemeClr val="accent2">
                    <a:lumMod val="50000"/>
                  </a:schemeClr>
                </a:solidFill>
                <a:latin typeface="+mn-lt"/>
              </a:rPr>
              <a:t>7610074</a:t>
            </a:r>
            <a:endParaRPr kumimoji="0" lang="en-US" sz="1400" b="0" i="0" u="none" strike="noStrike" kern="0" cap="none" spc="0" normalizeH="0" baseline="0" noProof="0" dirty="0" smtClean="0">
              <a:ln>
                <a:noFill/>
              </a:ln>
              <a:solidFill>
                <a:schemeClr val="accent2">
                  <a:lumMod val="50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lvl="0" indent="-342900" eaLnBrk="1" hangingPunct="1">
              <a:buSzPct val="80000"/>
              <a:buBlip>
                <a:blip r:embed="rId3"/>
              </a:buBlip>
              <a:tabLst>
                <a:tab pos="1274763" algn="l"/>
              </a:tabLst>
            </a:pPr>
            <a:r>
              <a:rPr lang="en-US" sz="1400" kern="0" dirty="0" smtClean="0">
                <a:solidFill>
                  <a:schemeClr val="accent2">
                    <a:lumMod val="50000"/>
                  </a:schemeClr>
                </a:solidFill>
                <a:latin typeface="+mn-lt"/>
              </a:rPr>
              <a:t>6</a:t>
            </a:r>
            <a:r>
              <a:rPr kumimoji="0" lang="en-US" sz="1400" b="0" i="0" u="none" strike="noStrike" kern="0" cap="none" spc="0" normalizeH="0" baseline="0" noProof="0" dirty="0" smtClean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06, 608, 610		</a:t>
            </a:r>
            <a:r>
              <a:rPr lang="en-US" sz="1400" kern="0" dirty="0" smtClean="0">
                <a:solidFill>
                  <a:schemeClr val="accent2">
                    <a:lumMod val="50000"/>
                  </a:schemeClr>
                </a:solidFill>
                <a:latin typeface="+mn-lt"/>
              </a:rPr>
              <a:t>	76100</a:t>
            </a:r>
            <a:r>
              <a:rPr lang="ru-RU" sz="1400" kern="0" dirty="0" smtClean="0">
                <a:solidFill>
                  <a:schemeClr val="accent2">
                    <a:lumMod val="50000"/>
                  </a:schemeClr>
                </a:solidFill>
                <a:latin typeface="+mn-lt"/>
              </a:rPr>
              <a:t>76</a:t>
            </a:r>
            <a:endParaRPr lang="en-US" sz="1400" kern="0" dirty="0" smtClean="0">
              <a:solidFill>
                <a:schemeClr val="accent2">
                  <a:lumMod val="50000"/>
                </a:schemeClr>
              </a:solidFill>
              <a:latin typeface="+mn-lt"/>
            </a:endParaRPr>
          </a:p>
          <a:p>
            <a:pPr marL="342900" lvl="0" indent="-342900" eaLnBrk="1" hangingPunct="1">
              <a:buSzPct val="80000"/>
              <a:buBlip>
                <a:blip r:embed="rId3"/>
              </a:buBlip>
              <a:tabLst>
                <a:tab pos="1274763" algn="l"/>
              </a:tabLst>
            </a:pPr>
            <a:endParaRPr kumimoji="0" lang="en-US" sz="1400" b="0" i="0" u="none" strike="noStrike" kern="0" cap="none" spc="0" normalizeH="0" baseline="0" noProof="0" dirty="0" smtClean="0">
              <a:ln>
                <a:noFill/>
              </a:ln>
              <a:solidFill>
                <a:schemeClr val="accent2">
                  <a:lumMod val="50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lvl="0" indent="-342900" eaLnBrk="1" hangingPunct="1">
              <a:buSzPct val="80000"/>
              <a:buBlip>
                <a:blip r:embed="rId3"/>
              </a:buBlip>
              <a:tabLst>
                <a:tab pos="1274763" algn="l"/>
              </a:tabLst>
            </a:pPr>
            <a:endParaRPr kumimoji="0" lang="en-US" sz="1800" b="0" i="0" u="none" strike="noStrike" kern="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Pct val="80000"/>
              <a:buFontTx/>
              <a:buBlip>
                <a:blip r:embed="rId3"/>
              </a:buBlip>
              <a:tabLst>
                <a:tab pos="1274763" algn="l"/>
              </a:tabLst>
              <a:defRPr/>
            </a:pPr>
            <a:r>
              <a:rPr kumimoji="0" lang="en-US" sz="18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G</a:t>
            </a:r>
            <a:r>
              <a:rPr lang="en-US" kern="0" dirty="0" smtClean="0">
                <a:latin typeface="+mn-lt"/>
              </a:rPr>
              <a:t>H</a:t>
            </a:r>
            <a:r>
              <a:rPr kumimoji="0" lang="en-US" sz="18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L:</a:t>
            </a:r>
          </a:p>
          <a:p>
            <a:pPr marL="342900" lvl="0" indent="-342900" eaLnBrk="1" hangingPunct="1">
              <a:buSzPct val="80000"/>
              <a:buBlip>
                <a:blip r:embed="rId3"/>
              </a:buBlip>
              <a:tabLst>
                <a:tab pos="1274763" algn="l"/>
              </a:tabLst>
            </a:pPr>
            <a:r>
              <a:rPr kumimoji="0" lang="en-US" sz="1400" b="0" i="0" u="none" strike="noStrike" kern="0" cap="none" spc="0" normalizeH="0" baseline="0" noProof="0" dirty="0" smtClean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308			</a:t>
            </a:r>
            <a:r>
              <a:rPr lang="en-US" sz="1400" kern="0" dirty="0" smtClean="0">
                <a:solidFill>
                  <a:schemeClr val="accent2">
                    <a:lumMod val="50000"/>
                  </a:schemeClr>
                </a:solidFill>
                <a:latin typeface="+mn-lt"/>
              </a:rPr>
              <a:t>	 7611</a:t>
            </a:r>
            <a:r>
              <a:rPr lang="ru-RU" sz="1400" kern="0" dirty="0" smtClean="0">
                <a:solidFill>
                  <a:schemeClr val="accent2">
                    <a:lumMod val="50000"/>
                  </a:schemeClr>
                </a:solidFill>
                <a:latin typeface="+mn-lt"/>
              </a:rPr>
              <a:t>62</a:t>
            </a:r>
            <a:r>
              <a:rPr lang="en-US" sz="1400" kern="0" dirty="0" smtClean="0">
                <a:solidFill>
                  <a:schemeClr val="accent2">
                    <a:lumMod val="50000"/>
                  </a:schemeClr>
                </a:solidFill>
                <a:latin typeface="+mn-lt"/>
              </a:rPr>
              <a:t>3</a:t>
            </a:r>
            <a:endParaRPr kumimoji="0" lang="en-US" sz="1400" b="0" i="0" u="none" strike="noStrike" kern="0" cap="none" spc="0" normalizeH="0" baseline="0" noProof="0" dirty="0" smtClean="0">
              <a:ln>
                <a:noFill/>
              </a:ln>
              <a:solidFill>
                <a:schemeClr val="accent2">
                  <a:lumMod val="50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83568" y="4005064"/>
            <a:ext cx="5943600" cy="137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extBox 6"/>
          <p:cNvSpPr txBox="1"/>
          <p:nvPr/>
        </p:nvSpPr>
        <p:spPr>
          <a:xfrm>
            <a:off x="500034" y="5857892"/>
            <a:ext cx="55721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hlinkClick r:id="rId5" action="ppaction://hlinksldjump"/>
              </a:rPr>
              <a:t>Вернуться к окнам</a:t>
            </a: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>
                <a:hlinkClick r:id="rId2" action="ppaction://hlinksldjump"/>
              </a:rPr>
              <a:t>VELUX OPTIMA  (</a:t>
            </a:r>
            <a:r>
              <a:rPr lang="ru-RU" dirty="0">
                <a:hlinkClick r:id="rId2" action="ppaction://hlinksldjump"/>
              </a:rPr>
              <a:t>например, </a:t>
            </a:r>
            <a:r>
              <a:rPr lang="en-US" dirty="0">
                <a:hlinkClick r:id="rId2" action="ppaction://hlinksldjump"/>
              </a:rPr>
              <a:t>GLR MR08 3073IS)</a:t>
            </a:r>
            <a:endParaRPr lang="ru-RU" dirty="0">
              <a:hlinkClick r:id="rId3" action="ppaction://hlinksldjump"/>
            </a:endParaRPr>
          </a:p>
          <a:p>
            <a:r>
              <a:rPr lang="en-US" dirty="0">
                <a:hlinkClick r:id="rId4" action="ppaction://hlinksldjump"/>
              </a:rPr>
              <a:t>VELUX PREMIUM (</a:t>
            </a:r>
            <a:r>
              <a:rPr lang="ru-RU" dirty="0">
                <a:hlinkClick r:id="rId4" action="ppaction://hlinksldjump"/>
              </a:rPr>
              <a:t>например, </a:t>
            </a:r>
            <a:r>
              <a:rPr lang="en-US" dirty="0">
                <a:hlinkClick r:id="rId4" action="ppaction://hlinksldjump"/>
              </a:rPr>
              <a:t>GGL MK08 3070)</a:t>
            </a:r>
            <a:endParaRPr lang="en-US" dirty="0"/>
          </a:p>
          <a:p>
            <a:r>
              <a:rPr lang="en-US" dirty="0" smtClean="0">
                <a:hlinkClick r:id="rId5" action="ppaction://hlinksldjump"/>
              </a:rPr>
              <a:t>2003-2015 </a:t>
            </a:r>
            <a:r>
              <a:rPr lang="ru-RU" dirty="0" err="1" smtClean="0">
                <a:hlinkClick r:id="rId5" action="ppaction://hlinksldjump"/>
              </a:rPr>
              <a:t>гг</a:t>
            </a:r>
            <a:r>
              <a:rPr lang="ru-RU" dirty="0" smtClean="0">
                <a:hlinkClick r:id="rId5" action="ppaction://hlinksldjump"/>
              </a:rPr>
              <a:t> (например,  </a:t>
            </a:r>
            <a:r>
              <a:rPr lang="en-US" dirty="0" smtClean="0">
                <a:hlinkClick r:id="rId5" action="ppaction://hlinksldjump"/>
              </a:rPr>
              <a:t>GGL M08 3073G)</a:t>
            </a:r>
            <a:endParaRPr lang="en-US" dirty="0" smtClean="0"/>
          </a:p>
          <a:p>
            <a:r>
              <a:rPr lang="ru-RU" dirty="0" smtClean="0">
                <a:hlinkClick r:id="rId6" action="ppaction://hlinksldjump"/>
              </a:rPr>
              <a:t>1992-2003 </a:t>
            </a:r>
            <a:r>
              <a:rPr lang="ru-RU" dirty="0" err="1" smtClean="0">
                <a:hlinkClick r:id="rId6" action="ppaction://hlinksldjump"/>
              </a:rPr>
              <a:t>гг</a:t>
            </a:r>
            <a:r>
              <a:rPr lang="ru-RU" dirty="0" smtClean="0">
                <a:hlinkClick r:id="rId6" action="ppaction://hlinksldjump"/>
              </a:rPr>
              <a:t> (например,  </a:t>
            </a:r>
            <a:r>
              <a:rPr lang="en-US" dirty="0" smtClean="0">
                <a:hlinkClick r:id="rId6" action="ppaction://hlinksldjump"/>
              </a:rPr>
              <a:t>GGL 308 3059)</a:t>
            </a:r>
            <a:endParaRPr lang="en-US" dirty="0" smtClean="0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B5E496-C20A-4259-82D6-EE90691934EF}" type="slidenum">
              <a:rPr lang="da-DK" smtClean="0"/>
              <a:pPr/>
              <a:t>38</a:t>
            </a:fld>
            <a:endParaRPr lang="da-DK"/>
          </a:p>
        </p:txBody>
      </p:sp>
      <p:sp>
        <p:nvSpPr>
          <p:cNvPr id="10" name="Flowchart: Alternate Process 9"/>
          <p:cNvSpPr/>
          <p:nvPr/>
        </p:nvSpPr>
        <p:spPr bwMode="auto">
          <a:xfrm>
            <a:off x="7286644" y="5786454"/>
            <a:ext cx="1357322" cy="500066"/>
          </a:xfrm>
          <a:prstGeom prst="flowChartAlternateProcess">
            <a:avLst/>
          </a:prstGeom>
          <a:solidFill>
            <a:schemeClr val="accent3"/>
          </a:solidFill>
          <a:ln w="9525" cap="flat" cmpd="sng" algn="ctr">
            <a:solidFill>
              <a:srgbClr val="ACACAC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80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Verdana" pitchFamily="34" charset="0"/>
                <a:hlinkClick r:id="rId7" action="ppaction://hlinksldjump"/>
              </a:rPr>
              <a:t>В начало</a:t>
            </a:r>
            <a:endParaRPr kumimoji="0" lang="ru-RU" sz="1800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Verdana" pitchFamily="34" charset="0"/>
            </a:endParaRPr>
          </a:p>
        </p:txBody>
      </p:sp>
      <p:sp>
        <p:nvSpPr>
          <p:cNvPr id="6" name="Rectangle 2"/>
          <p:cNvSpPr txBox="1">
            <a:spLocks noChangeArrowheads="1"/>
          </p:cNvSpPr>
          <p:nvPr/>
        </p:nvSpPr>
        <p:spPr bwMode="auto">
          <a:xfrm>
            <a:off x="357158" y="214290"/>
            <a:ext cx="7032625" cy="936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36000" numCol="1" anchor="b" anchorCtr="0" compatLnSpc="1">
            <a:prstTxWarp prst="textNoShape">
              <a:avLst/>
            </a:prstTxWarp>
          </a:bodyPr>
          <a:lstStyle/>
          <a:p>
            <a:r>
              <a:rPr kumimoji="0" lang="ru-RU" sz="16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Накладки для окна</a:t>
            </a:r>
            <a:r>
              <a:rPr kumimoji="0" lang="en-US" sz="24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/>
            </a:r>
            <a:br>
              <a:rPr kumimoji="0" lang="en-US" sz="24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</a:br>
            <a:r>
              <a:rPr lang="ru-RU" sz="2400" dirty="0" smtClean="0"/>
              <a:t>Перекрывающая накладка коробки</a:t>
            </a:r>
            <a:endParaRPr lang="ru-RU" sz="2400" dirty="0"/>
          </a:p>
        </p:txBody>
      </p:sp>
      <p:grpSp>
        <p:nvGrpSpPr>
          <p:cNvPr id="2" name="Group 1"/>
          <p:cNvGrpSpPr/>
          <p:nvPr/>
        </p:nvGrpSpPr>
        <p:grpSpPr>
          <a:xfrm>
            <a:off x="1259632" y="2816435"/>
            <a:ext cx="1285884" cy="2071702"/>
            <a:chOff x="1142976" y="2500306"/>
            <a:chExt cx="1285884" cy="2071702"/>
          </a:xfrm>
        </p:grpSpPr>
        <p:pic>
          <p:nvPicPr>
            <p:cNvPr id="3074" name="Picture 2"/>
            <p:cNvPicPr>
              <a:picLocks noChangeAspect="1" noChangeArrowheads="1"/>
            </p:cNvPicPr>
            <p:nvPr/>
          </p:nvPicPr>
          <p:blipFill>
            <a:blip r:embed="rId8" cstate="print"/>
            <a:srcRect r="5098"/>
            <a:stretch>
              <a:fillRect/>
            </a:stretch>
          </p:blipFill>
          <p:spPr bwMode="auto">
            <a:xfrm>
              <a:off x="1142976" y="2500306"/>
              <a:ext cx="1197960" cy="207170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9" name="Rectangle 8"/>
            <p:cNvSpPr/>
            <p:nvPr/>
          </p:nvSpPr>
          <p:spPr bwMode="auto">
            <a:xfrm>
              <a:off x="2000232" y="4000504"/>
              <a:ext cx="428628" cy="571504"/>
            </a:xfrm>
            <a:prstGeom prst="rect">
              <a:avLst/>
            </a:prstGeom>
            <a:solidFill>
              <a:schemeClr val="bg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0" tIns="0" rIns="0" bIns="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ru-RU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Verdana" pitchFamily="34" charset="0"/>
              </a:endParaRPr>
            </a:p>
          </p:txBody>
        </p:sp>
      </p:grpSp>
      <p:sp>
        <p:nvSpPr>
          <p:cNvPr id="11" name="TextBox 10"/>
          <p:cNvSpPr txBox="1"/>
          <p:nvPr/>
        </p:nvSpPr>
        <p:spPr>
          <a:xfrm>
            <a:off x="500034" y="5214950"/>
            <a:ext cx="471490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hlinkClick r:id="rId9" action="ppaction://hlinksldjump"/>
              </a:rPr>
              <a:t>Посмотреть различия в кодах продуктовых линеек</a:t>
            </a:r>
            <a:endParaRPr lang="ru-RU" dirty="0"/>
          </a:p>
        </p:txBody>
      </p:sp>
      <p:sp>
        <p:nvSpPr>
          <p:cNvPr id="12" name="TextBox 11"/>
          <p:cNvSpPr txBox="1"/>
          <p:nvPr/>
        </p:nvSpPr>
        <p:spPr>
          <a:xfrm>
            <a:off x="500034" y="5857892"/>
            <a:ext cx="55721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hlinkClick r:id="rId10" action="ppaction://hlinksldjump"/>
              </a:rPr>
              <a:t>Вернуться к окнам</a:t>
            </a: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da-DK" sz="1600" dirty="0" err="1" smtClean="0"/>
              <a:t>Накладки</a:t>
            </a:r>
            <a:r>
              <a:rPr lang="da-DK" sz="1600" dirty="0" smtClean="0"/>
              <a:t> </a:t>
            </a:r>
            <a:r>
              <a:rPr lang="da-DK" sz="1600" dirty="0" err="1" smtClean="0"/>
              <a:t>для</a:t>
            </a:r>
            <a:r>
              <a:rPr lang="da-DK" sz="1600" dirty="0" smtClean="0"/>
              <a:t> </a:t>
            </a:r>
            <a:r>
              <a:rPr lang="da-DK" sz="1600" dirty="0" err="1" smtClean="0"/>
              <a:t>окна</a:t>
            </a:r>
            <a:r>
              <a:rPr lang="da-DK" sz="2400" dirty="0" smtClean="0"/>
              <a:t/>
            </a:r>
            <a:br>
              <a:rPr lang="da-DK" sz="2400" dirty="0" smtClean="0"/>
            </a:br>
            <a:r>
              <a:rPr lang="da-DK" sz="2000" dirty="0" err="1" smtClean="0"/>
              <a:t>Перекрывающая</a:t>
            </a:r>
            <a:r>
              <a:rPr lang="da-DK" sz="2000" dirty="0" smtClean="0"/>
              <a:t> </a:t>
            </a:r>
            <a:r>
              <a:rPr lang="da-DK" sz="2000" dirty="0" err="1" smtClean="0"/>
              <a:t>накладка</a:t>
            </a:r>
            <a:r>
              <a:rPr lang="da-DK" sz="2000" dirty="0" smtClean="0"/>
              <a:t> </a:t>
            </a:r>
            <a:r>
              <a:rPr lang="da-DK" sz="2000" dirty="0" err="1" smtClean="0"/>
              <a:t>коробки</a:t>
            </a:r>
            <a:r>
              <a:rPr lang="da-DK" sz="2400" dirty="0" smtClean="0"/>
              <a:t/>
            </a:r>
            <a:br>
              <a:rPr lang="da-DK" sz="2400" dirty="0" smtClean="0"/>
            </a:br>
            <a:r>
              <a:rPr lang="en-US" sz="1600" dirty="0"/>
              <a:t>VELUX OPTIMA  (</a:t>
            </a:r>
            <a:r>
              <a:rPr lang="ru-RU" sz="1600" dirty="0"/>
              <a:t>например, </a:t>
            </a:r>
            <a:r>
              <a:rPr lang="en-US" sz="1600" dirty="0"/>
              <a:t>GLR MR08 3073IS)</a:t>
            </a:r>
            <a:endParaRPr lang="ru-RU" sz="1600" dirty="0">
              <a:hlinkClick r:id="rId3" action="ppaction://hlinksldjump"/>
            </a:endParaRP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B5E496-C20A-4259-82D6-EE90691934EF}" type="slidenum">
              <a:rPr lang="da-DK" smtClean="0"/>
              <a:pPr/>
              <a:t>39</a:t>
            </a:fld>
            <a:endParaRPr lang="da-DK" dirty="0"/>
          </a:p>
        </p:txBody>
      </p:sp>
      <p:sp>
        <p:nvSpPr>
          <p:cNvPr id="10" name="Flowchart: Alternate Process 9"/>
          <p:cNvSpPr/>
          <p:nvPr/>
        </p:nvSpPr>
        <p:spPr bwMode="auto">
          <a:xfrm>
            <a:off x="7286644" y="5786454"/>
            <a:ext cx="1357322" cy="500066"/>
          </a:xfrm>
          <a:prstGeom prst="flowChartAlternateProcess">
            <a:avLst/>
          </a:prstGeom>
          <a:solidFill>
            <a:schemeClr val="accent3"/>
          </a:solidFill>
          <a:ln w="9525" cap="flat" cmpd="sng" algn="ctr">
            <a:solidFill>
              <a:srgbClr val="ACACAC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da-DK" sz="180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Verdana" pitchFamily="34" charset="0"/>
                <a:hlinkClick r:id="rId4" action="ppaction://hlinksldjump"/>
              </a:rPr>
              <a:t>В </a:t>
            </a:r>
            <a:r>
              <a:rPr kumimoji="0" lang="da-DK" sz="1800" i="0" u="none" strike="noStrike" cap="none" normalizeH="0" baseline="0" dirty="0" err="1" smtClean="0">
                <a:ln>
                  <a:noFill/>
                </a:ln>
                <a:solidFill>
                  <a:schemeClr val="bg1"/>
                </a:solidFill>
                <a:effectLst/>
                <a:latin typeface="Verdana" pitchFamily="34" charset="0"/>
                <a:hlinkClick r:id="rId4" action="ppaction://hlinksldjump"/>
              </a:rPr>
              <a:t>начало</a:t>
            </a:r>
            <a:endParaRPr kumimoji="0" lang="da-DK" sz="1800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Verdana" pitchFamily="34" charset="0"/>
            </a:endParaRPr>
          </a:p>
        </p:txBody>
      </p:sp>
      <p:sp>
        <p:nvSpPr>
          <p:cNvPr id="11" name="Rectangle 3"/>
          <p:cNvSpPr txBox="1">
            <a:spLocks noChangeArrowheads="1"/>
          </p:cNvSpPr>
          <p:nvPr/>
        </p:nvSpPr>
        <p:spPr bwMode="auto">
          <a:xfrm>
            <a:off x="347663" y="1219200"/>
            <a:ext cx="8439150" cy="32179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18000" tIns="0" rIns="0" bIns="0" numCol="1" anchor="t" anchorCtr="0" compatLnSpc="1">
            <a:prstTxWarp prst="textNoShape">
              <a:avLst/>
            </a:prstTxWarp>
          </a:bodyPr>
          <a:lstStyle/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Pct val="80000"/>
              <a:buFontTx/>
              <a:buBlip>
                <a:blip r:embed="rId5"/>
              </a:buBlip>
              <a:tabLst>
                <a:tab pos="1274763" algn="l"/>
              </a:tabLst>
              <a:defRPr/>
            </a:pPr>
            <a:endParaRPr kumimoji="0" lang="da-DK" sz="1800" b="0" i="0" u="none" strike="noStrike" kern="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</a:endParaRP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Pct val="80000"/>
              <a:buFontTx/>
              <a:buBlip>
                <a:blip r:embed="rId5"/>
              </a:buBlip>
              <a:tabLst>
                <a:tab pos="1274763" algn="l"/>
              </a:tabLst>
              <a:defRPr/>
            </a:pPr>
            <a:endParaRPr lang="da-DK" kern="0" dirty="0" smtClean="0">
              <a:latin typeface="+mn-lt"/>
            </a:endParaRP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Pct val="80000"/>
              <a:buFontTx/>
              <a:buBlip>
                <a:blip r:embed="rId5"/>
              </a:buBlip>
              <a:tabLst>
                <a:tab pos="1274763" algn="l"/>
              </a:tabLst>
              <a:defRPr/>
            </a:pPr>
            <a:r>
              <a:rPr kumimoji="0" lang="da-DK" sz="18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</a:rPr>
              <a:t>GZR, GLR,</a:t>
            </a:r>
            <a:r>
              <a:rPr lang="da-DK" kern="0" dirty="0" smtClean="0">
                <a:latin typeface="+mn-lt"/>
              </a:rPr>
              <a:t> GLP</a:t>
            </a:r>
            <a:r>
              <a:rPr kumimoji="0" lang="da-DK" sz="18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</a:rPr>
              <a:t>:</a:t>
            </a:r>
          </a:p>
          <a:p>
            <a:pPr marL="342900" lvl="0" indent="-342900" eaLnBrk="1" hangingPunct="1">
              <a:buSzPct val="80000"/>
              <a:buBlip>
                <a:blip r:embed="rId5"/>
              </a:buBlip>
              <a:tabLst>
                <a:tab pos="1274763" algn="l"/>
              </a:tabLst>
            </a:pPr>
            <a:r>
              <a:rPr lang="da-DK" sz="1400" kern="0" dirty="0" smtClean="0">
                <a:solidFill>
                  <a:schemeClr val="accent2">
                    <a:lumMod val="50000"/>
                  </a:schemeClr>
                </a:solidFill>
                <a:latin typeface="+mn-lt"/>
              </a:rPr>
              <a:t>CR02 					</a:t>
            </a:r>
            <a:r>
              <a:rPr lang="en-US" sz="1400" kern="0" dirty="0">
                <a:solidFill>
                  <a:schemeClr val="accent2">
                    <a:lumMod val="50000"/>
                  </a:schemeClr>
                </a:solidFill>
              </a:rPr>
              <a:t>600103RL-2A </a:t>
            </a:r>
          </a:p>
          <a:p>
            <a:pPr marL="342900" indent="-342900" eaLnBrk="1" hangingPunct="1">
              <a:buSzPct val="80000"/>
              <a:buBlip>
                <a:blip r:embed="rId5"/>
              </a:buBlip>
              <a:tabLst>
                <a:tab pos="1274763" algn="l"/>
              </a:tabLst>
            </a:pPr>
            <a:r>
              <a:rPr kumimoji="0" lang="da-DK" sz="1400" b="0" i="0" u="none" strike="noStrike" kern="0" cap="none" spc="0" normalizeH="0" baseline="0" noProof="0" dirty="0" smtClean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uLnTx/>
                <a:uFillTx/>
                <a:latin typeface="+mn-lt"/>
              </a:rPr>
              <a:t>CR04, FR04, MR04			</a:t>
            </a:r>
            <a:r>
              <a:rPr lang="en-US" sz="1400" kern="0" dirty="0" smtClean="0">
                <a:solidFill>
                  <a:schemeClr val="accent2">
                    <a:lumMod val="50000"/>
                  </a:schemeClr>
                </a:solidFill>
              </a:rPr>
              <a:t>600103RL-4A </a:t>
            </a:r>
            <a:endParaRPr lang="en-US" sz="1400" kern="0" dirty="0">
              <a:solidFill>
                <a:schemeClr val="accent2">
                  <a:lumMod val="50000"/>
                </a:schemeClr>
              </a:solidFill>
            </a:endParaRPr>
          </a:p>
          <a:p>
            <a:pPr marL="342900" indent="-342900" eaLnBrk="1" hangingPunct="1">
              <a:buSzPct val="80000"/>
              <a:buBlip>
                <a:blip r:embed="rId5"/>
              </a:buBlip>
              <a:tabLst>
                <a:tab pos="1274763" algn="l"/>
              </a:tabLst>
            </a:pPr>
            <a:r>
              <a:rPr kumimoji="0" lang="da-DK" sz="1400" b="0" i="0" u="none" strike="noStrike" kern="0" cap="none" spc="0" normalizeH="0" baseline="0" noProof="0" dirty="0" smtClean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uLnTx/>
                <a:uFillTx/>
                <a:latin typeface="+mn-lt"/>
              </a:rPr>
              <a:t>FR06, MR06, PR06, SR06			</a:t>
            </a:r>
            <a:r>
              <a:rPr lang="en-US" sz="1400" kern="0" dirty="0" smtClean="0">
                <a:solidFill>
                  <a:schemeClr val="accent2">
                    <a:lumMod val="50000"/>
                  </a:schemeClr>
                </a:solidFill>
              </a:rPr>
              <a:t>600103RL-6A </a:t>
            </a:r>
            <a:r>
              <a:rPr lang="da-DK" sz="1400" kern="0" dirty="0" smtClean="0">
                <a:solidFill>
                  <a:schemeClr val="accent2">
                    <a:lumMod val="50000"/>
                  </a:schemeClr>
                </a:solidFill>
              </a:rPr>
              <a:t> </a:t>
            </a:r>
            <a:r>
              <a:rPr lang="da-DK" sz="1400" kern="0" dirty="0" smtClean="0">
                <a:solidFill>
                  <a:schemeClr val="accent2">
                    <a:lumMod val="50000"/>
                  </a:schemeClr>
                </a:solidFill>
                <a:latin typeface="+mn-lt"/>
              </a:rPr>
              <a:t>	</a:t>
            </a:r>
            <a:endParaRPr kumimoji="0" lang="da-DK" sz="1400" b="0" i="0" u="none" strike="noStrike" kern="0" cap="none" spc="0" normalizeH="0" baseline="0" noProof="0" dirty="0" smtClean="0">
              <a:ln>
                <a:noFill/>
              </a:ln>
              <a:solidFill>
                <a:schemeClr val="accent2">
                  <a:lumMod val="50000"/>
                </a:schemeClr>
              </a:solidFill>
              <a:effectLst/>
              <a:uLnTx/>
              <a:uFillTx/>
              <a:latin typeface="+mn-lt"/>
            </a:endParaRPr>
          </a:p>
          <a:p>
            <a:pPr marL="342900" lvl="0" indent="-342900" eaLnBrk="1" hangingPunct="1">
              <a:buSzPct val="80000"/>
              <a:buBlip>
                <a:blip r:embed="rId5"/>
              </a:buBlip>
              <a:tabLst>
                <a:tab pos="1274763" algn="l"/>
              </a:tabLst>
            </a:pPr>
            <a:r>
              <a:rPr kumimoji="0" lang="da-DK" sz="1400" b="0" i="0" u="none" strike="noStrike" kern="0" cap="none" spc="0" normalizeH="0" baseline="0" noProof="0" dirty="0" smtClean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uLnTx/>
                <a:uFillTx/>
                <a:latin typeface="+mn-lt"/>
              </a:rPr>
              <a:t>MR08, PR08, SR08</a:t>
            </a:r>
            <a:r>
              <a:rPr lang="da-DK" sz="1400" kern="0" dirty="0" smtClean="0">
                <a:solidFill>
                  <a:schemeClr val="accent2">
                    <a:lumMod val="50000"/>
                  </a:schemeClr>
                </a:solidFill>
                <a:latin typeface="+mn-lt"/>
              </a:rPr>
              <a:t>			</a:t>
            </a:r>
            <a:r>
              <a:rPr lang="en-US" sz="1400" kern="0" dirty="0" smtClean="0">
                <a:solidFill>
                  <a:schemeClr val="accent2">
                    <a:lumMod val="50000"/>
                  </a:schemeClr>
                </a:solidFill>
              </a:rPr>
              <a:t>600103RL-8A </a:t>
            </a:r>
            <a:endParaRPr lang="en-US" sz="1400" kern="0" dirty="0">
              <a:solidFill>
                <a:schemeClr val="accent2">
                  <a:lumMod val="50000"/>
                </a:schemeClr>
              </a:solidFill>
            </a:endParaRPr>
          </a:p>
          <a:p>
            <a:pPr marL="342900" lvl="0" indent="-342900" eaLnBrk="1" hangingPunct="1">
              <a:buSzPct val="80000"/>
              <a:buBlip>
                <a:blip r:embed="rId5"/>
              </a:buBlip>
              <a:tabLst>
                <a:tab pos="1274763" algn="l"/>
              </a:tabLst>
            </a:pPr>
            <a:r>
              <a:rPr kumimoji="0" lang="da-DK" sz="1400" b="0" i="0" u="none" strike="noStrike" kern="0" cap="none" spc="0" normalizeH="0" baseline="0" noProof="0" dirty="0" smtClean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uLnTx/>
                <a:uFillTx/>
                <a:latin typeface="+mn-lt"/>
              </a:rPr>
              <a:t>MR10					</a:t>
            </a:r>
            <a:r>
              <a:rPr lang="en-US" sz="1400" kern="0" dirty="0" smtClean="0">
                <a:solidFill>
                  <a:schemeClr val="accent2">
                    <a:lumMod val="50000"/>
                  </a:schemeClr>
                </a:solidFill>
              </a:rPr>
              <a:t>600103RL-10A </a:t>
            </a:r>
            <a:endParaRPr lang="en-US" sz="1400" kern="0" dirty="0">
              <a:solidFill>
                <a:schemeClr val="accent2">
                  <a:lumMod val="50000"/>
                </a:schemeClr>
              </a:solidFill>
            </a:endParaRPr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6" cstate="print"/>
          <a:srcRect r="5098"/>
          <a:stretch>
            <a:fillRect/>
          </a:stretch>
        </p:blipFill>
        <p:spPr bwMode="auto">
          <a:xfrm>
            <a:off x="7215206" y="1785926"/>
            <a:ext cx="1197960" cy="20717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Rectangle 8"/>
          <p:cNvSpPr/>
          <p:nvPr/>
        </p:nvSpPr>
        <p:spPr bwMode="auto">
          <a:xfrm>
            <a:off x="8072462" y="3286124"/>
            <a:ext cx="428628" cy="571504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a-DK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Verdana" pitchFamily="34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500034" y="5857892"/>
            <a:ext cx="55721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dirty="0" err="1" smtClean="0">
                <a:hlinkClick r:id="rId7" action="ppaction://hlinksldjump"/>
              </a:rPr>
              <a:t>Вернуться</a:t>
            </a:r>
            <a:r>
              <a:rPr lang="da-DK" dirty="0" smtClean="0">
                <a:hlinkClick r:id="rId7" action="ppaction://hlinksldjump"/>
              </a:rPr>
              <a:t> к </a:t>
            </a:r>
            <a:r>
              <a:rPr lang="da-DK" dirty="0" err="1" smtClean="0">
                <a:hlinkClick r:id="rId7" action="ppaction://hlinksldjump"/>
              </a:rPr>
              <a:t>окнам</a:t>
            </a:r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28307385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ru-RU" sz="2400" dirty="0" smtClean="0"/>
              <a:t>Запасные части для окна деревянные</a:t>
            </a:r>
            <a:r>
              <a:rPr lang="ru-RU" dirty="0" smtClean="0"/>
              <a:t/>
            </a:r>
            <a:br>
              <a:rPr lang="ru-RU" dirty="0" smtClean="0"/>
            </a:br>
            <a:endParaRPr lang="en-US" dirty="0"/>
          </a:p>
        </p:txBody>
      </p:sp>
      <p:sp>
        <p:nvSpPr>
          <p:cNvPr id="6349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47663" y="1219200"/>
            <a:ext cx="8439150" cy="3865984"/>
          </a:xfrm>
        </p:spPr>
        <p:txBody>
          <a:bodyPr/>
          <a:lstStyle/>
          <a:p>
            <a:r>
              <a:rPr lang="ru-RU" dirty="0" smtClean="0">
                <a:hlinkClick r:id="rId2" action="ppaction://hlinksldjump"/>
              </a:rPr>
              <a:t>Вентиляционный клапан</a:t>
            </a:r>
            <a:endParaRPr lang="en-US" dirty="0" smtClean="0"/>
          </a:p>
          <a:p>
            <a:r>
              <a:rPr lang="ru-RU" dirty="0" smtClean="0">
                <a:hlinkClick r:id="rId3" action="ppaction://hlinksldjump"/>
              </a:rPr>
              <a:t>Коробка окна</a:t>
            </a:r>
            <a:endParaRPr lang="en-US" dirty="0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B5E496-C20A-4259-82D6-EE90691934EF}" type="slidenum">
              <a:rPr lang="da-DK" smtClean="0"/>
              <a:pPr/>
              <a:t>4</a:t>
            </a:fld>
            <a:endParaRPr lang="da-DK"/>
          </a:p>
        </p:txBody>
      </p:sp>
      <p:sp>
        <p:nvSpPr>
          <p:cNvPr id="10" name="Flowchart: Alternate Process 9"/>
          <p:cNvSpPr/>
          <p:nvPr/>
        </p:nvSpPr>
        <p:spPr bwMode="auto">
          <a:xfrm>
            <a:off x="7286644" y="5786454"/>
            <a:ext cx="1357322" cy="500066"/>
          </a:xfrm>
          <a:prstGeom prst="flowChartAlternateProcess">
            <a:avLst/>
          </a:prstGeom>
          <a:solidFill>
            <a:schemeClr val="accent3"/>
          </a:solidFill>
          <a:ln w="9525" cap="flat" cmpd="sng" algn="ctr">
            <a:solidFill>
              <a:srgbClr val="ACACAC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80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Verdana" pitchFamily="34" charset="0"/>
                <a:hlinkClick r:id="rId4" action="ppaction://hlinksldjump"/>
              </a:rPr>
              <a:t>В начало</a:t>
            </a:r>
            <a:endParaRPr kumimoji="0" lang="ru-RU" sz="1800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Verdana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47663" y="1219200"/>
            <a:ext cx="8439150" cy="3937992"/>
          </a:xfrm>
        </p:spPr>
        <p:txBody>
          <a:bodyPr/>
          <a:lstStyle/>
          <a:p>
            <a:r>
              <a:rPr lang="en-US" dirty="0" smtClean="0"/>
              <a:t>VELUX PREMIUM </a:t>
            </a:r>
            <a:r>
              <a:rPr lang="ru-RU" dirty="0" smtClean="0"/>
              <a:t>(например,  GGL M</a:t>
            </a:r>
            <a:r>
              <a:rPr lang="en-US" dirty="0"/>
              <a:t>K</a:t>
            </a:r>
            <a:r>
              <a:rPr lang="ru-RU" dirty="0" smtClean="0"/>
              <a:t>08 307</a:t>
            </a:r>
            <a:r>
              <a:rPr lang="en-US" dirty="0" smtClean="0"/>
              <a:t>0</a:t>
            </a:r>
            <a:r>
              <a:rPr lang="ru-RU" dirty="0" smtClean="0"/>
              <a:t>) - </a:t>
            </a:r>
            <a:r>
              <a:rPr lang="ru-RU" dirty="0" smtClean="0">
                <a:hlinkClick r:id="rId3" action="ppaction://hlinksldjump"/>
              </a:rPr>
              <a:t>Алюминий</a:t>
            </a:r>
            <a:endParaRPr lang="ru-RU" dirty="0" smtClean="0"/>
          </a:p>
          <a:p>
            <a:r>
              <a:rPr lang="en-US" dirty="0"/>
              <a:t>VELUX </a:t>
            </a:r>
            <a:r>
              <a:rPr lang="en-US" dirty="0" smtClean="0"/>
              <a:t>PREMIUM </a:t>
            </a:r>
            <a:r>
              <a:rPr lang="ru-RU" dirty="0" smtClean="0"/>
              <a:t>(например,  GGL M</a:t>
            </a:r>
            <a:r>
              <a:rPr lang="en-US" dirty="0" smtClean="0"/>
              <a:t>K</a:t>
            </a:r>
            <a:r>
              <a:rPr lang="ru-RU" dirty="0" smtClean="0"/>
              <a:t>08 317</a:t>
            </a:r>
            <a:r>
              <a:rPr lang="en-US" dirty="0" smtClean="0"/>
              <a:t>0</a:t>
            </a:r>
            <a:r>
              <a:rPr lang="ru-RU" dirty="0" smtClean="0"/>
              <a:t>) - </a:t>
            </a:r>
            <a:r>
              <a:rPr lang="ru-RU" dirty="0" smtClean="0">
                <a:hlinkClick r:id="rId4" action="ppaction://hlinksldjump"/>
              </a:rPr>
              <a:t>Медь</a:t>
            </a:r>
            <a:endParaRPr lang="ru-RU" dirty="0" smtClean="0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B5E496-C20A-4259-82D6-EE90691934EF}" type="slidenum">
              <a:rPr lang="ru-RU" smtClean="0"/>
              <a:pPr/>
              <a:t>40</a:t>
            </a:fld>
            <a:endParaRPr lang="ru-RU" dirty="0"/>
          </a:p>
        </p:txBody>
      </p:sp>
      <p:sp>
        <p:nvSpPr>
          <p:cNvPr id="10" name="Flowchart: Alternate Process 9"/>
          <p:cNvSpPr/>
          <p:nvPr/>
        </p:nvSpPr>
        <p:spPr bwMode="auto">
          <a:xfrm>
            <a:off x="7286644" y="5786454"/>
            <a:ext cx="1357322" cy="500066"/>
          </a:xfrm>
          <a:prstGeom prst="flowChartAlternateProcess">
            <a:avLst/>
          </a:prstGeom>
          <a:solidFill>
            <a:schemeClr val="accent3"/>
          </a:solidFill>
          <a:ln w="9525" cap="flat" cmpd="sng" algn="ctr">
            <a:solidFill>
              <a:srgbClr val="ACACAC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80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Verdana" pitchFamily="34" charset="0"/>
                <a:hlinkClick r:id="rId5" action="ppaction://hlinksldjump"/>
              </a:rPr>
              <a:t>В начало</a:t>
            </a:r>
            <a:endParaRPr kumimoji="0" lang="ru-RU" sz="1800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Verdana" pitchFamily="34" charset="0"/>
            </a:endParaRPr>
          </a:p>
        </p:txBody>
      </p:sp>
      <p:sp>
        <p:nvSpPr>
          <p:cNvPr id="6" name="Rectangle 2"/>
          <p:cNvSpPr txBox="1">
            <a:spLocks noChangeArrowheads="1"/>
          </p:cNvSpPr>
          <p:nvPr/>
        </p:nvSpPr>
        <p:spPr bwMode="auto">
          <a:xfrm>
            <a:off x="357158" y="214290"/>
            <a:ext cx="7032625" cy="936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36000" numCol="1" anchor="b" anchorCtr="0" compatLnSpc="1">
            <a:prstTxWarp prst="textNoShape">
              <a:avLst/>
            </a:prstTxWarp>
          </a:bodyPr>
          <a:lstStyle/>
          <a:p>
            <a:r>
              <a:rPr lang="ru-RU" sz="1600" kern="0" dirty="0" smtClean="0"/>
              <a:t>Накладки для окна</a:t>
            </a:r>
            <a:r>
              <a:rPr lang="ru-RU" sz="2400" kern="0" dirty="0" smtClean="0"/>
              <a:t/>
            </a:r>
            <a:br>
              <a:rPr lang="ru-RU" sz="2400" kern="0" dirty="0" smtClean="0"/>
            </a:br>
            <a:r>
              <a:rPr lang="ru-RU" sz="2400" dirty="0" smtClean="0"/>
              <a:t>Перекрывающая накладка коробки</a:t>
            </a:r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6" cstate="print"/>
          <a:srcRect r="5098"/>
          <a:stretch>
            <a:fillRect/>
          </a:stretch>
        </p:blipFill>
        <p:spPr bwMode="auto">
          <a:xfrm>
            <a:off x="1142976" y="2500306"/>
            <a:ext cx="1197960" cy="20717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Rectangle 8"/>
          <p:cNvSpPr/>
          <p:nvPr/>
        </p:nvSpPr>
        <p:spPr bwMode="auto">
          <a:xfrm>
            <a:off x="2000232" y="4000504"/>
            <a:ext cx="428628" cy="571504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Verdana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500034" y="5857892"/>
            <a:ext cx="55721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hlinkClick r:id="rId7" action="ppaction://hlinksldjump"/>
              </a:rPr>
              <a:t>Вернуться к окнам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1827487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ru-RU" sz="1600" dirty="0" smtClean="0"/>
              <a:t>Накладки для окна</a:t>
            </a:r>
            <a:r>
              <a:rPr lang="ru-RU" sz="2400" dirty="0" smtClean="0"/>
              <a:t/>
            </a:r>
            <a:br>
              <a:rPr lang="ru-RU" sz="2400" dirty="0" smtClean="0"/>
            </a:br>
            <a:r>
              <a:rPr lang="ru-RU" sz="2000" dirty="0" smtClean="0"/>
              <a:t>Перекрывающая накладка коробки</a:t>
            </a:r>
            <a:r>
              <a:rPr lang="ru-RU" sz="2400" dirty="0" smtClean="0"/>
              <a:t/>
            </a:r>
            <a:br>
              <a:rPr lang="ru-RU" sz="2400" dirty="0" smtClean="0"/>
            </a:br>
            <a:r>
              <a:rPr lang="ru-RU" sz="1600" dirty="0" smtClean="0"/>
              <a:t>VELUX </a:t>
            </a:r>
            <a:r>
              <a:rPr lang="en-US" sz="1600" dirty="0" smtClean="0"/>
              <a:t>PREMIUM</a:t>
            </a:r>
            <a:r>
              <a:rPr lang="ru-RU" sz="1600" dirty="0" smtClean="0"/>
              <a:t>  (например, G</a:t>
            </a:r>
            <a:r>
              <a:rPr lang="en-US" sz="1600" dirty="0" smtClean="0"/>
              <a:t>G</a:t>
            </a:r>
            <a:r>
              <a:rPr lang="ru-RU" sz="1600" dirty="0" smtClean="0"/>
              <a:t>L M</a:t>
            </a:r>
            <a:r>
              <a:rPr lang="en-US" sz="1600" dirty="0" smtClean="0"/>
              <a:t>K</a:t>
            </a:r>
            <a:r>
              <a:rPr lang="ru-RU" sz="1600" dirty="0" smtClean="0"/>
              <a:t>08 307</a:t>
            </a:r>
            <a:r>
              <a:rPr lang="en-US" sz="1600" dirty="0" smtClean="0"/>
              <a:t>0</a:t>
            </a:r>
            <a:r>
              <a:rPr lang="ru-RU" sz="1600" dirty="0" smtClean="0"/>
              <a:t>)</a:t>
            </a:r>
            <a:r>
              <a:rPr lang="en-US" sz="1600" dirty="0" smtClean="0"/>
              <a:t> </a:t>
            </a:r>
            <a:r>
              <a:rPr lang="ru-RU" sz="1600" dirty="0" smtClean="0"/>
              <a:t>- Алюминий</a:t>
            </a:r>
            <a:endParaRPr lang="ru-RU" sz="1600" dirty="0">
              <a:hlinkClick r:id="rId3" action="ppaction://hlinksldjump"/>
            </a:endParaRP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B5E496-C20A-4259-82D6-EE90691934EF}" type="slidenum">
              <a:rPr lang="ru-RU" smtClean="0"/>
              <a:pPr/>
              <a:t>41</a:t>
            </a:fld>
            <a:endParaRPr lang="ru-RU" dirty="0"/>
          </a:p>
        </p:txBody>
      </p:sp>
      <p:sp>
        <p:nvSpPr>
          <p:cNvPr id="10" name="Flowchart: Alternate Process 9"/>
          <p:cNvSpPr/>
          <p:nvPr/>
        </p:nvSpPr>
        <p:spPr bwMode="auto">
          <a:xfrm>
            <a:off x="7286644" y="5786454"/>
            <a:ext cx="1357322" cy="500066"/>
          </a:xfrm>
          <a:prstGeom prst="flowChartAlternateProcess">
            <a:avLst/>
          </a:prstGeom>
          <a:solidFill>
            <a:schemeClr val="accent3"/>
          </a:solidFill>
          <a:ln w="9525" cap="flat" cmpd="sng" algn="ctr">
            <a:solidFill>
              <a:srgbClr val="ACACAC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80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Verdana" pitchFamily="34" charset="0"/>
                <a:hlinkClick r:id="rId4" action="ppaction://hlinksldjump"/>
              </a:rPr>
              <a:t>В начало</a:t>
            </a:r>
            <a:endParaRPr kumimoji="0" lang="ru-RU" sz="1800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Verdana" pitchFamily="34" charset="0"/>
            </a:endParaRPr>
          </a:p>
        </p:txBody>
      </p:sp>
      <p:sp>
        <p:nvSpPr>
          <p:cNvPr id="11" name="Rectangle 3"/>
          <p:cNvSpPr txBox="1">
            <a:spLocks noChangeArrowheads="1"/>
          </p:cNvSpPr>
          <p:nvPr/>
        </p:nvSpPr>
        <p:spPr bwMode="auto">
          <a:xfrm>
            <a:off x="347663" y="1219200"/>
            <a:ext cx="8439150" cy="32179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18000" tIns="0" rIns="0" bIns="0" numCol="1" anchor="t" anchorCtr="0" compatLnSpc="1">
            <a:prstTxWarp prst="textNoShape">
              <a:avLst/>
            </a:prstTxWarp>
          </a:bodyPr>
          <a:lstStyle/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Pct val="80000"/>
              <a:buFontTx/>
              <a:buBlip>
                <a:blip r:embed="rId5"/>
              </a:buBlip>
              <a:tabLst>
                <a:tab pos="1274763" algn="l"/>
              </a:tabLst>
              <a:defRPr/>
            </a:pPr>
            <a:endParaRPr kumimoji="0" lang="ru-RU" sz="1800" b="0" i="0" u="none" strike="noStrike" kern="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</a:endParaRP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Pct val="80000"/>
              <a:buFontTx/>
              <a:buBlip>
                <a:blip r:embed="rId5"/>
              </a:buBlip>
              <a:tabLst>
                <a:tab pos="1274763" algn="l"/>
              </a:tabLst>
              <a:defRPr/>
            </a:pPr>
            <a:endParaRPr lang="ru-RU" kern="0" dirty="0" smtClean="0">
              <a:latin typeface="+mn-lt"/>
            </a:endParaRP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Pct val="80000"/>
              <a:buFontTx/>
              <a:buBlip>
                <a:blip r:embed="rId5"/>
              </a:buBlip>
              <a:tabLst>
                <a:tab pos="1274763" algn="l"/>
              </a:tabLst>
              <a:defRPr/>
            </a:pPr>
            <a:r>
              <a:rPr lang="en-US" kern="0" dirty="0" smtClean="0">
                <a:latin typeface="+mn-lt"/>
              </a:rPr>
              <a:t>GGL, GGU, GPL</a:t>
            </a:r>
            <a:r>
              <a:rPr kumimoji="0" lang="ru-RU" sz="18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</a:rPr>
              <a:t>:</a:t>
            </a:r>
          </a:p>
          <a:p>
            <a:pPr marL="342900" lvl="0" indent="-342900" eaLnBrk="1" hangingPunct="1">
              <a:buSzPct val="80000"/>
              <a:buBlip>
                <a:blip r:embed="rId5"/>
              </a:buBlip>
              <a:tabLst>
                <a:tab pos="1274763" algn="l"/>
              </a:tabLst>
            </a:pPr>
            <a:r>
              <a:rPr lang="ru-RU" sz="1400" kern="0" dirty="0" smtClean="0">
                <a:solidFill>
                  <a:schemeClr val="accent2">
                    <a:lumMod val="50000"/>
                  </a:schemeClr>
                </a:solidFill>
                <a:latin typeface="+mn-lt"/>
              </a:rPr>
              <a:t>C</a:t>
            </a:r>
            <a:r>
              <a:rPr lang="en-US" sz="1400" kern="0" dirty="0" smtClean="0">
                <a:solidFill>
                  <a:schemeClr val="accent2">
                    <a:lumMod val="50000"/>
                  </a:schemeClr>
                </a:solidFill>
                <a:latin typeface="+mn-lt"/>
              </a:rPr>
              <a:t>K</a:t>
            </a:r>
            <a:r>
              <a:rPr lang="ru-RU" sz="1400" kern="0" dirty="0" smtClean="0">
                <a:solidFill>
                  <a:schemeClr val="accent2">
                    <a:lumMod val="50000"/>
                  </a:schemeClr>
                </a:solidFill>
                <a:latin typeface="+mn-lt"/>
              </a:rPr>
              <a:t>02 					</a:t>
            </a:r>
            <a:r>
              <a:rPr lang="en-US" sz="1400" kern="0" dirty="0" smtClean="0">
                <a:solidFill>
                  <a:schemeClr val="accent2">
                    <a:lumMod val="50000"/>
                  </a:schemeClr>
                </a:solidFill>
              </a:rPr>
              <a:t>76004R-K020</a:t>
            </a:r>
            <a:r>
              <a:rPr lang="ru-RU" sz="1400" kern="0" dirty="0" smtClean="0">
                <a:solidFill>
                  <a:schemeClr val="accent2">
                    <a:lumMod val="50000"/>
                  </a:schemeClr>
                </a:solidFill>
              </a:rPr>
              <a:t> </a:t>
            </a:r>
          </a:p>
          <a:p>
            <a:pPr marL="342900" indent="-342900" eaLnBrk="1" hangingPunct="1">
              <a:buSzPct val="80000"/>
              <a:buBlip>
                <a:blip r:embed="rId5"/>
              </a:buBlip>
              <a:tabLst>
                <a:tab pos="1274763" algn="l"/>
              </a:tabLst>
            </a:pPr>
            <a:r>
              <a:rPr kumimoji="0" lang="ru-RU" sz="1400" b="0" i="0" u="none" strike="noStrike" kern="0" cap="none" spc="0" normalizeH="0" baseline="0" noProof="0" dirty="0" smtClean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uLnTx/>
                <a:uFillTx/>
                <a:latin typeface="+mn-lt"/>
              </a:rPr>
              <a:t>C</a:t>
            </a:r>
            <a:r>
              <a:rPr kumimoji="0" lang="en-US" sz="1400" b="0" i="0" u="none" strike="noStrike" kern="0" cap="none" spc="0" normalizeH="0" baseline="0" noProof="0" dirty="0" smtClean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uLnTx/>
                <a:uFillTx/>
                <a:latin typeface="+mn-lt"/>
              </a:rPr>
              <a:t>K</a:t>
            </a:r>
            <a:r>
              <a:rPr kumimoji="0" lang="ru-RU" sz="1400" b="0" i="0" u="none" strike="noStrike" kern="0" cap="none" spc="0" normalizeH="0" baseline="0" noProof="0" dirty="0" smtClean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uLnTx/>
                <a:uFillTx/>
                <a:latin typeface="+mn-lt"/>
              </a:rPr>
              <a:t>04, F</a:t>
            </a:r>
            <a:r>
              <a:rPr kumimoji="0" lang="en-US" sz="1400" b="0" i="0" u="none" strike="noStrike" kern="0" cap="none" spc="0" normalizeH="0" baseline="0" noProof="0" dirty="0" smtClean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uLnTx/>
                <a:uFillTx/>
                <a:latin typeface="+mn-lt"/>
              </a:rPr>
              <a:t>K</a:t>
            </a:r>
            <a:r>
              <a:rPr kumimoji="0" lang="ru-RU" sz="1400" b="0" i="0" u="none" strike="noStrike" kern="0" cap="none" spc="0" normalizeH="0" baseline="0" noProof="0" dirty="0" smtClean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uLnTx/>
                <a:uFillTx/>
                <a:latin typeface="+mn-lt"/>
              </a:rPr>
              <a:t>04, M</a:t>
            </a:r>
            <a:r>
              <a:rPr kumimoji="0" lang="en-US" sz="1400" b="0" i="0" u="none" strike="noStrike" kern="0" cap="none" spc="0" normalizeH="0" baseline="0" noProof="0" dirty="0" smtClean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uLnTx/>
                <a:uFillTx/>
                <a:latin typeface="+mn-lt"/>
              </a:rPr>
              <a:t>K0</a:t>
            </a:r>
            <a:r>
              <a:rPr kumimoji="0" lang="ru-RU" sz="1400" b="0" i="0" u="none" strike="noStrike" kern="0" cap="none" spc="0" normalizeH="0" baseline="0" noProof="0" dirty="0" smtClean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uLnTx/>
                <a:uFillTx/>
                <a:latin typeface="+mn-lt"/>
              </a:rPr>
              <a:t>4			</a:t>
            </a:r>
            <a:r>
              <a:rPr lang="en-US" sz="1400" kern="0" dirty="0" smtClean="0">
                <a:solidFill>
                  <a:schemeClr val="accent2">
                    <a:lumMod val="50000"/>
                  </a:schemeClr>
                </a:solidFill>
              </a:rPr>
              <a:t>76004R-K040</a:t>
            </a:r>
            <a:r>
              <a:rPr lang="ru-RU" sz="1400" kern="0" dirty="0" smtClean="0">
                <a:solidFill>
                  <a:schemeClr val="accent2">
                    <a:lumMod val="50000"/>
                  </a:schemeClr>
                </a:solidFill>
              </a:rPr>
              <a:t> </a:t>
            </a:r>
          </a:p>
          <a:p>
            <a:pPr marL="342900" indent="-342900" eaLnBrk="1" hangingPunct="1">
              <a:buSzPct val="80000"/>
              <a:buBlip>
                <a:blip r:embed="rId5"/>
              </a:buBlip>
              <a:tabLst>
                <a:tab pos="1274763" algn="l"/>
              </a:tabLst>
            </a:pPr>
            <a:r>
              <a:rPr kumimoji="0" lang="ru-RU" sz="1400" b="0" i="0" u="none" strike="noStrike" kern="0" cap="none" spc="0" normalizeH="0" baseline="0" noProof="0" dirty="0" smtClean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uLnTx/>
                <a:uFillTx/>
                <a:latin typeface="+mn-lt"/>
              </a:rPr>
              <a:t>F</a:t>
            </a:r>
            <a:r>
              <a:rPr kumimoji="0" lang="en-US" sz="1400" b="0" i="0" u="none" strike="noStrike" kern="0" cap="none" spc="0" normalizeH="0" baseline="0" noProof="0" dirty="0" smtClean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uLnTx/>
                <a:uFillTx/>
                <a:latin typeface="+mn-lt"/>
              </a:rPr>
              <a:t>K</a:t>
            </a:r>
            <a:r>
              <a:rPr kumimoji="0" lang="ru-RU" sz="1400" b="0" i="0" u="none" strike="noStrike" kern="0" cap="none" spc="0" normalizeH="0" baseline="0" noProof="0" dirty="0" smtClean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uLnTx/>
                <a:uFillTx/>
                <a:latin typeface="+mn-lt"/>
              </a:rPr>
              <a:t>06, M</a:t>
            </a:r>
            <a:r>
              <a:rPr kumimoji="0" lang="en-US" sz="1400" b="0" i="0" u="none" strike="noStrike" kern="0" cap="none" spc="0" normalizeH="0" baseline="0" noProof="0" dirty="0" smtClean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uLnTx/>
                <a:uFillTx/>
                <a:latin typeface="+mn-lt"/>
              </a:rPr>
              <a:t>K</a:t>
            </a:r>
            <a:r>
              <a:rPr kumimoji="0" lang="ru-RU" sz="1400" b="0" i="0" u="none" strike="noStrike" kern="0" cap="none" spc="0" normalizeH="0" baseline="0" noProof="0" dirty="0" smtClean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uLnTx/>
                <a:uFillTx/>
                <a:latin typeface="+mn-lt"/>
              </a:rPr>
              <a:t>06, P</a:t>
            </a:r>
            <a:r>
              <a:rPr kumimoji="0" lang="en-US" sz="1400" b="0" i="0" u="none" strike="noStrike" kern="0" cap="none" spc="0" normalizeH="0" baseline="0" noProof="0" dirty="0" smtClean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uLnTx/>
                <a:uFillTx/>
                <a:latin typeface="+mn-lt"/>
              </a:rPr>
              <a:t>K</a:t>
            </a:r>
            <a:r>
              <a:rPr kumimoji="0" lang="ru-RU" sz="1400" b="0" i="0" u="none" strike="noStrike" kern="0" cap="none" spc="0" normalizeH="0" baseline="0" noProof="0" dirty="0" smtClean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uLnTx/>
                <a:uFillTx/>
                <a:latin typeface="+mn-lt"/>
              </a:rPr>
              <a:t>06, S</a:t>
            </a:r>
            <a:r>
              <a:rPr kumimoji="0" lang="en-US" sz="1400" b="0" i="0" u="none" strike="noStrike" kern="0" cap="none" spc="0" normalizeH="0" baseline="0" noProof="0" dirty="0" smtClean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uLnTx/>
                <a:uFillTx/>
                <a:latin typeface="+mn-lt"/>
              </a:rPr>
              <a:t>K</a:t>
            </a:r>
            <a:r>
              <a:rPr kumimoji="0" lang="ru-RU" sz="1400" b="0" i="0" u="none" strike="noStrike" kern="0" cap="none" spc="0" normalizeH="0" baseline="0" noProof="0" dirty="0" smtClean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uLnTx/>
                <a:uFillTx/>
                <a:latin typeface="+mn-lt"/>
              </a:rPr>
              <a:t>06			</a:t>
            </a:r>
            <a:r>
              <a:rPr lang="en-US" sz="1400" kern="0" dirty="0" smtClean="0">
                <a:solidFill>
                  <a:schemeClr val="accent2">
                    <a:lumMod val="50000"/>
                  </a:schemeClr>
                </a:solidFill>
              </a:rPr>
              <a:t>76004R-K060</a:t>
            </a:r>
            <a:r>
              <a:rPr lang="ru-RU" sz="1400" kern="0" dirty="0" smtClean="0">
                <a:solidFill>
                  <a:schemeClr val="accent2">
                    <a:lumMod val="50000"/>
                  </a:schemeClr>
                </a:solidFill>
              </a:rPr>
              <a:t>  </a:t>
            </a:r>
            <a:r>
              <a:rPr lang="ru-RU" sz="1400" kern="0" dirty="0" smtClean="0">
                <a:solidFill>
                  <a:schemeClr val="accent2">
                    <a:lumMod val="50000"/>
                  </a:schemeClr>
                </a:solidFill>
                <a:latin typeface="+mn-lt"/>
              </a:rPr>
              <a:t>	</a:t>
            </a:r>
            <a:endParaRPr kumimoji="0" lang="ru-RU" sz="1400" b="0" i="0" u="none" strike="noStrike" kern="0" cap="none" spc="0" normalizeH="0" baseline="0" noProof="0" dirty="0" smtClean="0">
              <a:ln>
                <a:noFill/>
              </a:ln>
              <a:solidFill>
                <a:schemeClr val="accent2">
                  <a:lumMod val="50000"/>
                </a:schemeClr>
              </a:solidFill>
              <a:effectLst/>
              <a:uLnTx/>
              <a:uFillTx/>
              <a:latin typeface="+mn-lt"/>
            </a:endParaRPr>
          </a:p>
          <a:p>
            <a:pPr marL="342900" lvl="0" indent="-342900" eaLnBrk="1" hangingPunct="1">
              <a:buSzPct val="80000"/>
              <a:buBlip>
                <a:blip r:embed="rId5"/>
              </a:buBlip>
              <a:tabLst>
                <a:tab pos="1274763" algn="l"/>
              </a:tabLst>
            </a:pPr>
            <a:r>
              <a:rPr kumimoji="0" lang="ru-RU" sz="1400" b="0" i="0" u="none" strike="noStrike" kern="0" cap="none" spc="0" normalizeH="0" baseline="0" noProof="0" dirty="0" smtClean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uLnTx/>
                <a:uFillTx/>
                <a:latin typeface="+mn-lt"/>
              </a:rPr>
              <a:t>M</a:t>
            </a:r>
            <a:r>
              <a:rPr kumimoji="0" lang="en-US" sz="1400" b="0" i="0" u="none" strike="noStrike" kern="0" cap="none" spc="0" normalizeH="0" baseline="0" noProof="0" dirty="0" smtClean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uLnTx/>
                <a:uFillTx/>
                <a:latin typeface="+mn-lt"/>
              </a:rPr>
              <a:t>K</a:t>
            </a:r>
            <a:r>
              <a:rPr kumimoji="0" lang="ru-RU" sz="1400" b="0" i="0" u="none" strike="noStrike" kern="0" cap="none" spc="0" normalizeH="0" baseline="0" noProof="0" dirty="0" smtClean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uLnTx/>
                <a:uFillTx/>
                <a:latin typeface="+mn-lt"/>
              </a:rPr>
              <a:t>08, P</a:t>
            </a:r>
            <a:r>
              <a:rPr kumimoji="0" lang="en-US" sz="1400" b="0" i="0" u="none" strike="noStrike" kern="0" cap="none" spc="0" normalizeH="0" baseline="0" noProof="0" dirty="0" smtClean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uLnTx/>
                <a:uFillTx/>
                <a:latin typeface="+mn-lt"/>
              </a:rPr>
              <a:t>K</a:t>
            </a:r>
            <a:r>
              <a:rPr kumimoji="0" lang="ru-RU" sz="1400" b="0" i="0" u="none" strike="noStrike" kern="0" cap="none" spc="0" normalizeH="0" baseline="0" noProof="0" dirty="0" smtClean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uLnTx/>
                <a:uFillTx/>
                <a:latin typeface="+mn-lt"/>
              </a:rPr>
              <a:t>08, S</a:t>
            </a:r>
            <a:r>
              <a:rPr kumimoji="0" lang="en-US" sz="1400" b="0" i="0" u="none" strike="noStrike" kern="0" cap="none" spc="0" normalizeH="0" baseline="0" noProof="0" dirty="0" smtClean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uLnTx/>
                <a:uFillTx/>
                <a:latin typeface="+mn-lt"/>
              </a:rPr>
              <a:t>K</a:t>
            </a:r>
            <a:r>
              <a:rPr kumimoji="0" lang="ru-RU" sz="1400" b="0" i="0" u="none" strike="noStrike" kern="0" cap="none" spc="0" normalizeH="0" baseline="0" noProof="0" dirty="0" smtClean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uLnTx/>
                <a:uFillTx/>
                <a:latin typeface="+mn-lt"/>
              </a:rPr>
              <a:t>08</a:t>
            </a:r>
            <a:r>
              <a:rPr lang="ru-RU" sz="1400" kern="0" dirty="0" smtClean="0">
                <a:solidFill>
                  <a:schemeClr val="accent2">
                    <a:lumMod val="50000"/>
                  </a:schemeClr>
                </a:solidFill>
                <a:latin typeface="+mn-lt"/>
              </a:rPr>
              <a:t>			</a:t>
            </a:r>
            <a:r>
              <a:rPr lang="en-US" sz="1400" kern="0" dirty="0" smtClean="0">
                <a:solidFill>
                  <a:schemeClr val="accent2">
                    <a:lumMod val="50000"/>
                  </a:schemeClr>
                </a:solidFill>
              </a:rPr>
              <a:t>76004R-K080 </a:t>
            </a:r>
          </a:p>
          <a:p>
            <a:pPr marL="342900" lvl="0" indent="-342900" eaLnBrk="1" hangingPunct="1">
              <a:buSzPct val="80000"/>
              <a:buBlip>
                <a:blip r:embed="rId5"/>
              </a:buBlip>
              <a:tabLst>
                <a:tab pos="1274763" algn="l"/>
              </a:tabLst>
            </a:pPr>
            <a:r>
              <a:rPr kumimoji="0" lang="ru-RU" sz="1400" b="0" i="0" u="none" strike="noStrike" kern="0" cap="none" spc="0" normalizeH="0" baseline="0" noProof="0" dirty="0" smtClean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uLnTx/>
                <a:uFillTx/>
                <a:latin typeface="+mn-lt"/>
              </a:rPr>
              <a:t>M</a:t>
            </a:r>
            <a:r>
              <a:rPr kumimoji="0" lang="en-US" sz="1400" b="0" i="0" u="none" strike="noStrike" kern="0" cap="none" spc="0" normalizeH="0" baseline="0" noProof="0" dirty="0" smtClean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uLnTx/>
                <a:uFillTx/>
                <a:latin typeface="+mn-lt"/>
              </a:rPr>
              <a:t>K</a:t>
            </a:r>
            <a:r>
              <a:rPr kumimoji="0" lang="ru-RU" sz="1400" b="0" i="0" u="none" strike="noStrike" kern="0" cap="none" spc="0" normalizeH="0" baseline="0" noProof="0" dirty="0" smtClean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uLnTx/>
                <a:uFillTx/>
                <a:latin typeface="+mn-lt"/>
              </a:rPr>
              <a:t>10					</a:t>
            </a:r>
            <a:r>
              <a:rPr lang="en-US" sz="1400" kern="0" dirty="0" smtClean="0">
                <a:solidFill>
                  <a:schemeClr val="accent2">
                    <a:lumMod val="50000"/>
                  </a:schemeClr>
                </a:solidFill>
              </a:rPr>
              <a:t>76004R-K100</a:t>
            </a:r>
            <a:r>
              <a:rPr lang="ru-RU" sz="1400" kern="0" dirty="0" smtClean="0">
                <a:solidFill>
                  <a:schemeClr val="accent2">
                    <a:lumMod val="50000"/>
                  </a:schemeClr>
                </a:solidFill>
              </a:rPr>
              <a:t> </a:t>
            </a:r>
            <a:endParaRPr lang="ru-RU" sz="1400" kern="0" dirty="0">
              <a:solidFill>
                <a:schemeClr val="accent2">
                  <a:lumMod val="50000"/>
                </a:schemeClr>
              </a:solidFill>
            </a:endParaRPr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6" cstate="print"/>
          <a:srcRect r="5098"/>
          <a:stretch>
            <a:fillRect/>
          </a:stretch>
        </p:blipFill>
        <p:spPr bwMode="auto">
          <a:xfrm>
            <a:off x="7215206" y="1785926"/>
            <a:ext cx="1197960" cy="20717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Rectangle 8"/>
          <p:cNvSpPr/>
          <p:nvPr/>
        </p:nvSpPr>
        <p:spPr bwMode="auto">
          <a:xfrm>
            <a:off x="8072462" y="3286124"/>
            <a:ext cx="428628" cy="571504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Verdana" pitchFamily="34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500034" y="5857892"/>
            <a:ext cx="55721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hlinkClick r:id="rId7" action="ppaction://hlinksldjump"/>
              </a:rPr>
              <a:t>Вернуться к окнам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1094199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ru-RU" sz="1600" dirty="0" smtClean="0"/>
              <a:t>Накладки для окна</a:t>
            </a:r>
            <a:r>
              <a:rPr lang="ru-RU" sz="2400" dirty="0" smtClean="0"/>
              <a:t/>
            </a:r>
            <a:br>
              <a:rPr lang="ru-RU" sz="2400" dirty="0" smtClean="0"/>
            </a:br>
            <a:r>
              <a:rPr lang="ru-RU" sz="2000" dirty="0" smtClean="0"/>
              <a:t>Перекрывающая накладка коробки</a:t>
            </a:r>
            <a:r>
              <a:rPr lang="ru-RU" sz="2400" dirty="0" smtClean="0"/>
              <a:t/>
            </a:r>
            <a:br>
              <a:rPr lang="ru-RU" sz="2400" dirty="0" smtClean="0"/>
            </a:br>
            <a:r>
              <a:rPr lang="ru-RU" sz="1600" dirty="0" smtClean="0"/>
              <a:t>VELUX PREMIUM  (например, GGL MK08 3170) - Медь</a:t>
            </a:r>
            <a:endParaRPr lang="ru-RU" sz="1600" dirty="0">
              <a:hlinkClick r:id="rId3" action="ppaction://hlinksldjump"/>
            </a:endParaRP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B5E496-C20A-4259-82D6-EE90691934EF}" type="slidenum">
              <a:rPr lang="ru-RU" smtClean="0"/>
              <a:pPr/>
              <a:t>42</a:t>
            </a:fld>
            <a:endParaRPr lang="ru-RU" dirty="0"/>
          </a:p>
        </p:txBody>
      </p:sp>
      <p:sp>
        <p:nvSpPr>
          <p:cNvPr id="10" name="Flowchart: Alternate Process 9"/>
          <p:cNvSpPr/>
          <p:nvPr/>
        </p:nvSpPr>
        <p:spPr bwMode="auto">
          <a:xfrm>
            <a:off x="7286644" y="5786454"/>
            <a:ext cx="1357322" cy="500066"/>
          </a:xfrm>
          <a:prstGeom prst="flowChartAlternateProcess">
            <a:avLst/>
          </a:prstGeom>
          <a:solidFill>
            <a:schemeClr val="accent3"/>
          </a:solidFill>
          <a:ln w="9525" cap="flat" cmpd="sng" algn="ctr">
            <a:solidFill>
              <a:srgbClr val="ACACAC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80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Verdana" pitchFamily="34" charset="0"/>
                <a:hlinkClick r:id="rId4" action="ppaction://hlinksldjump"/>
              </a:rPr>
              <a:t>В начало</a:t>
            </a:r>
            <a:endParaRPr kumimoji="0" lang="ru-RU" sz="1800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Verdana" pitchFamily="34" charset="0"/>
            </a:endParaRPr>
          </a:p>
        </p:txBody>
      </p:sp>
      <p:sp>
        <p:nvSpPr>
          <p:cNvPr id="11" name="Rectangle 3"/>
          <p:cNvSpPr txBox="1">
            <a:spLocks noChangeArrowheads="1"/>
          </p:cNvSpPr>
          <p:nvPr/>
        </p:nvSpPr>
        <p:spPr bwMode="auto">
          <a:xfrm>
            <a:off x="347663" y="1219200"/>
            <a:ext cx="8439150" cy="32179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18000" tIns="0" rIns="0" bIns="0" numCol="1" anchor="t" anchorCtr="0" compatLnSpc="1">
            <a:prstTxWarp prst="textNoShape">
              <a:avLst/>
            </a:prstTxWarp>
          </a:bodyPr>
          <a:lstStyle/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Pct val="80000"/>
              <a:buFontTx/>
              <a:buBlip>
                <a:blip r:embed="rId5"/>
              </a:buBlip>
              <a:tabLst>
                <a:tab pos="1274763" algn="l"/>
              </a:tabLst>
              <a:defRPr/>
            </a:pPr>
            <a:endParaRPr kumimoji="0" lang="ru-RU" sz="1800" b="0" i="0" u="none" strike="noStrike" kern="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</a:endParaRP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Pct val="80000"/>
              <a:buFontTx/>
              <a:buBlip>
                <a:blip r:embed="rId5"/>
              </a:buBlip>
              <a:tabLst>
                <a:tab pos="1274763" algn="l"/>
              </a:tabLst>
              <a:defRPr/>
            </a:pPr>
            <a:endParaRPr lang="ru-RU" kern="0" dirty="0" smtClean="0">
              <a:latin typeface="+mn-lt"/>
            </a:endParaRP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Pct val="80000"/>
              <a:buFontTx/>
              <a:buBlip>
                <a:blip r:embed="rId5"/>
              </a:buBlip>
              <a:tabLst>
                <a:tab pos="1274763" algn="l"/>
              </a:tabLst>
              <a:defRPr/>
            </a:pPr>
            <a:r>
              <a:rPr lang="ru-RU" kern="0" dirty="0" smtClean="0">
                <a:latin typeface="+mn-lt"/>
              </a:rPr>
              <a:t>GGL, GGU, GPL</a:t>
            </a:r>
            <a:r>
              <a:rPr kumimoji="0" lang="ru-RU" sz="18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</a:rPr>
              <a:t>:</a:t>
            </a:r>
          </a:p>
          <a:p>
            <a:pPr marL="342900" lvl="0" indent="-342900" eaLnBrk="1" hangingPunct="1">
              <a:buSzPct val="80000"/>
              <a:buBlip>
                <a:blip r:embed="rId5"/>
              </a:buBlip>
              <a:tabLst>
                <a:tab pos="1274763" algn="l"/>
              </a:tabLst>
            </a:pPr>
            <a:r>
              <a:rPr lang="ru-RU" sz="1400" kern="0" dirty="0" smtClean="0">
                <a:solidFill>
                  <a:schemeClr val="accent2">
                    <a:lumMod val="50000"/>
                  </a:schemeClr>
                </a:solidFill>
                <a:latin typeface="+mn-lt"/>
              </a:rPr>
              <a:t>CK02 					</a:t>
            </a:r>
            <a:r>
              <a:rPr lang="ru-RU" sz="1400" kern="0" dirty="0" smtClean="0">
                <a:solidFill>
                  <a:schemeClr val="accent2">
                    <a:lumMod val="50000"/>
                  </a:schemeClr>
                </a:solidFill>
              </a:rPr>
              <a:t>76004R-K021 </a:t>
            </a:r>
          </a:p>
          <a:p>
            <a:pPr marL="342900" indent="-342900" eaLnBrk="1" hangingPunct="1">
              <a:buSzPct val="80000"/>
              <a:buBlip>
                <a:blip r:embed="rId5"/>
              </a:buBlip>
              <a:tabLst>
                <a:tab pos="1274763" algn="l"/>
              </a:tabLst>
            </a:pPr>
            <a:r>
              <a:rPr kumimoji="0" lang="ru-RU" sz="1400" b="0" i="0" u="none" strike="noStrike" kern="0" cap="none" spc="0" normalizeH="0" baseline="0" noProof="0" dirty="0" smtClean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uLnTx/>
                <a:uFillTx/>
                <a:latin typeface="+mn-lt"/>
              </a:rPr>
              <a:t>CK04, FK04, MK04			</a:t>
            </a:r>
            <a:r>
              <a:rPr lang="ru-RU" sz="1400" kern="0" dirty="0" smtClean="0">
                <a:solidFill>
                  <a:schemeClr val="accent2">
                    <a:lumMod val="50000"/>
                  </a:schemeClr>
                </a:solidFill>
              </a:rPr>
              <a:t>76004R-K041 </a:t>
            </a:r>
          </a:p>
          <a:p>
            <a:pPr marL="342900" indent="-342900" eaLnBrk="1" hangingPunct="1">
              <a:buSzPct val="80000"/>
              <a:buBlip>
                <a:blip r:embed="rId5"/>
              </a:buBlip>
              <a:tabLst>
                <a:tab pos="1274763" algn="l"/>
              </a:tabLst>
            </a:pPr>
            <a:r>
              <a:rPr kumimoji="0" lang="ru-RU" sz="1400" b="0" i="0" u="none" strike="noStrike" kern="0" cap="none" spc="0" normalizeH="0" baseline="0" noProof="0" dirty="0" smtClean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uLnTx/>
                <a:uFillTx/>
                <a:latin typeface="+mn-lt"/>
              </a:rPr>
              <a:t>FK06, MK06, PK06, SK06			</a:t>
            </a:r>
            <a:r>
              <a:rPr lang="ru-RU" sz="1400" kern="0" dirty="0" smtClean="0">
                <a:solidFill>
                  <a:schemeClr val="accent2">
                    <a:lumMod val="50000"/>
                  </a:schemeClr>
                </a:solidFill>
              </a:rPr>
              <a:t>76004R-K061  </a:t>
            </a:r>
            <a:r>
              <a:rPr lang="ru-RU" sz="1400" kern="0" dirty="0" smtClean="0">
                <a:solidFill>
                  <a:schemeClr val="accent2">
                    <a:lumMod val="50000"/>
                  </a:schemeClr>
                </a:solidFill>
                <a:latin typeface="+mn-lt"/>
              </a:rPr>
              <a:t>	</a:t>
            </a:r>
            <a:endParaRPr kumimoji="0" lang="ru-RU" sz="1400" b="0" i="0" u="none" strike="noStrike" kern="0" cap="none" spc="0" normalizeH="0" baseline="0" noProof="0" dirty="0" smtClean="0">
              <a:ln>
                <a:noFill/>
              </a:ln>
              <a:solidFill>
                <a:schemeClr val="accent2">
                  <a:lumMod val="50000"/>
                </a:schemeClr>
              </a:solidFill>
              <a:effectLst/>
              <a:uLnTx/>
              <a:uFillTx/>
              <a:latin typeface="+mn-lt"/>
            </a:endParaRPr>
          </a:p>
          <a:p>
            <a:pPr marL="342900" lvl="0" indent="-342900" eaLnBrk="1" hangingPunct="1">
              <a:buSzPct val="80000"/>
              <a:buBlip>
                <a:blip r:embed="rId5"/>
              </a:buBlip>
              <a:tabLst>
                <a:tab pos="1274763" algn="l"/>
              </a:tabLst>
            </a:pPr>
            <a:r>
              <a:rPr kumimoji="0" lang="ru-RU" sz="1400" b="0" i="0" u="none" strike="noStrike" kern="0" cap="none" spc="0" normalizeH="0" baseline="0" noProof="0" dirty="0" smtClean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uLnTx/>
                <a:uFillTx/>
                <a:latin typeface="+mn-lt"/>
              </a:rPr>
              <a:t>MK08, PK08, SK08</a:t>
            </a:r>
            <a:r>
              <a:rPr lang="ru-RU" sz="1400" kern="0" dirty="0" smtClean="0">
                <a:solidFill>
                  <a:schemeClr val="accent2">
                    <a:lumMod val="50000"/>
                  </a:schemeClr>
                </a:solidFill>
                <a:latin typeface="+mn-lt"/>
              </a:rPr>
              <a:t>			</a:t>
            </a:r>
            <a:r>
              <a:rPr lang="ru-RU" sz="1400" kern="0" dirty="0" smtClean="0">
                <a:solidFill>
                  <a:schemeClr val="accent2">
                    <a:lumMod val="50000"/>
                  </a:schemeClr>
                </a:solidFill>
              </a:rPr>
              <a:t>76004R-K081 </a:t>
            </a:r>
          </a:p>
          <a:p>
            <a:pPr marL="342900" lvl="0" indent="-342900" eaLnBrk="1" hangingPunct="1">
              <a:buSzPct val="80000"/>
              <a:buBlip>
                <a:blip r:embed="rId5"/>
              </a:buBlip>
              <a:tabLst>
                <a:tab pos="1274763" algn="l"/>
              </a:tabLst>
            </a:pPr>
            <a:r>
              <a:rPr kumimoji="0" lang="ru-RU" sz="1400" b="0" i="0" u="none" strike="noStrike" kern="0" cap="none" spc="0" normalizeH="0" baseline="0" noProof="0" dirty="0" smtClean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uLnTx/>
                <a:uFillTx/>
                <a:latin typeface="+mn-lt"/>
              </a:rPr>
              <a:t>MK10					</a:t>
            </a:r>
            <a:r>
              <a:rPr lang="ru-RU" sz="1400" kern="0" dirty="0" smtClean="0">
                <a:solidFill>
                  <a:schemeClr val="accent2">
                    <a:lumMod val="50000"/>
                  </a:schemeClr>
                </a:solidFill>
              </a:rPr>
              <a:t>76004R-K101 </a:t>
            </a:r>
            <a:endParaRPr lang="ru-RU" sz="1400" kern="0" dirty="0">
              <a:solidFill>
                <a:schemeClr val="accent2">
                  <a:lumMod val="50000"/>
                </a:schemeClr>
              </a:solidFill>
            </a:endParaRPr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6" cstate="print"/>
          <a:srcRect r="5098"/>
          <a:stretch>
            <a:fillRect/>
          </a:stretch>
        </p:blipFill>
        <p:spPr bwMode="auto">
          <a:xfrm>
            <a:off x="7215206" y="1785926"/>
            <a:ext cx="1197960" cy="20717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Rectangle 8"/>
          <p:cNvSpPr/>
          <p:nvPr/>
        </p:nvSpPr>
        <p:spPr bwMode="auto">
          <a:xfrm>
            <a:off x="8072462" y="3286124"/>
            <a:ext cx="428628" cy="571504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Verdana" pitchFamily="34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500034" y="5857892"/>
            <a:ext cx="55721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hlinkClick r:id="rId7" action="ppaction://hlinksldjump"/>
              </a:rPr>
              <a:t>Вернуться к окнам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3371117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47663" y="1219200"/>
            <a:ext cx="8439150" cy="4298032"/>
          </a:xfrm>
        </p:spPr>
        <p:txBody>
          <a:bodyPr/>
          <a:lstStyle/>
          <a:p>
            <a:r>
              <a:rPr lang="ru-RU" dirty="0" smtClean="0"/>
              <a:t>2003-2015 </a:t>
            </a:r>
            <a:r>
              <a:rPr lang="ru-RU" dirty="0" err="1" smtClean="0"/>
              <a:t>гг</a:t>
            </a:r>
            <a:r>
              <a:rPr lang="ru-RU" dirty="0" smtClean="0"/>
              <a:t> (например,  </a:t>
            </a:r>
            <a:r>
              <a:rPr lang="en-US" dirty="0" smtClean="0"/>
              <a:t>GGL M08 3073G)</a:t>
            </a:r>
            <a:r>
              <a:rPr lang="ru-RU" dirty="0" smtClean="0"/>
              <a:t> - </a:t>
            </a:r>
            <a:r>
              <a:rPr lang="ru-RU" dirty="0" smtClean="0">
                <a:hlinkClick r:id="rId2" action="ppaction://hlinksldjump"/>
              </a:rPr>
              <a:t>Алюминий</a:t>
            </a:r>
            <a:endParaRPr lang="ru-RU" dirty="0" smtClean="0"/>
          </a:p>
          <a:p>
            <a:r>
              <a:rPr lang="ru-RU" dirty="0"/>
              <a:t>2003-2015 </a:t>
            </a:r>
            <a:r>
              <a:rPr lang="ru-RU" dirty="0" err="1"/>
              <a:t>гг</a:t>
            </a:r>
            <a:r>
              <a:rPr lang="ru-RU" dirty="0"/>
              <a:t> </a:t>
            </a:r>
            <a:r>
              <a:rPr lang="ru-RU" dirty="0" smtClean="0"/>
              <a:t>(например,  </a:t>
            </a:r>
            <a:r>
              <a:rPr lang="en-US" dirty="0" smtClean="0"/>
              <a:t>GGL M08 3</a:t>
            </a:r>
            <a:r>
              <a:rPr lang="ru-RU" dirty="0" smtClean="0"/>
              <a:t>173</a:t>
            </a:r>
            <a:r>
              <a:rPr lang="en-US" dirty="0" smtClean="0"/>
              <a:t>G)</a:t>
            </a:r>
            <a:r>
              <a:rPr lang="ru-RU" dirty="0" smtClean="0"/>
              <a:t> - </a:t>
            </a:r>
            <a:r>
              <a:rPr lang="ru-RU" dirty="0" smtClean="0">
                <a:hlinkClick r:id="rId3" action="ppaction://hlinksldjump"/>
              </a:rPr>
              <a:t>Медь</a:t>
            </a:r>
            <a:endParaRPr lang="en-US" dirty="0" smtClean="0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B5E496-C20A-4259-82D6-EE90691934EF}" type="slidenum">
              <a:rPr lang="da-DK" smtClean="0"/>
              <a:pPr/>
              <a:t>43</a:t>
            </a:fld>
            <a:endParaRPr lang="da-DK"/>
          </a:p>
        </p:txBody>
      </p:sp>
      <p:sp>
        <p:nvSpPr>
          <p:cNvPr id="10" name="Flowchart: Alternate Process 9"/>
          <p:cNvSpPr/>
          <p:nvPr/>
        </p:nvSpPr>
        <p:spPr bwMode="auto">
          <a:xfrm>
            <a:off x="7286644" y="5786454"/>
            <a:ext cx="1357322" cy="500066"/>
          </a:xfrm>
          <a:prstGeom prst="flowChartAlternateProcess">
            <a:avLst/>
          </a:prstGeom>
          <a:solidFill>
            <a:schemeClr val="accent3"/>
          </a:solidFill>
          <a:ln w="9525" cap="flat" cmpd="sng" algn="ctr">
            <a:solidFill>
              <a:srgbClr val="ACACAC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80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Verdana" pitchFamily="34" charset="0"/>
                <a:hlinkClick r:id="rId4" action="ppaction://hlinksldjump"/>
              </a:rPr>
              <a:t>В начало</a:t>
            </a:r>
            <a:endParaRPr kumimoji="0" lang="ru-RU" sz="1800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Verdana" pitchFamily="34" charset="0"/>
            </a:endParaRPr>
          </a:p>
        </p:txBody>
      </p:sp>
      <p:sp>
        <p:nvSpPr>
          <p:cNvPr id="6" name="Rectangle 2"/>
          <p:cNvSpPr txBox="1">
            <a:spLocks noChangeArrowheads="1"/>
          </p:cNvSpPr>
          <p:nvPr/>
        </p:nvSpPr>
        <p:spPr bwMode="auto">
          <a:xfrm>
            <a:off x="357158" y="214290"/>
            <a:ext cx="7032625" cy="936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36000" numCol="1" anchor="b" anchorCtr="0" compatLnSpc="1">
            <a:prstTxWarp prst="textNoShape">
              <a:avLst/>
            </a:prstTxWarp>
          </a:bodyPr>
          <a:lstStyle/>
          <a:p>
            <a:r>
              <a:rPr lang="ru-RU" sz="1600" kern="0" dirty="0" smtClean="0"/>
              <a:t>Накладки для окна</a:t>
            </a:r>
            <a:r>
              <a:rPr lang="en-US" sz="2400" kern="0" dirty="0" smtClean="0"/>
              <a:t/>
            </a:r>
            <a:br>
              <a:rPr lang="en-US" sz="2400" kern="0" dirty="0" smtClean="0"/>
            </a:br>
            <a:r>
              <a:rPr lang="ru-RU" sz="2400" dirty="0" smtClean="0"/>
              <a:t>Перекрывающая накладка коробки</a:t>
            </a:r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5" cstate="print"/>
          <a:srcRect r="5098"/>
          <a:stretch>
            <a:fillRect/>
          </a:stretch>
        </p:blipFill>
        <p:spPr bwMode="auto">
          <a:xfrm>
            <a:off x="1142976" y="2500306"/>
            <a:ext cx="1197960" cy="20717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Rectangle 8"/>
          <p:cNvSpPr/>
          <p:nvPr/>
        </p:nvSpPr>
        <p:spPr bwMode="auto">
          <a:xfrm>
            <a:off x="2000232" y="4000504"/>
            <a:ext cx="428628" cy="571504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Verdana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500034" y="5857892"/>
            <a:ext cx="55721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hlinkClick r:id="rId6" action="ppaction://hlinksldjump"/>
              </a:rPr>
              <a:t>Вернуться к окнам</a:t>
            </a: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1992-2003 </a:t>
            </a:r>
            <a:r>
              <a:rPr lang="ru-RU" dirty="0" err="1"/>
              <a:t>гг</a:t>
            </a:r>
            <a:r>
              <a:rPr lang="ru-RU" dirty="0"/>
              <a:t> </a:t>
            </a:r>
            <a:r>
              <a:rPr lang="ru-RU" dirty="0" smtClean="0"/>
              <a:t>(например,  </a:t>
            </a:r>
            <a:r>
              <a:rPr lang="en-US" dirty="0" smtClean="0"/>
              <a:t>GGL 308 3059)</a:t>
            </a:r>
            <a:r>
              <a:rPr lang="ru-RU" dirty="0" smtClean="0"/>
              <a:t> - </a:t>
            </a:r>
            <a:r>
              <a:rPr lang="ru-RU" dirty="0" smtClean="0">
                <a:hlinkClick r:id="rId2" action="ppaction://hlinksldjump"/>
              </a:rPr>
              <a:t>Алюминий</a:t>
            </a:r>
            <a:endParaRPr lang="ru-RU" dirty="0" smtClean="0"/>
          </a:p>
          <a:p>
            <a:r>
              <a:rPr lang="ru-RU" dirty="0"/>
              <a:t>1992-2003 </a:t>
            </a:r>
            <a:r>
              <a:rPr lang="ru-RU" dirty="0" err="1"/>
              <a:t>гг</a:t>
            </a:r>
            <a:r>
              <a:rPr lang="ru-RU" dirty="0"/>
              <a:t> </a:t>
            </a:r>
            <a:r>
              <a:rPr lang="ru-RU" dirty="0" smtClean="0"/>
              <a:t>(например,  </a:t>
            </a:r>
            <a:r>
              <a:rPr lang="en-US" dirty="0" smtClean="0"/>
              <a:t>GGL 308 3159)</a:t>
            </a:r>
            <a:r>
              <a:rPr lang="ru-RU" dirty="0" smtClean="0"/>
              <a:t>- </a:t>
            </a:r>
            <a:r>
              <a:rPr lang="ru-RU" dirty="0" smtClean="0">
                <a:hlinkClick r:id="rId3" action="ppaction://hlinksldjump"/>
              </a:rPr>
              <a:t>Медь</a:t>
            </a:r>
            <a:endParaRPr lang="en-US" dirty="0" smtClean="0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B5E496-C20A-4259-82D6-EE90691934EF}" type="slidenum">
              <a:rPr lang="da-DK" smtClean="0"/>
              <a:pPr/>
              <a:t>44</a:t>
            </a:fld>
            <a:endParaRPr lang="da-DK"/>
          </a:p>
        </p:txBody>
      </p:sp>
      <p:sp>
        <p:nvSpPr>
          <p:cNvPr id="10" name="Flowchart: Alternate Process 9"/>
          <p:cNvSpPr/>
          <p:nvPr/>
        </p:nvSpPr>
        <p:spPr bwMode="auto">
          <a:xfrm>
            <a:off x="7286644" y="5786454"/>
            <a:ext cx="1357322" cy="500066"/>
          </a:xfrm>
          <a:prstGeom prst="flowChartAlternateProcess">
            <a:avLst/>
          </a:prstGeom>
          <a:solidFill>
            <a:schemeClr val="accent3"/>
          </a:solidFill>
          <a:ln w="9525" cap="flat" cmpd="sng" algn="ctr">
            <a:solidFill>
              <a:srgbClr val="ACACAC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80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Verdana" pitchFamily="34" charset="0"/>
                <a:hlinkClick r:id="rId4" action="ppaction://hlinksldjump"/>
              </a:rPr>
              <a:t>В начало</a:t>
            </a:r>
            <a:endParaRPr kumimoji="0" lang="ru-RU" sz="1800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Verdana" pitchFamily="34" charset="0"/>
            </a:endParaRPr>
          </a:p>
        </p:txBody>
      </p:sp>
      <p:sp>
        <p:nvSpPr>
          <p:cNvPr id="6" name="Rectangle 2"/>
          <p:cNvSpPr txBox="1">
            <a:spLocks noChangeArrowheads="1"/>
          </p:cNvSpPr>
          <p:nvPr/>
        </p:nvSpPr>
        <p:spPr bwMode="auto">
          <a:xfrm>
            <a:off x="357158" y="214290"/>
            <a:ext cx="7032625" cy="936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36000" numCol="1" anchor="b" anchorCtr="0" compatLnSpc="1">
            <a:prstTxWarp prst="textNoShape">
              <a:avLst/>
            </a:prstTxWarp>
          </a:bodyPr>
          <a:lstStyle/>
          <a:p>
            <a:r>
              <a:rPr lang="ru-RU" sz="1600" kern="0" dirty="0" smtClean="0"/>
              <a:t>Накладки для окна</a:t>
            </a:r>
            <a:r>
              <a:rPr lang="en-US" sz="2400" kern="0" dirty="0" smtClean="0"/>
              <a:t/>
            </a:r>
            <a:br>
              <a:rPr lang="en-US" sz="2400" kern="0" dirty="0" smtClean="0"/>
            </a:br>
            <a:r>
              <a:rPr lang="ru-RU" sz="2400" dirty="0" smtClean="0"/>
              <a:t>Перекрывающая накладка коробки</a:t>
            </a:r>
            <a:endParaRPr lang="ru-RU" sz="2400" dirty="0"/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5" cstate="print"/>
          <a:srcRect r="5098"/>
          <a:stretch>
            <a:fillRect/>
          </a:stretch>
        </p:blipFill>
        <p:spPr bwMode="auto">
          <a:xfrm>
            <a:off x="1142976" y="2500306"/>
            <a:ext cx="1197960" cy="20717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Rectangle 8"/>
          <p:cNvSpPr/>
          <p:nvPr/>
        </p:nvSpPr>
        <p:spPr bwMode="auto">
          <a:xfrm>
            <a:off x="2000232" y="4000504"/>
            <a:ext cx="428628" cy="571504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Verdana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500034" y="5867980"/>
            <a:ext cx="55721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hlinkClick r:id="rId6" action="ppaction://hlinksldjump"/>
              </a:rPr>
              <a:t>Вернуться к окнам</a:t>
            </a: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ru-RU" sz="1600" dirty="0" smtClean="0"/>
              <a:t>Накладки для окна</a:t>
            </a:r>
            <a:r>
              <a:rPr lang="en-US" sz="2400" dirty="0" smtClean="0"/>
              <a:t/>
            </a:r>
            <a:br>
              <a:rPr lang="en-US" sz="2400" dirty="0" smtClean="0"/>
            </a:br>
            <a:r>
              <a:rPr lang="ru-RU" sz="2000" dirty="0" smtClean="0"/>
              <a:t>Перекрывающая накладка коробки</a:t>
            </a:r>
            <a:r>
              <a:rPr lang="en-US" sz="2400" dirty="0" smtClean="0"/>
              <a:t/>
            </a:r>
            <a:br>
              <a:rPr lang="en-US" sz="2400" dirty="0" smtClean="0"/>
            </a:br>
            <a:r>
              <a:rPr lang="ru-RU" sz="1600" dirty="0" smtClean="0"/>
              <a:t>2003-2015 </a:t>
            </a:r>
            <a:r>
              <a:rPr lang="ru-RU" sz="1600" dirty="0" err="1" smtClean="0"/>
              <a:t>гг</a:t>
            </a:r>
            <a:r>
              <a:rPr lang="ru-RU" sz="1600" dirty="0" smtClean="0"/>
              <a:t> (например,  </a:t>
            </a:r>
            <a:r>
              <a:rPr lang="en-US" sz="1600" dirty="0" smtClean="0"/>
              <a:t>GGL M08 3073G)</a:t>
            </a:r>
            <a:r>
              <a:rPr lang="ru-RU" sz="1600" dirty="0" smtClean="0"/>
              <a:t> - Алюминий</a:t>
            </a:r>
            <a:endParaRPr lang="en-US" sz="1600" dirty="0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B5E496-C20A-4259-82D6-EE90691934EF}" type="slidenum">
              <a:rPr lang="da-DK" smtClean="0"/>
              <a:pPr/>
              <a:t>45</a:t>
            </a:fld>
            <a:endParaRPr lang="da-DK"/>
          </a:p>
        </p:txBody>
      </p:sp>
      <p:sp>
        <p:nvSpPr>
          <p:cNvPr id="10" name="Flowchart: Alternate Process 9"/>
          <p:cNvSpPr/>
          <p:nvPr/>
        </p:nvSpPr>
        <p:spPr bwMode="auto">
          <a:xfrm>
            <a:off x="7286644" y="5786454"/>
            <a:ext cx="1357322" cy="500066"/>
          </a:xfrm>
          <a:prstGeom prst="flowChartAlternateProcess">
            <a:avLst/>
          </a:prstGeom>
          <a:solidFill>
            <a:schemeClr val="accent3"/>
          </a:solidFill>
          <a:ln w="9525" cap="flat" cmpd="sng" algn="ctr">
            <a:solidFill>
              <a:srgbClr val="ACACAC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80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Verdana" pitchFamily="34" charset="0"/>
                <a:hlinkClick r:id="rId2" action="ppaction://hlinksldjump"/>
              </a:rPr>
              <a:t>В начало</a:t>
            </a:r>
            <a:endParaRPr kumimoji="0" lang="ru-RU" sz="1800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Verdana" pitchFamily="34" charset="0"/>
            </a:endParaRPr>
          </a:p>
        </p:txBody>
      </p:sp>
      <p:sp>
        <p:nvSpPr>
          <p:cNvPr id="11" name="Rectangle 3"/>
          <p:cNvSpPr txBox="1">
            <a:spLocks noChangeArrowheads="1"/>
          </p:cNvSpPr>
          <p:nvPr/>
        </p:nvSpPr>
        <p:spPr bwMode="auto">
          <a:xfrm>
            <a:off x="347663" y="1219200"/>
            <a:ext cx="8439150" cy="510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18000" tIns="0" rIns="0" bIns="0" numCol="1" anchor="t" anchorCtr="0" compatLnSpc="1">
            <a:prstTxWarp prst="textNoShape">
              <a:avLst/>
            </a:prstTxWarp>
          </a:bodyPr>
          <a:lstStyle/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Pct val="80000"/>
              <a:buFontTx/>
              <a:buBlip>
                <a:blip r:embed="rId3"/>
              </a:buBlip>
              <a:tabLst>
                <a:tab pos="1274763" algn="l"/>
              </a:tabLst>
              <a:defRPr/>
            </a:pPr>
            <a:endParaRPr kumimoji="0" lang="en-US" sz="1800" b="0" i="0" u="none" strike="noStrike" kern="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Pct val="80000"/>
              <a:buFontTx/>
              <a:buBlip>
                <a:blip r:embed="rId3"/>
              </a:buBlip>
              <a:tabLst>
                <a:tab pos="1274763" algn="l"/>
              </a:tabLst>
              <a:defRPr/>
            </a:pPr>
            <a:endParaRPr lang="en-US" kern="0" dirty="0" smtClean="0">
              <a:latin typeface="+mn-lt"/>
            </a:endParaRP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Pct val="80000"/>
              <a:buFontTx/>
              <a:buBlip>
                <a:blip r:embed="rId3"/>
              </a:buBlip>
              <a:tabLst>
                <a:tab pos="1274763" algn="l"/>
              </a:tabLst>
              <a:defRPr/>
            </a:pPr>
            <a:r>
              <a:rPr kumimoji="0" lang="en-US" sz="18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GZL, GGL, GGU</a:t>
            </a:r>
            <a:r>
              <a:rPr lang="ru-RU" kern="0" dirty="0" smtClean="0">
                <a:latin typeface="+mn-lt"/>
              </a:rPr>
              <a:t>, </a:t>
            </a:r>
            <a:r>
              <a:rPr lang="en-US" kern="0" dirty="0" smtClean="0">
                <a:latin typeface="+mn-lt"/>
              </a:rPr>
              <a:t>GPL</a:t>
            </a:r>
            <a:r>
              <a:rPr kumimoji="0" lang="en-US" sz="18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:</a:t>
            </a:r>
          </a:p>
          <a:p>
            <a:pPr marL="342900" lvl="0" indent="-342900" eaLnBrk="1" hangingPunct="1">
              <a:buSzPct val="80000"/>
              <a:buBlip>
                <a:blip r:embed="rId3"/>
              </a:buBlip>
              <a:tabLst>
                <a:tab pos="1274763" algn="l"/>
              </a:tabLst>
            </a:pPr>
            <a:r>
              <a:rPr lang="en-US" sz="1400" kern="0" dirty="0" smtClean="0">
                <a:solidFill>
                  <a:schemeClr val="accent2">
                    <a:lumMod val="50000"/>
                  </a:schemeClr>
                </a:solidFill>
                <a:latin typeface="+mn-lt"/>
              </a:rPr>
              <a:t>C02 					600103-020</a:t>
            </a:r>
            <a:endParaRPr kumimoji="0" lang="en-US" sz="1400" b="0" i="0" u="none" strike="noStrike" kern="0" cap="none" spc="0" normalizeH="0" baseline="0" noProof="0" dirty="0" smtClean="0">
              <a:ln>
                <a:noFill/>
              </a:ln>
              <a:solidFill>
                <a:schemeClr val="accent2">
                  <a:lumMod val="50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lvl="0" indent="-342900" eaLnBrk="1" hangingPunct="1">
              <a:buSzPct val="80000"/>
              <a:buBlip>
                <a:blip r:embed="rId3"/>
              </a:buBlip>
              <a:tabLst>
                <a:tab pos="1274763" algn="l"/>
              </a:tabLst>
            </a:pPr>
            <a:r>
              <a:rPr kumimoji="0" lang="en-US" sz="1400" b="0" i="0" u="none" strike="noStrike" kern="0" cap="none" spc="0" normalizeH="0" baseline="0" noProof="0" dirty="0" smtClean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C04, F04, M04,</a:t>
            </a:r>
            <a:r>
              <a:rPr kumimoji="0" lang="en-US" sz="1400" b="0" i="0" u="none" strike="noStrike" kern="0" cap="none" spc="0" normalizeH="0" noProof="0" dirty="0" smtClean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P04, U04</a:t>
            </a:r>
            <a:r>
              <a:rPr kumimoji="0" lang="en-US" sz="1400" b="0" i="0" u="none" strike="noStrike" kern="0" cap="none" spc="0" normalizeH="0" baseline="0" noProof="0" dirty="0" smtClean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	</a:t>
            </a:r>
            <a:r>
              <a:rPr kumimoji="0" lang="ru-RU" sz="1400" b="0" i="0" u="none" strike="noStrike" kern="0" cap="none" spc="0" normalizeH="0" baseline="0" noProof="0" dirty="0" smtClean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		</a:t>
            </a:r>
            <a:r>
              <a:rPr lang="en-US" sz="1400" kern="0" dirty="0" smtClean="0">
                <a:solidFill>
                  <a:schemeClr val="accent2">
                    <a:lumMod val="50000"/>
                  </a:schemeClr>
                </a:solidFill>
              </a:rPr>
              <a:t>600103-040 </a:t>
            </a:r>
            <a:r>
              <a:rPr kumimoji="0" lang="en-US" sz="1400" b="0" i="0" u="none" strike="noStrike" kern="0" cap="none" spc="0" normalizeH="0" baseline="0" noProof="0" dirty="0" smtClean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		</a:t>
            </a:r>
          </a:p>
          <a:p>
            <a:pPr marL="342900" lvl="0" indent="-342900" eaLnBrk="1" hangingPunct="1">
              <a:buSzPct val="80000"/>
              <a:buBlip>
                <a:blip r:embed="rId3"/>
              </a:buBlip>
              <a:tabLst>
                <a:tab pos="1274763" algn="l"/>
              </a:tabLst>
            </a:pPr>
            <a:r>
              <a:rPr kumimoji="0" lang="en-US" sz="1400" b="0" i="0" u="none" strike="noStrike" kern="0" cap="none" spc="0" normalizeH="0" baseline="0" noProof="0" dirty="0" smtClean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C06, F06, M06, P06, S06			</a:t>
            </a:r>
            <a:r>
              <a:rPr lang="en-US" sz="1400" kern="0" dirty="0" smtClean="0">
                <a:solidFill>
                  <a:schemeClr val="accent2">
                    <a:lumMod val="50000"/>
                  </a:schemeClr>
                </a:solidFill>
              </a:rPr>
              <a:t>600103-060 </a:t>
            </a:r>
            <a:r>
              <a:rPr lang="en-US" sz="1400" kern="0" dirty="0" smtClean="0">
                <a:solidFill>
                  <a:schemeClr val="accent2">
                    <a:lumMod val="50000"/>
                  </a:schemeClr>
                </a:solidFill>
                <a:latin typeface="+mn-lt"/>
              </a:rPr>
              <a:t>	</a:t>
            </a:r>
            <a:endParaRPr kumimoji="0" lang="en-US" sz="1400" b="0" i="0" u="none" strike="noStrike" kern="0" cap="none" spc="0" normalizeH="0" baseline="0" noProof="0" dirty="0" smtClean="0">
              <a:ln>
                <a:noFill/>
              </a:ln>
              <a:solidFill>
                <a:schemeClr val="accent2">
                  <a:lumMod val="50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lvl="0" indent="-342900" eaLnBrk="1" hangingPunct="1">
              <a:buSzPct val="80000"/>
              <a:buBlip>
                <a:blip r:embed="rId3"/>
              </a:buBlip>
              <a:tabLst>
                <a:tab pos="1274763" algn="l"/>
              </a:tabLst>
            </a:pPr>
            <a:r>
              <a:rPr kumimoji="0" lang="en-US" sz="1400" b="0" i="0" u="none" strike="noStrike" kern="0" cap="none" spc="0" normalizeH="0" baseline="0" noProof="0" dirty="0" smtClean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F08, M08, P08, S08</a:t>
            </a:r>
            <a:r>
              <a:rPr lang="en-US" sz="1400" kern="0" dirty="0" smtClean="0">
                <a:solidFill>
                  <a:schemeClr val="accent2">
                    <a:lumMod val="50000"/>
                  </a:schemeClr>
                </a:solidFill>
                <a:latin typeface="+mn-lt"/>
              </a:rPr>
              <a:t>, U08			</a:t>
            </a:r>
            <a:r>
              <a:rPr lang="en-US" sz="1400" kern="0" dirty="0" smtClean="0">
                <a:solidFill>
                  <a:schemeClr val="accent2">
                    <a:lumMod val="50000"/>
                  </a:schemeClr>
                </a:solidFill>
              </a:rPr>
              <a:t>600103-080</a:t>
            </a:r>
            <a:endParaRPr kumimoji="0" lang="en-US" sz="1400" b="0" i="0" u="none" strike="noStrike" kern="0" cap="none" spc="0" normalizeH="0" baseline="0" noProof="0" dirty="0" smtClean="0">
              <a:ln>
                <a:noFill/>
              </a:ln>
              <a:solidFill>
                <a:schemeClr val="accent2">
                  <a:lumMod val="50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lvl="0" indent="-342900" eaLnBrk="1" hangingPunct="1">
              <a:buSzPct val="80000"/>
              <a:buBlip>
                <a:blip r:embed="rId3"/>
              </a:buBlip>
              <a:tabLst>
                <a:tab pos="1274763" algn="l"/>
              </a:tabLst>
            </a:pPr>
            <a:r>
              <a:rPr kumimoji="0" lang="en-US" sz="1400" b="0" i="0" u="none" strike="noStrike" kern="0" cap="none" spc="0" normalizeH="0" baseline="0" noProof="0" dirty="0" smtClean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M10, P10, S10, U10			</a:t>
            </a:r>
            <a:r>
              <a:rPr lang="en-US" sz="1400" kern="0" dirty="0" smtClean="0">
                <a:solidFill>
                  <a:schemeClr val="accent2">
                    <a:lumMod val="50000"/>
                  </a:schemeClr>
                </a:solidFill>
              </a:rPr>
              <a:t>600103-100</a:t>
            </a:r>
            <a:endParaRPr kumimoji="0" lang="en-US" sz="1400" b="0" i="0" u="none" strike="noStrike" kern="0" cap="none" spc="0" normalizeH="0" baseline="0" noProof="0" dirty="0" smtClean="0">
              <a:ln>
                <a:noFill/>
              </a:ln>
              <a:solidFill>
                <a:schemeClr val="accent2">
                  <a:lumMod val="50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28596" y="4214818"/>
            <a:ext cx="8358246" cy="12557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solidFill>
                  <a:srgbClr val="FF0000"/>
                </a:solidFill>
              </a:rPr>
              <a:t>Для окон 2003-2015 </a:t>
            </a:r>
            <a:r>
              <a:rPr lang="ru-RU" dirty="0" err="1" smtClean="0">
                <a:solidFill>
                  <a:srgbClr val="FF0000"/>
                </a:solidFill>
              </a:rPr>
              <a:t>гг</a:t>
            </a:r>
            <a:r>
              <a:rPr lang="en-US" dirty="0" smtClean="0">
                <a:solidFill>
                  <a:srgbClr val="FF0000"/>
                </a:solidFill>
              </a:rPr>
              <a:t> </a:t>
            </a:r>
            <a:r>
              <a:rPr lang="ru-RU" dirty="0" smtClean="0">
                <a:solidFill>
                  <a:srgbClr val="FF0000"/>
                </a:solidFill>
              </a:rPr>
              <a:t>только накладка «перекрывающая накладка коробки» правая и левая одинаковы</a:t>
            </a:r>
            <a:br>
              <a:rPr lang="ru-RU" dirty="0" smtClean="0">
                <a:solidFill>
                  <a:srgbClr val="FF0000"/>
                </a:solidFill>
              </a:rPr>
            </a:br>
            <a:endParaRPr lang="ru-RU" dirty="0" smtClean="0">
              <a:solidFill>
                <a:srgbClr val="FF0000"/>
              </a:solidFill>
            </a:endParaRPr>
          </a:p>
          <a:p>
            <a:r>
              <a:rPr lang="ru-RU" dirty="0" smtClean="0">
                <a:solidFill>
                  <a:srgbClr val="FF0000"/>
                </a:solidFill>
              </a:rPr>
              <a:t>Для окон 1992-2003 </a:t>
            </a:r>
            <a:r>
              <a:rPr lang="ru-RU" dirty="0" err="1" smtClean="0">
                <a:solidFill>
                  <a:srgbClr val="FF0000"/>
                </a:solidFill>
              </a:rPr>
              <a:t>гг</a:t>
            </a:r>
            <a:r>
              <a:rPr lang="en-US" dirty="0" smtClean="0">
                <a:solidFill>
                  <a:srgbClr val="FF0000"/>
                </a:solidFill>
              </a:rPr>
              <a:t> </a:t>
            </a:r>
            <a:r>
              <a:rPr lang="ru-RU" dirty="0" smtClean="0">
                <a:solidFill>
                  <a:srgbClr val="FF0000"/>
                </a:solidFill>
              </a:rPr>
              <a:t>все накладки правые и левые разные</a:t>
            </a:r>
            <a:endParaRPr lang="ru-RU" dirty="0">
              <a:solidFill>
                <a:srgbClr val="FF0000"/>
              </a:solidFill>
            </a:endParaRPr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4" cstate="print"/>
          <a:srcRect r="5098"/>
          <a:stretch>
            <a:fillRect/>
          </a:stretch>
        </p:blipFill>
        <p:spPr bwMode="auto">
          <a:xfrm>
            <a:off x="7215206" y="1785926"/>
            <a:ext cx="1197960" cy="20717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Rectangle 8"/>
          <p:cNvSpPr/>
          <p:nvPr/>
        </p:nvSpPr>
        <p:spPr bwMode="auto">
          <a:xfrm>
            <a:off x="8072462" y="3286124"/>
            <a:ext cx="428628" cy="571504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Verdana" pitchFamily="34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500034" y="5857892"/>
            <a:ext cx="55721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hlinkClick r:id="rId5" action="ppaction://hlinksldjump"/>
              </a:rPr>
              <a:t>Вернуться к окнам</a:t>
            </a: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ru-RU" sz="1600" dirty="0" smtClean="0"/>
              <a:t>Накладки для окна</a:t>
            </a:r>
            <a:r>
              <a:rPr lang="en-US" sz="2400" dirty="0" smtClean="0"/>
              <a:t/>
            </a:r>
            <a:br>
              <a:rPr lang="en-US" sz="2400" dirty="0" smtClean="0"/>
            </a:br>
            <a:r>
              <a:rPr lang="ru-RU" sz="2000" dirty="0" smtClean="0"/>
              <a:t>Перекрывающая накладка коробки</a:t>
            </a:r>
            <a:r>
              <a:rPr lang="en-US" sz="2400" dirty="0" smtClean="0"/>
              <a:t/>
            </a:r>
            <a:br>
              <a:rPr lang="en-US" sz="2400" dirty="0" smtClean="0"/>
            </a:br>
            <a:r>
              <a:rPr lang="ru-RU" sz="1600" dirty="0" smtClean="0"/>
              <a:t>2003-2015 </a:t>
            </a:r>
            <a:r>
              <a:rPr lang="ru-RU" sz="1600" dirty="0" err="1" smtClean="0"/>
              <a:t>гг</a:t>
            </a:r>
            <a:r>
              <a:rPr lang="ru-RU" sz="1600" dirty="0" smtClean="0"/>
              <a:t> (например,  </a:t>
            </a:r>
            <a:r>
              <a:rPr lang="en-US" sz="1600" dirty="0" smtClean="0"/>
              <a:t>GGL M08 3</a:t>
            </a:r>
            <a:r>
              <a:rPr lang="ru-RU" sz="1600" dirty="0" smtClean="0"/>
              <a:t>1</a:t>
            </a:r>
            <a:r>
              <a:rPr lang="en-US" sz="1600" dirty="0" smtClean="0"/>
              <a:t>73G)</a:t>
            </a:r>
            <a:r>
              <a:rPr lang="ru-RU" sz="1600" dirty="0" smtClean="0"/>
              <a:t> - Медь</a:t>
            </a:r>
            <a:endParaRPr lang="en-US" sz="1600" dirty="0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B5E496-C20A-4259-82D6-EE90691934EF}" type="slidenum">
              <a:rPr lang="da-DK" smtClean="0"/>
              <a:pPr/>
              <a:t>46</a:t>
            </a:fld>
            <a:endParaRPr lang="da-DK"/>
          </a:p>
        </p:txBody>
      </p:sp>
      <p:sp>
        <p:nvSpPr>
          <p:cNvPr id="10" name="Flowchart: Alternate Process 9"/>
          <p:cNvSpPr/>
          <p:nvPr/>
        </p:nvSpPr>
        <p:spPr bwMode="auto">
          <a:xfrm>
            <a:off x="7286644" y="5786454"/>
            <a:ext cx="1357322" cy="500066"/>
          </a:xfrm>
          <a:prstGeom prst="flowChartAlternateProcess">
            <a:avLst/>
          </a:prstGeom>
          <a:solidFill>
            <a:schemeClr val="accent3"/>
          </a:solidFill>
          <a:ln w="9525" cap="flat" cmpd="sng" algn="ctr">
            <a:solidFill>
              <a:srgbClr val="ACACAC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80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Verdana" pitchFamily="34" charset="0"/>
                <a:hlinkClick r:id="rId2" action="ppaction://hlinksldjump"/>
              </a:rPr>
              <a:t>В начало</a:t>
            </a:r>
            <a:endParaRPr kumimoji="0" lang="ru-RU" sz="1800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Verdana" pitchFamily="34" charset="0"/>
            </a:endParaRPr>
          </a:p>
        </p:txBody>
      </p:sp>
      <p:sp>
        <p:nvSpPr>
          <p:cNvPr id="11" name="Rectangle 3"/>
          <p:cNvSpPr txBox="1">
            <a:spLocks noChangeArrowheads="1"/>
          </p:cNvSpPr>
          <p:nvPr/>
        </p:nvSpPr>
        <p:spPr bwMode="auto">
          <a:xfrm>
            <a:off x="347663" y="1219200"/>
            <a:ext cx="8439150" cy="510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18000" tIns="0" rIns="0" bIns="0" numCol="1" anchor="t" anchorCtr="0" compatLnSpc="1">
            <a:prstTxWarp prst="textNoShape">
              <a:avLst/>
            </a:prstTxWarp>
          </a:bodyPr>
          <a:lstStyle/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Pct val="80000"/>
              <a:buFontTx/>
              <a:buBlip>
                <a:blip r:embed="rId3"/>
              </a:buBlip>
              <a:tabLst>
                <a:tab pos="1274763" algn="l"/>
              </a:tabLst>
              <a:defRPr/>
            </a:pPr>
            <a:endParaRPr kumimoji="0" lang="en-US" sz="1800" b="0" i="0" u="none" strike="noStrike" kern="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Pct val="80000"/>
              <a:buFontTx/>
              <a:buBlip>
                <a:blip r:embed="rId3"/>
              </a:buBlip>
              <a:tabLst>
                <a:tab pos="1274763" algn="l"/>
              </a:tabLst>
              <a:defRPr/>
            </a:pPr>
            <a:endParaRPr lang="en-US" kern="0" dirty="0" smtClean="0">
              <a:latin typeface="+mn-lt"/>
            </a:endParaRP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Pct val="80000"/>
              <a:buFontTx/>
              <a:buBlip>
                <a:blip r:embed="rId3"/>
              </a:buBlip>
              <a:tabLst>
                <a:tab pos="1274763" algn="l"/>
              </a:tabLst>
              <a:defRPr/>
            </a:pPr>
            <a:r>
              <a:rPr kumimoji="0" lang="en-US" sz="18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GGL, GGU</a:t>
            </a:r>
            <a:r>
              <a:rPr lang="ru-RU" kern="0" dirty="0" smtClean="0">
                <a:latin typeface="+mn-lt"/>
              </a:rPr>
              <a:t>, </a:t>
            </a:r>
            <a:r>
              <a:rPr lang="en-US" kern="0" dirty="0" smtClean="0">
                <a:latin typeface="+mn-lt"/>
              </a:rPr>
              <a:t>GPL</a:t>
            </a:r>
            <a:r>
              <a:rPr kumimoji="0" lang="en-US" sz="18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:</a:t>
            </a:r>
          </a:p>
          <a:p>
            <a:pPr marL="342900" lvl="0" indent="-342900" eaLnBrk="1" hangingPunct="1">
              <a:buSzPct val="80000"/>
              <a:buBlip>
                <a:blip r:embed="rId3"/>
              </a:buBlip>
              <a:tabLst>
                <a:tab pos="1274763" algn="l"/>
              </a:tabLst>
            </a:pPr>
            <a:r>
              <a:rPr lang="en-US" sz="1400" kern="0" dirty="0" smtClean="0">
                <a:solidFill>
                  <a:schemeClr val="accent2">
                    <a:lumMod val="50000"/>
                  </a:schemeClr>
                </a:solidFill>
                <a:latin typeface="+mn-lt"/>
              </a:rPr>
              <a:t>C02 					600103-02</a:t>
            </a:r>
            <a:r>
              <a:rPr lang="ru-RU" sz="1400" kern="0" dirty="0" smtClean="0">
                <a:solidFill>
                  <a:schemeClr val="accent2">
                    <a:lumMod val="50000"/>
                  </a:schemeClr>
                </a:solidFill>
                <a:latin typeface="+mn-lt"/>
              </a:rPr>
              <a:t>1</a:t>
            </a:r>
            <a:endParaRPr kumimoji="0" lang="en-US" sz="1400" b="0" i="0" u="none" strike="noStrike" kern="0" cap="none" spc="0" normalizeH="0" baseline="0" noProof="0" dirty="0" smtClean="0">
              <a:ln>
                <a:noFill/>
              </a:ln>
              <a:solidFill>
                <a:schemeClr val="accent2">
                  <a:lumMod val="50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lvl="0" indent="-342900" eaLnBrk="1" hangingPunct="1">
              <a:buSzPct val="80000"/>
              <a:buBlip>
                <a:blip r:embed="rId3"/>
              </a:buBlip>
              <a:tabLst>
                <a:tab pos="1274763" algn="l"/>
              </a:tabLst>
            </a:pPr>
            <a:r>
              <a:rPr kumimoji="0" lang="en-US" sz="1400" b="0" i="0" u="none" strike="noStrike" kern="0" cap="none" spc="0" normalizeH="0" baseline="0" noProof="0" dirty="0" smtClean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C04, F04, M04,</a:t>
            </a:r>
            <a:r>
              <a:rPr kumimoji="0" lang="en-US" sz="1400" b="0" i="0" u="none" strike="noStrike" kern="0" cap="none" spc="0" normalizeH="0" noProof="0" dirty="0" smtClean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P04, U04</a:t>
            </a:r>
            <a:r>
              <a:rPr kumimoji="0" lang="en-US" sz="1400" b="0" i="0" u="none" strike="noStrike" kern="0" cap="none" spc="0" normalizeH="0" baseline="0" noProof="0" dirty="0" smtClean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	</a:t>
            </a:r>
            <a:r>
              <a:rPr kumimoji="0" lang="ru-RU" sz="1400" b="0" i="0" u="none" strike="noStrike" kern="0" cap="none" spc="0" normalizeH="0" baseline="0" noProof="0" dirty="0" smtClean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		</a:t>
            </a:r>
            <a:r>
              <a:rPr lang="en-US" sz="1400" kern="0" dirty="0" smtClean="0">
                <a:solidFill>
                  <a:schemeClr val="accent2">
                    <a:lumMod val="50000"/>
                  </a:schemeClr>
                </a:solidFill>
              </a:rPr>
              <a:t>600103-04</a:t>
            </a:r>
            <a:r>
              <a:rPr lang="ru-RU" sz="1400" kern="0" dirty="0" smtClean="0">
                <a:solidFill>
                  <a:schemeClr val="accent2">
                    <a:lumMod val="50000"/>
                  </a:schemeClr>
                </a:solidFill>
              </a:rPr>
              <a:t>1</a:t>
            </a:r>
            <a:r>
              <a:rPr lang="en-US" sz="1400" kern="0" dirty="0" smtClean="0">
                <a:solidFill>
                  <a:schemeClr val="accent2">
                    <a:lumMod val="50000"/>
                  </a:schemeClr>
                </a:solidFill>
              </a:rPr>
              <a:t> </a:t>
            </a:r>
            <a:r>
              <a:rPr kumimoji="0" lang="en-US" sz="1400" b="0" i="0" u="none" strike="noStrike" kern="0" cap="none" spc="0" normalizeH="0" baseline="0" noProof="0" dirty="0" smtClean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		</a:t>
            </a:r>
          </a:p>
          <a:p>
            <a:pPr marL="342900" lvl="0" indent="-342900" eaLnBrk="1" hangingPunct="1">
              <a:buSzPct val="80000"/>
              <a:buBlip>
                <a:blip r:embed="rId3"/>
              </a:buBlip>
              <a:tabLst>
                <a:tab pos="1274763" algn="l"/>
              </a:tabLst>
            </a:pPr>
            <a:r>
              <a:rPr kumimoji="0" lang="en-US" sz="1400" b="0" i="0" u="none" strike="noStrike" kern="0" cap="none" spc="0" normalizeH="0" baseline="0" noProof="0" dirty="0" smtClean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C06, F06, M06, P06, S06			</a:t>
            </a:r>
            <a:r>
              <a:rPr lang="en-US" sz="1400" kern="0" dirty="0" smtClean="0">
                <a:solidFill>
                  <a:schemeClr val="accent2">
                    <a:lumMod val="50000"/>
                  </a:schemeClr>
                </a:solidFill>
              </a:rPr>
              <a:t>600103-06</a:t>
            </a:r>
            <a:r>
              <a:rPr lang="ru-RU" sz="1400" kern="0" dirty="0" smtClean="0">
                <a:solidFill>
                  <a:schemeClr val="accent2">
                    <a:lumMod val="50000"/>
                  </a:schemeClr>
                </a:solidFill>
              </a:rPr>
              <a:t>1</a:t>
            </a:r>
            <a:r>
              <a:rPr lang="en-US" sz="1400" kern="0" dirty="0" smtClean="0">
                <a:solidFill>
                  <a:schemeClr val="accent2">
                    <a:lumMod val="50000"/>
                  </a:schemeClr>
                </a:solidFill>
              </a:rPr>
              <a:t> </a:t>
            </a:r>
            <a:r>
              <a:rPr lang="en-US" sz="1400" kern="0" dirty="0" smtClean="0">
                <a:solidFill>
                  <a:schemeClr val="accent2">
                    <a:lumMod val="50000"/>
                  </a:schemeClr>
                </a:solidFill>
                <a:latin typeface="+mn-lt"/>
              </a:rPr>
              <a:t>	</a:t>
            </a:r>
            <a:endParaRPr kumimoji="0" lang="en-US" sz="1400" b="0" i="0" u="none" strike="noStrike" kern="0" cap="none" spc="0" normalizeH="0" baseline="0" noProof="0" dirty="0" smtClean="0">
              <a:ln>
                <a:noFill/>
              </a:ln>
              <a:solidFill>
                <a:schemeClr val="accent2">
                  <a:lumMod val="50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lvl="0" indent="-342900" eaLnBrk="1" hangingPunct="1">
              <a:buSzPct val="80000"/>
              <a:buBlip>
                <a:blip r:embed="rId3"/>
              </a:buBlip>
              <a:tabLst>
                <a:tab pos="1274763" algn="l"/>
              </a:tabLst>
            </a:pPr>
            <a:r>
              <a:rPr kumimoji="0" lang="en-US" sz="1400" b="0" i="0" u="none" strike="noStrike" kern="0" cap="none" spc="0" normalizeH="0" baseline="0" noProof="0" dirty="0" smtClean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F08, M08, P08, S08</a:t>
            </a:r>
            <a:r>
              <a:rPr lang="en-US" sz="1400" kern="0" dirty="0" smtClean="0">
                <a:solidFill>
                  <a:schemeClr val="accent2">
                    <a:lumMod val="50000"/>
                  </a:schemeClr>
                </a:solidFill>
                <a:latin typeface="+mn-lt"/>
              </a:rPr>
              <a:t>, U08			</a:t>
            </a:r>
            <a:r>
              <a:rPr lang="en-US" sz="1400" kern="0" dirty="0" smtClean="0">
                <a:solidFill>
                  <a:schemeClr val="accent2">
                    <a:lumMod val="50000"/>
                  </a:schemeClr>
                </a:solidFill>
              </a:rPr>
              <a:t>600103-08</a:t>
            </a:r>
            <a:r>
              <a:rPr lang="ru-RU" sz="1400" kern="0" dirty="0" smtClean="0">
                <a:solidFill>
                  <a:schemeClr val="accent2">
                    <a:lumMod val="50000"/>
                  </a:schemeClr>
                </a:solidFill>
              </a:rPr>
              <a:t>1</a:t>
            </a:r>
            <a:endParaRPr kumimoji="0" lang="en-US" sz="1400" b="0" i="0" u="none" strike="noStrike" kern="0" cap="none" spc="0" normalizeH="0" baseline="0" noProof="0" dirty="0" smtClean="0">
              <a:ln>
                <a:noFill/>
              </a:ln>
              <a:solidFill>
                <a:schemeClr val="accent2">
                  <a:lumMod val="50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lvl="0" indent="-342900" eaLnBrk="1" hangingPunct="1">
              <a:buSzPct val="80000"/>
              <a:buBlip>
                <a:blip r:embed="rId3"/>
              </a:buBlip>
              <a:tabLst>
                <a:tab pos="1274763" algn="l"/>
              </a:tabLst>
            </a:pPr>
            <a:r>
              <a:rPr kumimoji="0" lang="en-US" sz="1400" b="0" i="0" u="none" strike="noStrike" kern="0" cap="none" spc="0" normalizeH="0" baseline="0" noProof="0" dirty="0" smtClean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M10, P10, S10, U10			</a:t>
            </a:r>
            <a:r>
              <a:rPr lang="en-US" sz="1400" kern="0" dirty="0" smtClean="0">
                <a:solidFill>
                  <a:schemeClr val="accent2">
                    <a:lumMod val="50000"/>
                  </a:schemeClr>
                </a:solidFill>
              </a:rPr>
              <a:t>600103-10</a:t>
            </a:r>
            <a:r>
              <a:rPr lang="ru-RU" sz="1400" kern="0" dirty="0" smtClean="0">
                <a:solidFill>
                  <a:schemeClr val="accent2">
                    <a:lumMod val="50000"/>
                  </a:schemeClr>
                </a:solidFill>
              </a:rPr>
              <a:t>1</a:t>
            </a:r>
            <a:endParaRPr kumimoji="0" lang="en-US" sz="1400" b="0" i="0" u="none" strike="noStrike" kern="0" cap="none" spc="0" normalizeH="0" baseline="0" noProof="0" dirty="0" smtClean="0">
              <a:ln>
                <a:noFill/>
              </a:ln>
              <a:solidFill>
                <a:schemeClr val="accent2">
                  <a:lumMod val="50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4" cstate="print"/>
          <a:srcRect r="5098"/>
          <a:stretch>
            <a:fillRect/>
          </a:stretch>
        </p:blipFill>
        <p:spPr bwMode="auto">
          <a:xfrm>
            <a:off x="7215206" y="1785926"/>
            <a:ext cx="1197960" cy="20717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Rectangle 11"/>
          <p:cNvSpPr/>
          <p:nvPr/>
        </p:nvSpPr>
        <p:spPr bwMode="auto">
          <a:xfrm>
            <a:off x="8072462" y="3286124"/>
            <a:ext cx="428628" cy="571504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Verdana" pitchFamily="34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428596" y="4214818"/>
            <a:ext cx="8358246" cy="12557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solidFill>
                  <a:srgbClr val="FF0000"/>
                </a:solidFill>
              </a:rPr>
              <a:t>Для окон 2003-2015 </a:t>
            </a:r>
            <a:r>
              <a:rPr lang="ru-RU" dirty="0" err="1" smtClean="0">
                <a:solidFill>
                  <a:srgbClr val="FF0000"/>
                </a:solidFill>
              </a:rPr>
              <a:t>гг</a:t>
            </a:r>
            <a:r>
              <a:rPr lang="en-US" dirty="0" smtClean="0">
                <a:solidFill>
                  <a:srgbClr val="FF0000"/>
                </a:solidFill>
              </a:rPr>
              <a:t> </a:t>
            </a:r>
            <a:r>
              <a:rPr lang="ru-RU" dirty="0" smtClean="0">
                <a:solidFill>
                  <a:srgbClr val="FF0000"/>
                </a:solidFill>
              </a:rPr>
              <a:t>только накладка «перекрывающая накладка коробки» правая и левая одинаковы</a:t>
            </a:r>
            <a:br>
              <a:rPr lang="ru-RU" dirty="0" smtClean="0">
                <a:solidFill>
                  <a:srgbClr val="FF0000"/>
                </a:solidFill>
              </a:rPr>
            </a:br>
            <a:endParaRPr lang="ru-RU" dirty="0" smtClean="0">
              <a:solidFill>
                <a:srgbClr val="FF0000"/>
              </a:solidFill>
            </a:endParaRPr>
          </a:p>
          <a:p>
            <a:r>
              <a:rPr lang="ru-RU" dirty="0" smtClean="0">
                <a:solidFill>
                  <a:srgbClr val="FF0000"/>
                </a:solidFill>
              </a:rPr>
              <a:t>Для окон 1992-2003 </a:t>
            </a:r>
            <a:r>
              <a:rPr lang="ru-RU" dirty="0" err="1" smtClean="0">
                <a:solidFill>
                  <a:srgbClr val="FF0000"/>
                </a:solidFill>
              </a:rPr>
              <a:t>гг</a:t>
            </a:r>
            <a:r>
              <a:rPr lang="en-US" dirty="0" smtClean="0">
                <a:solidFill>
                  <a:srgbClr val="FF0000"/>
                </a:solidFill>
              </a:rPr>
              <a:t> </a:t>
            </a:r>
            <a:r>
              <a:rPr lang="ru-RU" dirty="0" smtClean="0">
                <a:solidFill>
                  <a:srgbClr val="FF0000"/>
                </a:solidFill>
              </a:rPr>
              <a:t>все накладки правые и левые разные</a:t>
            </a:r>
            <a:endParaRPr lang="ru-RU" dirty="0">
              <a:solidFill>
                <a:srgbClr val="FF0000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500034" y="5857892"/>
            <a:ext cx="55721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hlinkClick r:id="rId5" action="ppaction://hlinksldjump"/>
              </a:rPr>
              <a:t>Вернуться к окнам</a:t>
            </a: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Rectangle 2"/>
          <p:cNvSpPr>
            <a:spLocks noGrp="1" noChangeArrowheads="1"/>
          </p:cNvSpPr>
          <p:nvPr>
            <p:ph type="title"/>
          </p:nvPr>
        </p:nvSpPr>
        <p:spPr>
          <a:xfrm>
            <a:off x="347663" y="168275"/>
            <a:ext cx="7032625" cy="1331899"/>
          </a:xfrm>
        </p:spPr>
        <p:txBody>
          <a:bodyPr/>
          <a:lstStyle/>
          <a:p>
            <a:r>
              <a:rPr lang="ru-RU" sz="1600" dirty="0" smtClean="0"/>
              <a:t>Накладки для окна</a:t>
            </a:r>
            <a:r>
              <a:rPr lang="en-US" sz="2400" dirty="0" smtClean="0"/>
              <a:t/>
            </a:r>
            <a:br>
              <a:rPr lang="en-US" sz="2400" dirty="0" smtClean="0"/>
            </a:br>
            <a:r>
              <a:rPr lang="ru-RU" sz="2000" dirty="0" smtClean="0"/>
              <a:t>Перекрывающая накладка коробки</a:t>
            </a:r>
            <a:r>
              <a:rPr lang="en-US" sz="2000" dirty="0" smtClean="0"/>
              <a:t> </a:t>
            </a:r>
            <a:r>
              <a:rPr lang="ru-RU" sz="2000" dirty="0" smtClean="0"/>
              <a:t/>
            </a:r>
            <a:br>
              <a:rPr lang="ru-RU" sz="2000" dirty="0" smtClean="0"/>
            </a:br>
            <a:r>
              <a:rPr lang="ru-RU" sz="2000" dirty="0" smtClean="0">
                <a:solidFill>
                  <a:srgbClr val="FF0000"/>
                </a:solidFill>
              </a:rPr>
              <a:t>(правая изнутри)</a:t>
            </a:r>
            <a:r>
              <a:rPr lang="en-US" sz="2400" dirty="0" smtClean="0"/>
              <a:t/>
            </a:r>
            <a:br>
              <a:rPr lang="en-US" sz="2400" dirty="0" smtClean="0"/>
            </a:br>
            <a:r>
              <a:rPr lang="ru-RU" sz="1600" dirty="0" smtClean="0"/>
              <a:t>1992-2003 </a:t>
            </a:r>
            <a:r>
              <a:rPr lang="ru-RU" sz="1600" dirty="0" err="1" smtClean="0"/>
              <a:t>гг</a:t>
            </a:r>
            <a:r>
              <a:rPr lang="ru-RU" sz="1600" dirty="0" smtClean="0"/>
              <a:t> (например,  </a:t>
            </a:r>
            <a:r>
              <a:rPr lang="en-US" sz="1600" dirty="0" smtClean="0"/>
              <a:t>GGL 308 3059)</a:t>
            </a:r>
            <a:r>
              <a:rPr lang="ru-RU" sz="1600" dirty="0" smtClean="0"/>
              <a:t> - Алюминий</a:t>
            </a:r>
            <a:endParaRPr lang="en-US" sz="1600" dirty="0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B5E496-C20A-4259-82D6-EE90691934EF}" type="slidenum">
              <a:rPr lang="da-DK" smtClean="0"/>
              <a:pPr/>
              <a:t>47</a:t>
            </a:fld>
            <a:endParaRPr lang="da-DK"/>
          </a:p>
        </p:txBody>
      </p:sp>
      <p:sp>
        <p:nvSpPr>
          <p:cNvPr id="10" name="Flowchart: Alternate Process 9"/>
          <p:cNvSpPr/>
          <p:nvPr/>
        </p:nvSpPr>
        <p:spPr bwMode="auto">
          <a:xfrm>
            <a:off x="7286644" y="5786454"/>
            <a:ext cx="1357322" cy="500066"/>
          </a:xfrm>
          <a:prstGeom prst="flowChartAlternateProcess">
            <a:avLst/>
          </a:prstGeom>
          <a:solidFill>
            <a:schemeClr val="accent3"/>
          </a:solidFill>
          <a:ln w="9525" cap="flat" cmpd="sng" algn="ctr">
            <a:solidFill>
              <a:srgbClr val="ACACAC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80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Verdana" pitchFamily="34" charset="0"/>
                <a:hlinkClick r:id="rId2" action="ppaction://hlinksldjump"/>
              </a:rPr>
              <a:t>В начало</a:t>
            </a:r>
            <a:endParaRPr kumimoji="0" lang="ru-RU" sz="1800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Verdana" pitchFamily="34" charset="0"/>
            </a:endParaRPr>
          </a:p>
        </p:txBody>
      </p:sp>
      <p:sp>
        <p:nvSpPr>
          <p:cNvPr id="11" name="Rectangle 3"/>
          <p:cNvSpPr txBox="1">
            <a:spLocks noChangeArrowheads="1"/>
          </p:cNvSpPr>
          <p:nvPr/>
        </p:nvSpPr>
        <p:spPr bwMode="auto">
          <a:xfrm>
            <a:off x="347663" y="1785926"/>
            <a:ext cx="8439150" cy="45386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18000" tIns="0" rIns="0" bIns="0" numCol="1" anchor="t" anchorCtr="0" compatLnSpc="1">
            <a:prstTxWarp prst="textNoShape">
              <a:avLst/>
            </a:prstTxWarp>
          </a:bodyPr>
          <a:lstStyle/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Pct val="80000"/>
              <a:buFontTx/>
              <a:buBlip>
                <a:blip r:embed="rId3"/>
              </a:buBlip>
              <a:tabLst>
                <a:tab pos="1274763" algn="l"/>
              </a:tabLst>
              <a:defRPr/>
            </a:pPr>
            <a:r>
              <a:rPr kumimoji="0" lang="en-US" sz="18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GZL, GGL:</a:t>
            </a:r>
          </a:p>
          <a:p>
            <a:pPr marL="342900" lvl="0" indent="-342900" eaLnBrk="1" hangingPunct="1">
              <a:buSzPct val="80000"/>
              <a:buBlip>
                <a:blip r:embed="rId3"/>
              </a:buBlip>
              <a:tabLst>
                <a:tab pos="1274763" algn="l"/>
              </a:tabLst>
            </a:pPr>
            <a:r>
              <a:rPr lang="en-US" sz="1400" kern="0" dirty="0" smtClean="0">
                <a:solidFill>
                  <a:schemeClr val="accent2">
                    <a:lumMod val="50000"/>
                  </a:schemeClr>
                </a:solidFill>
                <a:latin typeface="+mn-lt"/>
              </a:rPr>
              <a:t>102 					60304RS02</a:t>
            </a:r>
            <a:endParaRPr kumimoji="0" lang="en-US" sz="1400" b="0" i="0" u="none" strike="noStrike" kern="0" cap="none" spc="0" normalizeH="0" baseline="0" noProof="0" dirty="0" smtClean="0">
              <a:ln>
                <a:noFill/>
              </a:ln>
              <a:solidFill>
                <a:schemeClr val="accent2">
                  <a:lumMod val="50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indent="-342900" eaLnBrk="1" hangingPunct="1">
              <a:buSzPct val="80000"/>
              <a:buBlip>
                <a:blip r:embed="rId3"/>
              </a:buBlip>
              <a:tabLst>
                <a:tab pos="1274763" algn="l"/>
              </a:tabLst>
            </a:pPr>
            <a:r>
              <a:rPr lang="en-US" sz="1400" kern="0" dirty="0" smtClean="0">
                <a:solidFill>
                  <a:schemeClr val="accent2">
                    <a:lumMod val="50000"/>
                  </a:schemeClr>
                </a:solidFill>
                <a:latin typeface="+mn-lt"/>
              </a:rPr>
              <a:t>304			</a:t>
            </a:r>
            <a:r>
              <a:rPr lang="ru-RU" sz="1400" kern="0" dirty="0" smtClean="0">
                <a:solidFill>
                  <a:schemeClr val="accent2">
                    <a:lumMod val="50000"/>
                  </a:schemeClr>
                </a:solidFill>
                <a:latin typeface="+mn-lt"/>
              </a:rPr>
              <a:t>		</a:t>
            </a:r>
            <a:r>
              <a:rPr lang="en-US" sz="1400" kern="0" dirty="0" smtClean="0">
                <a:solidFill>
                  <a:schemeClr val="accent2">
                    <a:lumMod val="50000"/>
                  </a:schemeClr>
                </a:solidFill>
                <a:latin typeface="+mn-lt"/>
              </a:rPr>
              <a:t>60304RL04 		</a:t>
            </a:r>
          </a:p>
          <a:p>
            <a:pPr marL="342900" indent="-342900" eaLnBrk="1" hangingPunct="1">
              <a:buSzPct val="80000"/>
              <a:buBlip>
                <a:blip r:embed="rId3"/>
              </a:buBlip>
              <a:tabLst>
                <a:tab pos="1274763" algn="l"/>
              </a:tabLst>
            </a:pPr>
            <a:r>
              <a:rPr lang="en-US" sz="1400" kern="0" dirty="0" smtClean="0">
                <a:solidFill>
                  <a:schemeClr val="accent2">
                    <a:lumMod val="50000"/>
                  </a:schemeClr>
                </a:solidFill>
                <a:latin typeface="+mn-lt"/>
              </a:rPr>
              <a:t>306, 606					60304RL06 	</a:t>
            </a:r>
          </a:p>
          <a:p>
            <a:pPr marL="342900" indent="-342900" eaLnBrk="1" hangingPunct="1">
              <a:buSzPct val="80000"/>
              <a:buBlip>
                <a:blip r:embed="rId3"/>
              </a:buBlip>
              <a:tabLst>
                <a:tab pos="1274763" algn="l"/>
              </a:tabLst>
            </a:pPr>
            <a:r>
              <a:rPr lang="en-US" sz="1400" kern="0" dirty="0" smtClean="0">
                <a:solidFill>
                  <a:schemeClr val="accent2">
                    <a:lumMod val="50000"/>
                  </a:schemeClr>
                </a:solidFill>
                <a:latin typeface="+mn-lt"/>
              </a:rPr>
              <a:t>308, 408, 608				60304RL08 </a:t>
            </a:r>
          </a:p>
          <a:p>
            <a:pPr marL="342900" indent="-342900" eaLnBrk="1" hangingPunct="1">
              <a:buSzPct val="80000"/>
              <a:buBlip>
                <a:blip r:embed="rId3"/>
              </a:buBlip>
              <a:tabLst>
                <a:tab pos="1274763" algn="l"/>
              </a:tabLst>
            </a:pPr>
            <a:r>
              <a:rPr lang="en-US" sz="1400" kern="0" dirty="0" smtClean="0">
                <a:solidFill>
                  <a:schemeClr val="accent2">
                    <a:lumMod val="50000"/>
                  </a:schemeClr>
                </a:solidFill>
                <a:latin typeface="+mn-lt"/>
              </a:rPr>
              <a:t>310					60304RL10 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785786" y="4214818"/>
            <a:ext cx="80010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solidFill>
                  <a:srgbClr val="FF0000"/>
                </a:solidFill>
              </a:rPr>
              <a:t>Для окон 1992-2003 </a:t>
            </a:r>
            <a:r>
              <a:rPr lang="ru-RU" dirty="0" err="1" smtClean="0">
                <a:solidFill>
                  <a:srgbClr val="FF0000"/>
                </a:solidFill>
              </a:rPr>
              <a:t>гг</a:t>
            </a:r>
            <a:r>
              <a:rPr lang="ru-RU" dirty="0" smtClean="0">
                <a:solidFill>
                  <a:srgbClr val="FF0000"/>
                </a:solidFill>
              </a:rPr>
              <a:t> все накладки правые и левые разные</a:t>
            </a:r>
            <a:endParaRPr lang="ru-RU" dirty="0">
              <a:solidFill>
                <a:srgbClr val="FF0000"/>
              </a:solidFill>
            </a:endParaRPr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4" cstate="print"/>
          <a:srcRect r="5098"/>
          <a:stretch>
            <a:fillRect/>
          </a:stretch>
        </p:blipFill>
        <p:spPr bwMode="auto">
          <a:xfrm>
            <a:off x="7215206" y="1785926"/>
            <a:ext cx="1197960" cy="20717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Rectangle 8"/>
          <p:cNvSpPr/>
          <p:nvPr/>
        </p:nvSpPr>
        <p:spPr bwMode="auto">
          <a:xfrm>
            <a:off x="8072462" y="3286124"/>
            <a:ext cx="428628" cy="571504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Verdana" pitchFamily="34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500034" y="5857892"/>
            <a:ext cx="55721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hlinkClick r:id="rId5" action="ppaction://hlinksldjump"/>
              </a:rPr>
              <a:t>Вернуться к окнам</a:t>
            </a: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Rectangle 2"/>
          <p:cNvSpPr>
            <a:spLocks noGrp="1" noChangeArrowheads="1"/>
          </p:cNvSpPr>
          <p:nvPr>
            <p:ph type="title"/>
          </p:nvPr>
        </p:nvSpPr>
        <p:spPr>
          <a:xfrm>
            <a:off x="347663" y="168275"/>
            <a:ext cx="7032625" cy="1331899"/>
          </a:xfrm>
        </p:spPr>
        <p:txBody>
          <a:bodyPr/>
          <a:lstStyle/>
          <a:p>
            <a:r>
              <a:rPr lang="ru-RU" sz="1600" dirty="0" smtClean="0"/>
              <a:t>Накладки для окна</a:t>
            </a:r>
            <a:r>
              <a:rPr lang="en-US" sz="2400" dirty="0" smtClean="0"/>
              <a:t/>
            </a:r>
            <a:br>
              <a:rPr lang="en-US" sz="2400" dirty="0" smtClean="0"/>
            </a:br>
            <a:r>
              <a:rPr lang="ru-RU" sz="2000" dirty="0" smtClean="0"/>
              <a:t>Перекрывающая накладка коробки</a:t>
            </a:r>
            <a:r>
              <a:rPr lang="en-US" sz="2000" dirty="0" smtClean="0"/>
              <a:t> </a:t>
            </a:r>
            <a:r>
              <a:rPr lang="ru-RU" sz="2000" dirty="0" smtClean="0"/>
              <a:t/>
            </a:r>
            <a:br>
              <a:rPr lang="ru-RU" sz="2000" dirty="0" smtClean="0"/>
            </a:br>
            <a:r>
              <a:rPr lang="ru-RU" sz="2000" dirty="0" smtClean="0">
                <a:solidFill>
                  <a:srgbClr val="FF0000"/>
                </a:solidFill>
              </a:rPr>
              <a:t>(правая изнутри)</a:t>
            </a:r>
            <a:r>
              <a:rPr lang="en-US" sz="2400" dirty="0" smtClean="0"/>
              <a:t/>
            </a:r>
            <a:br>
              <a:rPr lang="en-US" sz="2400" dirty="0" smtClean="0"/>
            </a:br>
            <a:r>
              <a:rPr lang="ru-RU" sz="1600" dirty="0" smtClean="0"/>
              <a:t>1992-2003 </a:t>
            </a:r>
            <a:r>
              <a:rPr lang="ru-RU" sz="1600" dirty="0" err="1" smtClean="0"/>
              <a:t>гг</a:t>
            </a:r>
            <a:r>
              <a:rPr lang="ru-RU" sz="1600" dirty="0" smtClean="0"/>
              <a:t> (например,  </a:t>
            </a:r>
            <a:r>
              <a:rPr lang="en-US" sz="1600" dirty="0" smtClean="0"/>
              <a:t>GGL 308 3159)</a:t>
            </a:r>
            <a:r>
              <a:rPr lang="ru-RU" sz="1600" dirty="0" smtClean="0"/>
              <a:t> - Медь</a:t>
            </a:r>
            <a:endParaRPr lang="en-US" sz="1600" dirty="0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B5E496-C20A-4259-82D6-EE90691934EF}" type="slidenum">
              <a:rPr lang="da-DK" smtClean="0"/>
              <a:pPr/>
              <a:t>48</a:t>
            </a:fld>
            <a:endParaRPr lang="da-DK"/>
          </a:p>
        </p:txBody>
      </p:sp>
      <p:sp>
        <p:nvSpPr>
          <p:cNvPr id="10" name="Flowchart: Alternate Process 9"/>
          <p:cNvSpPr/>
          <p:nvPr/>
        </p:nvSpPr>
        <p:spPr bwMode="auto">
          <a:xfrm>
            <a:off x="7286644" y="5786454"/>
            <a:ext cx="1357322" cy="500066"/>
          </a:xfrm>
          <a:prstGeom prst="flowChartAlternateProcess">
            <a:avLst/>
          </a:prstGeom>
          <a:solidFill>
            <a:schemeClr val="accent3"/>
          </a:solidFill>
          <a:ln w="9525" cap="flat" cmpd="sng" algn="ctr">
            <a:solidFill>
              <a:srgbClr val="ACACAC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80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Verdana" pitchFamily="34" charset="0"/>
                <a:hlinkClick r:id="rId2" action="ppaction://hlinksldjump"/>
              </a:rPr>
              <a:t>В начало</a:t>
            </a:r>
            <a:endParaRPr kumimoji="0" lang="ru-RU" sz="1800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Verdana" pitchFamily="34" charset="0"/>
            </a:endParaRPr>
          </a:p>
        </p:txBody>
      </p:sp>
      <p:sp>
        <p:nvSpPr>
          <p:cNvPr id="11" name="Rectangle 3"/>
          <p:cNvSpPr txBox="1">
            <a:spLocks noChangeArrowheads="1"/>
          </p:cNvSpPr>
          <p:nvPr/>
        </p:nvSpPr>
        <p:spPr bwMode="auto">
          <a:xfrm>
            <a:off x="347663" y="1663666"/>
            <a:ext cx="8439150" cy="46609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18000" tIns="0" rIns="0" bIns="0" numCol="1" anchor="t" anchorCtr="0" compatLnSpc="1">
            <a:prstTxWarp prst="textNoShape">
              <a:avLst/>
            </a:prstTxWarp>
          </a:bodyPr>
          <a:lstStyle/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Pct val="80000"/>
              <a:buFontTx/>
              <a:buBlip>
                <a:blip r:embed="rId3"/>
              </a:buBlip>
              <a:tabLst>
                <a:tab pos="1274763" algn="l"/>
              </a:tabLst>
              <a:defRPr/>
            </a:pPr>
            <a:r>
              <a:rPr kumimoji="0" lang="en-US" sz="18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GGL:</a:t>
            </a:r>
          </a:p>
          <a:p>
            <a:pPr marL="342900" lvl="0" indent="-342900" eaLnBrk="1" hangingPunct="1">
              <a:buSzPct val="80000"/>
              <a:buBlip>
                <a:blip r:embed="rId3"/>
              </a:buBlip>
              <a:tabLst>
                <a:tab pos="1274763" algn="l"/>
              </a:tabLst>
            </a:pPr>
            <a:r>
              <a:rPr lang="en-US" sz="1400" kern="0" dirty="0" smtClean="0">
                <a:solidFill>
                  <a:schemeClr val="accent2">
                    <a:lumMod val="50000"/>
                  </a:schemeClr>
                </a:solidFill>
                <a:latin typeface="+mn-lt"/>
              </a:rPr>
              <a:t>102 					6</a:t>
            </a:r>
            <a:r>
              <a:rPr lang="ru-RU" sz="1400" kern="0" dirty="0" smtClean="0">
                <a:solidFill>
                  <a:schemeClr val="accent2">
                    <a:lumMod val="50000"/>
                  </a:schemeClr>
                </a:solidFill>
                <a:latin typeface="+mn-lt"/>
              </a:rPr>
              <a:t>1</a:t>
            </a:r>
            <a:r>
              <a:rPr lang="en-US" sz="1400" kern="0" dirty="0" smtClean="0">
                <a:solidFill>
                  <a:schemeClr val="accent2">
                    <a:lumMod val="50000"/>
                  </a:schemeClr>
                </a:solidFill>
                <a:latin typeface="+mn-lt"/>
              </a:rPr>
              <a:t>304RS02</a:t>
            </a:r>
            <a:endParaRPr kumimoji="0" lang="en-US" sz="1400" b="0" i="0" u="none" strike="noStrike" kern="0" cap="none" spc="0" normalizeH="0" baseline="0" noProof="0" dirty="0" smtClean="0">
              <a:ln>
                <a:noFill/>
              </a:ln>
              <a:solidFill>
                <a:schemeClr val="accent2">
                  <a:lumMod val="50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indent="-342900" eaLnBrk="1" hangingPunct="1">
              <a:buSzPct val="80000"/>
              <a:buBlip>
                <a:blip r:embed="rId3"/>
              </a:buBlip>
              <a:tabLst>
                <a:tab pos="1274763" algn="l"/>
              </a:tabLst>
            </a:pPr>
            <a:r>
              <a:rPr lang="en-US" sz="1400" kern="0" dirty="0" smtClean="0">
                <a:solidFill>
                  <a:schemeClr val="accent2">
                    <a:lumMod val="50000"/>
                  </a:schemeClr>
                </a:solidFill>
                <a:latin typeface="+mn-lt"/>
              </a:rPr>
              <a:t>304			</a:t>
            </a:r>
            <a:r>
              <a:rPr lang="ru-RU" sz="1400" kern="0" dirty="0" smtClean="0">
                <a:solidFill>
                  <a:schemeClr val="accent2">
                    <a:lumMod val="50000"/>
                  </a:schemeClr>
                </a:solidFill>
                <a:latin typeface="+mn-lt"/>
              </a:rPr>
              <a:t>		</a:t>
            </a:r>
            <a:r>
              <a:rPr lang="en-US" sz="1400" kern="0" dirty="0" smtClean="0">
                <a:solidFill>
                  <a:schemeClr val="accent2">
                    <a:lumMod val="50000"/>
                  </a:schemeClr>
                </a:solidFill>
                <a:latin typeface="+mn-lt"/>
              </a:rPr>
              <a:t>6</a:t>
            </a:r>
            <a:r>
              <a:rPr lang="ru-RU" sz="1400" kern="0" dirty="0" smtClean="0">
                <a:solidFill>
                  <a:schemeClr val="accent2">
                    <a:lumMod val="50000"/>
                  </a:schemeClr>
                </a:solidFill>
                <a:latin typeface="+mn-lt"/>
              </a:rPr>
              <a:t>1</a:t>
            </a:r>
            <a:r>
              <a:rPr lang="en-US" sz="1400" kern="0" dirty="0" smtClean="0">
                <a:solidFill>
                  <a:schemeClr val="accent2">
                    <a:lumMod val="50000"/>
                  </a:schemeClr>
                </a:solidFill>
                <a:latin typeface="+mn-lt"/>
              </a:rPr>
              <a:t>304RL04 		</a:t>
            </a:r>
          </a:p>
          <a:p>
            <a:pPr marL="342900" indent="-342900" eaLnBrk="1" hangingPunct="1">
              <a:buSzPct val="80000"/>
              <a:buBlip>
                <a:blip r:embed="rId3"/>
              </a:buBlip>
              <a:tabLst>
                <a:tab pos="1274763" algn="l"/>
              </a:tabLst>
            </a:pPr>
            <a:r>
              <a:rPr lang="en-US" sz="1400" kern="0" dirty="0" smtClean="0">
                <a:solidFill>
                  <a:schemeClr val="accent2">
                    <a:lumMod val="50000"/>
                  </a:schemeClr>
                </a:solidFill>
                <a:latin typeface="+mn-lt"/>
              </a:rPr>
              <a:t>306, 606					6</a:t>
            </a:r>
            <a:r>
              <a:rPr lang="ru-RU" sz="1400" kern="0" dirty="0" smtClean="0">
                <a:solidFill>
                  <a:schemeClr val="accent2">
                    <a:lumMod val="50000"/>
                  </a:schemeClr>
                </a:solidFill>
                <a:latin typeface="+mn-lt"/>
              </a:rPr>
              <a:t>1</a:t>
            </a:r>
            <a:r>
              <a:rPr lang="en-US" sz="1400" kern="0" dirty="0" smtClean="0">
                <a:solidFill>
                  <a:schemeClr val="accent2">
                    <a:lumMod val="50000"/>
                  </a:schemeClr>
                </a:solidFill>
                <a:latin typeface="+mn-lt"/>
              </a:rPr>
              <a:t>304RL06 	</a:t>
            </a:r>
          </a:p>
          <a:p>
            <a:pPr marL="342900" indent="-342900" eaLnBrk="1" hangingPunct="1">
              <a:buSzPct val="80000"/>
              <a:buBlip>
                <a:blip r:embed="rId3"/>
              </a:buBlip>
              <a:tabLst>
                <a:tab pos="1274763" algn="l"/>
              </a:tabLst>
            </a:pPr>
            <a:r>
              <a:rPr lang="en-US" sz="1400" kern="0" dirty="0" smtClean="0">
                <a:solidFill>
                  <a:schemeClr val="accent2">
                    <a:lumMod val="50000"/>
                  </a:schemeClr>
                </a:solidFill>
                <a:latin typeface="+mn-lt"/>
              </a:rPr>
              <a:t>308, 408, 608				6</a:t>
            </a:r>
            <a:r>
              <a:rPr lang="ru-RU" sz="1400" kern="0" dirty="0" smtClean="0">
                <a:solidFill>
                  <a:schemeClr val="accent2">
                    <a:lumMod val="50000"/>
                  </a:schemeClr>
                </a:solidFill>
                <a:latin typeface="+mn-lt"/>
              </a:rPr>
              <a:t>1</a:t>
            </a:r>
            <a:r>
              <a:rPr lang="en-US" sz="1400" kern="0" dirty="0" smtClean="0">
                <a:solidFill>
                  <a:schemeClr val="accent2">
                    <a:lumMod val="50000"/>
                  </a:schemeClr>
                </a:solidFill>
                <a:latin typeface="+mn-lt"/>
              </a:rPr>
              <a:t>304RL08 </a:t>
            </a:r>
          </a:p>
          <a:p>
            <a:pPr marL="342900" indent="-342900" eaLnBrk="1" hangingPunct="1">
              <a:buSzPct val="80000"/>
              <a:buBlip>
                <a:blip r:embed="rId3"/>
              </a:buBlip>
              <a:tabLst>
                <a:tab pos="1274763" algn="l"/>
              </a:tabLst>
            </a:pPr>
            <a:r>
              <a:rPr lang="en-US" sz="1400" kern="0" dirty="0" smtClean="0">
                <a:solidFill>
                  <a:schemeClr val="accent2">
                    <a:lumMod val="50000"/>
                  </a:schemeClr>
                </a:solidFill>
                <a:latin typeface="+mn-lt"/>
              </a:rPr>
              <a:t>310					6</a:t>
            </a:r>
            <a:r>
              <a:rPr lang="ru-RU" sz="1400" kern="0" dirty="0" smtClean="0">
                <a:solidFill>
                  <a:schemeClr val="accent2">
                    <a:lumMod val="50000"/>
                  </a:schemeClr>
                </a:solidFill>
                <a:latin typeface="+mn-lt"/>
              </a:rPr>
              <a:t>1</a:t>
            </a:r>
            <a:r>
              <a:rPr lang="en-US" sz="1400" kern="0" dirty="0" smtClean="0">
                <a:solidFill>
                  <a:schemeClr val="accent2">
                    <a:lumMod val="50000"/>
                  </a:schemeClr>
                </a:solidFill>
                <a:latin typeface="+mn-lt"/>
              </a:rPr>
              <a:t>304RL10 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785786" y="4214818"/>
            <a:ext cx="80010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solidFill>
                  <a:srgbClr val="FF0000"/>
                </a:solidFill>
              </a:rPr>
              <a:t>Для окон 1992-2003 </a:t>
            </a:r>
            <a:r>
              <a:rPr lang="ru-RU" dirty="0" err="1" smtClean="0">
                <a:solidFill>
                  <a:srgbClr val="FF0000"/>
                </a:solidFill>
              </a:rPr>
              <a:t>гг</a:t>
            </a:r>
            <a:r>
              <a:rPr lang="ru-RU" dirty="0" smtClean="0">
                <a:solidFill>
                  <a:srgbClr val="FF0000"/>
                </a:solidFill>
              </a:rPr>
              <a:t> все накладки правые и левые разные</a:t>
            </a:r>
            <a:endParaRPr lang="ru-RU" dirty="0">
              <a:solidFill>
                <a:srgbClr val="FF0000"/>
              </a:solidFill>
            </a:endParaRPr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4" cstate="print"/>
          <a:srcRect r="5098"/>
          <a:stretch>
            <a:fillRect/>
          </a:stretch>
        </p:blipFill>
        <p:spPr bwMode="auto">
          <a:xfrm>
            <a:off x="7215206" y="1785926"/>
            <a:ext cx="1197960" cy="20717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Rectangle 8"/>
          <p:cNvSpPr/>
          <p:nvPr/>
        </p:nvSpPr>
        <p:spPr bwMode="auto">
          <a:xfrm>
            <a:off x="8072462" y="3286124"/>
            <a:ext cx="428628" cy="571504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Verdana" pitchFamily="34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500034" y="5857892"/>
            <a:ext cx="55721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hlinkClick r:id="rId5" action="ppaction://hlinksldjump"/>
              </a:rPr>
              <a:t>Вернуться к окнам</a:t>
            </a: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47663" y="1219200"/>
            <a:ext cx="8439150" cy="3832257"/>
          </a:xfrm>
        </p:spPr>
        <p:txBody>
          <a:bodyPr/>
          <a:lstStyle/>
          <a:p>
            <a:r>
              <a:rPr lang="en-US" dirty="0">
                <a:hlinkClick r:id="rId2" action="ppaction://hlinksldjump"/>
              </a:rPr>
              <a:t>VELUX OPTIMA  (</a:t>
            </a:r>
            <a:r>
              <a:rPr lang="ru-RU" dirty="0">
                <a:hlinkClick r:id="rId2" action="ppaction://hlinksldjump"/>
              </a:rPr>
              <a:t>например, </a:t>
            </a:r>
            <a:r>
              <a:rPr lang="en-US" dirty="0">
                <a:hlinkClick r:id="rId2" action="ppaction://hlinksldjump"/>
              </a:rPr>
              <a:t>GLR MR08 3073IS)</a:t>
            </a:r>
            <a:endParaRPr lang="ru-RU" dirty="0">
              <a:hlinkClick r:id="rId3" action="ppaction://hlinksldjump"/>
            </a:endParaRPr>
          </a:p>
          <a:p>
            <a:r>
              <a:rPr lang="en-US" dirty="0">
                <a:hlinkClick r:id="rId4" action="ppaction://hlinksldjump"/>
              </a:rPr>
              <a:t>VELUX PREMIUM (</a:t>
            </a:r>
            <a:r>
              <a:rPr lang="ru-RU" dirty="0">
                <a:hlinkClick r:id="rId4" action="ppaction://hlinksldjump"/>
              </a:rPr>
              <a:t>например, </a:t>
            </a:r>
            <a:r>
              <a:rPr lang="en-US" dirty="0">
                <a:hlinkClick r:id="rId4" action="ppaction://hlinksldjump"/>
              </a:rPr>
              <a:t>GGL MK08 3070)</a:t>
            </a:r>
            <a:endParaRPr lang="en-US" dirty="0"/>
          </a:p>
          <a:p>
            <a:r>
              <a:rPr lang="ru-RU" dirty="0" smtClean="0">
                <a:hlinkClick r:id="rId5" action="ppaction://hlinksldjump"/>
              </a:rPr>
              <a:t>2003-2015 </a:t>
            </a:r>
            <a:r>
              <a:rPr lang="ru-RU" dirty="0" err="1" smtClean="0">
                <a:hlinkClick r:id="rId5" action="ppaction://hlinksldjump"/>
              </a:rPr>
              <a:t>гг</a:t>
            </a:r>
            <a:r>
              <a:rPr lang="ru-RU" dirty="0" smtClean="0">
                <a:hlinkClick r:id="rId5" action="ppaction://hlinksldjump"/>
              </a:rPr>
              <a:t> (например,  </a:t>
            </a:r>
            <a:r>
              <a:rPr lang="en-US" dirty="0" smtClean="0">
                <a:hlinkClick r:id="rId5" action="ppaction://hlinksldjump"/>
              </a:rPr>
              <a:t>GGL M08 3073G)</a:t>
            </a:r>
            <a:endParaRPr lang="en-US" dirty="0" smtClean="0"/>
          </a:p>
          <a:p>
            <a:r>
              <a:rPr lang="ru-RU" dirty="0" smtClean="0">
                <a:hlinkClick r:id="rId6" action="ppaction://hlinksldjump"/>
              </a:rPr>
              <a:t>1992-2003 </a:t>
            </a:r>
            <a:r>
              <a:rPr lang="ru-RU" dirty="0" err="1" smtClean="0">
                <a:hlinkClick r:id="rId6" action="ppaction://hlinksldjump"/>
              </a:rPr>
              <a:t>гг</a:t>
            </a:r>
            <a:r>
              <a:rPr lang="ru-RU" dirty="0" smtClean="0">
                <a:hlinkClick r:id="rId6" action="ppaction://hlinksldjump"/>
              </a:rPr>
              <a:t> (например,  </a:t>
            </a:r>
            <a:r>
              <a:rPr lang="en-US" dirty="0" smtClean="0">
                <a:hlinkClick r:id="rId6" action="ppaction://hlinksldjump"/>
              </a:rPr>
              <a:t>GGL 308 3059)</a:t>
            </a:r>
            <a:endParaRPr lang="en-US" dirty="0" smtClean="0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B5E496-C20A-4259-82D6-EE90691934EF}" type="slidenum">
              <a:rPr lang="da-DK" smtClean="0"/>
              <a:pPr/>
              <a:t>49</a:t>
            </a:fld>
            <a:endParaRPr lang="da-DK"/>
          </a:p>
        </p:txBody>
      </p:sp>
      <p:sp>
        <p:nvSpPr>
          <p:cNvPr id="10" name="Flowchart: Alternate Process 9"/>
          <p:cNvSpPr/>
          <p:nvPr/>
        </p:nvSpPr>
        <p:spPr bwMode="auto">
          <a:xfrm>
            <a:off x="7286644" y="5786454"/>
            <a:ext cx="1357322" cy="500066"/>
          </a:xfrm>
          <a:prstGeom prst="flowChartAlternateProcess">
            <a:avLst/>
          </a:prstGeom>
          <a:solidFill>
            <a:schemeClr val="accent3"/>
          </a:solidFill>
          <a:ln w="9525" cap="flat" cmpd="sng" algn="ctr">
            <a:solidFill>
              <a:srgbClr val="ACACAC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80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Verdana" pitchFamily="34" charset="0"/>
                <a:hlinkClick r:id="rId7" action="ppaction://hlinksldjump"/>
              </a:rPr>
              <a:t>В начало</a:t>
            </a:r>
            <a:endParaRPr kumimoji="0" lang="ru-RU" sz="1800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Verdana" pitchFamily="34" charset="0"/>
            </a:endParaRPr>
          </a:p>
        </p:txBody>
      </p:sp>
      <p:sp>
        <p:nvSpPr>
          <p:cNvPr id="6" name="Rectangle 2"/>
          <p:cNvSpPr txBox="1">
            <a:spLocks noChangeArrowheads="1"/>
          </p:cNvSpPr>
          <p:nvPr/>
        </p:nvSpPr>
        <p:spPr bwMode="auto">
          <a:xfrm>
            <a:off x="357158" y="214290"/>
            <a:ext cx="7032625" cy="936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36000" numCol="1" anchor="b" anchorCtr="0" compatLnSpc="1">
            <a:prstTxWarp prst="textNoShape">
              <a:avLst/>
            </a:prstTxWarp>
          </a:bodyPr>
          <a:lstStyle/>
          <a:p>
            <a:r>
              <a:rPr kumimoji="0" lang="ru-RU" sz="16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Накладки для окна</a:t>
            </a:r>
            <a:r>
              <a:rPr kumimoji="0" lang="en-US" sz="24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/>
            </a:r>
            <a:br>
              <a:rPr kumimoji="0" lang="en-US" sz="24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</a:br>
            <a:r>
              <a:rPr lang="ru-RU" sz="2400" dirty="0" smtClean="0"/>
              <a:t>Перекрывающая накладка коробки</a:t>
            </a:r>
            <a:endParaRPr lang="ru-RU" sz="2400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8" cstate="print"/>
          <a:srcRect r="5098"/>
          <a:stretch>
            <a:fillRect/>
          </a:stretch>
        </p:blipFill>
        <p:spPr bwMode="auto">
          <a:xfrm>
            <a:off x="1142976" y="2500306"/>
            <a:ext cx="1197960" cy="20717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Rectangle 8"/>
          <p:cNvSpPr/>
          <p:nvPr/>
        </p:nvSpPr>
        <p:spPr bwMode="auto">
          <a:xfrm>
            <a:off x="2000232" y="4000504"/>
            <a:ext cx="428628" cy="571504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Verdana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500034" y="5214950"/>
            <a:ext cx="471490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hlinkClick r:id="rId9" action="ppaction://hlinksldjump"/>
              </a:rPr>
              <a:t>Посмотреть различия в кодах продуктовых линеек</a:t>
            </a:r>
            <a:endParaRPr lang="ru-RU" dirty="0"/>
          </a:p>
        </p:txBody>
      </p:sp>
      <p:sp>
        <p:nvSpPr>
          <p:cNvPr id="12" name="TextBox 11"/>
          <p:cNvSpPr txBox="1"/>
          <p:nvPr/>
        </p:nvSpPr>
        <p:spPr>
          <a:xfrm>
            <a:off x="500034" y="5857892"/>
            <a:ext cx="55721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hlinkClick r:id="rId10" action="ppaction://hlinksldjump"/>
              </a:rPr>
              <a:t>Вернуться к окнам</a:t>
            </a: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Вентиляционный клапан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ru-RU" sz="1600" dirty="0" smtClean="0"/>
              <a:t>Код окна</a:t>
            </a:r>
            <a:r>
              <a:rPr lang="en-US" sz="1600" dirty="0" smtClean="0"/>
              <a:t>?</a:t>
            </a:r>
            <a:endParaRPr lang="en-US" sz="1600" dirty="0"/>
          </a:p>
        </p:txBody>
      </p:sp>
      <p:sp>
        <p:nvSpPr>
          <p:cNvPr id="6349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47663" y="1219200"/>
            <a:ext cx="6168553" cy="1633736"/>
          </a:xfrm>
        </p:spPr>
        <p:txBody>
          <a:bodyPr/>
          <a:lstStyle/>
          <a:p>
            <a:r>
              <a:rPr lang="en-US" dirty="0" smtClean="0">
                <a:hlinkClick r:id="rId2" action="ppaction://hlinksldjump"/>
              </a:rPr>
              <a:t>VELUX PREMIUM (</a:t>
            </a:r>
            <a:r>
              <a:rPr lang="ru-RU" dirty="0" smtClean="0">
                <a:hlinkClick r:id="rId2" action="ppaction://hlinksldjump"/>
              </a:rPr>
              <a:t>например, </a:t>
            </a:r>
            <a:r>
              <a:rPr lang="en-US" dirty="0" smtClean="0">
                <a:hlinkClick r:id="rId2" action="ppaction://hlinksldjump"/>
              </a:rPr>
              <a:t>GGL MK08 3070)</a:t>
            </a:r>
            <a:br>
              <a:rPr lang="en-US" dirty="0" smtClean="0">
                <a:hlinkClick r:id="rId2" action="ppaction://hlinksldjump"/>
              </a:rPr>
            </a:br>
            <a:endParaRPr lang="ru-RU" dirty="0" smtClean="0"/>
          </a:p>
          <a:p>
            <a:r>
              <a:rPr lang="ru-RU" dirty="0" smtClean="0">
                <a:hlinkClick r:id="rId3" action="ppaction://hlinksldjump"/>
              </a:rPr>
              <a:t>2003-2015 </a:t>
            </a:r>
            <a:r>
              <a:rPr lang="ru-RU" dirty="0" err="1" smtClean="0">
                <a:hlinkClick r:id="rId3" action="ppaction://hlinksldjump"/>
              </a:rPr>
              <a:t>гг</a:t>
            </a:r>
            <a:r>
              <a:rPr lang="ru-RU" dirty="0" smtClean="0">
                <a:hlinkClick r:id="rId3" action="ppaction://hlinksldjump"/>
              </a:rPr>
              <a:t>, например,  </a:t>
            </a:r>
            <a:r>
              <a:rPr lang="en-US" dirty="0" smtClean="0">
                <a:hlinkClick r:id="rId3" action="ppaction://hlinksldjump"/>
              </a:rPr>
              <a:t>GGL M08 3073G)</a:t>
            </a:r>
            <a:r>
              <a:rPr lang="ru-RU" dirty="0" smtClean="0"/>
              <a:t/>
            </a:r>
            <a:br>
              <a:rPr lang="ru-RU" dirty="0" smtClean="0"/>
            </a:br>
            <a:endParaRPr lang="en-US" dirty="0" smtClean="0"/>
          </a:p>
          <a:p>
            <a:r>
              <a:rPr lang="en-US" dirty="0" smtClean="0">
                <a:hlinkClick r:id="rId4" action="ppaction://hlinksldjump"/>
              </a:rPr>
              <a:t>1992-2003 </a:t>
            </a:r>
            <a:r>
              <a:rPr lang="ru-RU" dirty="0" err="1" smtClean="0">
                <a:hlinkClick r:id="rId4" action="ppaction://hlinksldjump"/>
              </a:rPr>
              <a:t>гг</a:t>
            </a:r>
            <a:r>
              <a:rPr lang="ru-RU" dirty="0" smtClean="0">
                <a:hlinkClick r:id="rId4" action="ppaction://hlinksldjump"/>
              </a:rPr>
              <a:t>, например,  </a:t>
            </a:r>
            <a:r>
              <a:rPr lang="en-US" dirty="0" smtClean="0">
                <a:hlinkClick r:id="rId4" action="ppaction://hlinksldjump"/>
              </a:rPr>
              <a:t>GGL 308 3059)</a:t>
            </a:r>
            <a:endParaRPr lang="en-US" dirty="0" smtClean="0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B5E496-C20A-4259-82D6-EE90691934EF}" type="slidenum">
              <a:rPr lang="da-DK" smtClean="0"/>
              <a:pPr/>
              <a:t>5</a:t>
            </a:fld>
            <a:endParaRPr lang="da-DK"/>
          </a:p>
        </p:txBody>
      </p:sp>
      <p:sp>
        <p:nvSpPr>
          <p:cNvPr id="10" name="Flowchart: Alternate Process 9"/>
          <p:cNvSpPr/>
          <p:nvPr/>
        </p:nvSpPr>
        <p:spPr bwMode="auto">
          <a:xfrm>
            <a:off x="7286644" y="5786454"/>
            <a:ext cx="1357322" cy="500066"/>
          </a:xfrm>
          <a:prstGeom prst="flowChartAlternateProcess">
            <a:avLst/>
          </a:prstGeom>
          <a:solidFill>
            <a:schemeClr val="accent3"/>
          </a:solidFill>
          <a:ln w="9525" cap="flat" cmpd="sng" algn="ctr">
            <a:solidFill>
              <a:srgbClr val="ACACAC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80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Verdana" pitchFamily="34" charset="0"/>
                <a:hlinkClick r:id="rId5" action="ppaction://hlinksldjump"/>
              </a:rPr>
              <a:t>В начало</a:t>
            </a:r>
            <a:endParaRPr kumimoji="0" lang="ru-RU" sz="1800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Verdana" pitchFamily="34" charset="0"/>
            </a:endParaRPr>
          </a:p>
        </p:txBody>
      </p:sp>
      <p:pic>
        <p:nvPicPr>
          <p:cNvPr id="7" name="Picture 1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79512" y="3068960"/>
            <a:ext cx="1850691" cy="17145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9" name="Picture 1"/>
          <p:cNvPicPr>
            <a:picLocks noChangeAspect="1" noChangeArrowheads="1"/>
          </p:cNvPicPr>
          <p:nvPr/>
        </p:nvPicPr>
        <p:blipFill>
          <a:blip r:embed="rId7" cstate="print"/>
          <a:srcRect b="35135"/>
          <a:stretch>
            <a:fillRect/>
          </a:stretch>
        </p:blipFill>
        <p:spPr bwMode="auto">
          <a:xfrm>
            <a:off x="2235254" y="3068960"/>
            <a:ext cx="1982405" cy="17145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2" name="TextBox 11"/>
          <p:cNvSpPr txBox="1"/>
          <p:nvPr/>
        </p:nvSpPr>
        <p:spPr>
          <a:xfrm>
            <a:off x="500034" y="5214950"/>
            <a:ext cx="471490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hlinkClick r:id="rId8" action="ppaction://hlinksldjump"/>
              </a:rPr>
              <a:t>Посмотреть различия в кодах продуктовых линеек</a:t>
            </a:r>
            <a:endParaRPr lang="ru-RU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422710" y="3068960"/>
            <a:ext cx="1989008" cy="1711195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16769" y="3068960"/>
            <a:ext cx="2267744" cy="169726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47663" y="1219200"/>
            <a:ext cx="8439150" cy="3937992"/>
          </a:xfrm>
        </p:spPr>
        <p:txBody>
          <a:bodyPr/>
          <a:lstStyle/>
          <a:p>
            <a:r>
              <a:rPr lang="ru-RU" dirty="0" smtClean="0"/>
              <a:t>VELUX PREMIUM (например,  GGL MK08 3070) - </a:t>
            </a:r>
            <a:r>
              <a:rPr lang="ru-RU" dirty="0" smtClean="0">
                <a:hlinkClick r:id="rId3" action="ppaction://hlinksldjump"/>
              </a:rPr>
              <a:t>Алюминий</a:t>
            </a:r>
            <a:endParaRPr lang="ru-RU" dirty="0" smtClean="0"/>
          </a:p>
          <a:p>
            <a:r>
              <a:rPr lang="ru-RU" dirty="0" smtClean="0"/>
              <a:t>VELUX PREMIUM (например,  GGL MK08 3170) - </a:t>
            </a:r>
            <a:r>
              <a:rPr lang="ru-RU" dirty="0" smtClean="0">
                <a:hlinkClick r:id="rId4" action="ppaction://hlinksldjump"/>
              </a:rPr>
              <a:t>Медь</a:t>
            </a:r>
            <a:endParaRPr lang="ru-RU" dirty="0" smtClean="0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B5E496-C20A-4259-82D6-EE90691934EF}" type="slidenum">
              <a:rPr lang="ru-RU" smtClean="0"/>
              <a:pPr/>
              <a:t>50</a:t>
            </a:fld>
            <a:endParaRPr lang="ru-RU" dirty="0"/>
          </a:p>
        </p:txBody>
      </p:sp>
      <p:sp>
        <p:nvSpPr>
          <p:cNvPr id="10" name="Flowchart: Alternate Process 9"/>
          <p:cNvSpPr/>
          <p:nvPr/>
        </p:nvSpPr>
        <p:spPr bwMode="auto">
          <a:xfrm>
            <a:off x="7286644" y="5786454"/>
            <a:ext cx="1357322" cy="500066"/>
          </a:xfrm>
          <a:prstGeom prst="flowChartAlternateProcess">
            <a:avLst/>
          </a:prstGeom>
          <a:solidFill>
            <a:schemeClr val="accent3"/>
          </a:solidFill>
          <a:ln w="9525" cap="flat" cmpd="sng" algn="ctr">
            <a:solidFill>
              <a:srgbClr val="ACACAC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80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Verdana" pitchFamily="34" charset="0"/>
                <a:hlinkClick r:id="rId5" action="ppaction://hlinksldjump"/>
              </a:rPr>
              <a:t>В начало</a:t>
            </a:r>
            <a:endParaRPr kumimoji="0" lang="ru-RU" sz="1800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Verdana" pitchFamily="34" charset="0"/>
            </a:endParaRPr>
          </a:p>
        </p:txBody>
      </p:sp>
      <p:sp>
        <p:nvSpPr>
          <p:cNvPr id="6" name="Rectangle 2"/>
          <p:cNvSpPr txBox="1">
            <a:spLocks noChangeArrowheads="1"/>
          </p:cNvSpPr>
          <p:nvPr/>
        </p:nvSpPr>
        <p:spPr bwMode="auto">
          <a:xfrm>
            <a:off x="357158" y="214290"/>
            <a:ext cx="7032625" cy="936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36000" numCol="1" anchor="b" anchorCtr="0" compatLnSpc="1">
            <a:prstTxWarp prst="textNoShape">
              <a:avLst/>
            </a:prstTxWarp>
          </a:bodyPr>
          <a:lstStyle/>
          <a:p>
            <a:r>
              <a:rPr lang="ru-RU" sz="1600" kern="0" dirty="0" smtClean="0"/>
              <a:t>Накладки для окна</a:t>
            </a:r>
            <a:r>
              <a:rPr lang="ru-RU" sz="2400" kern="0" dirty="0" smtClean="0"/>
              <a:t/>
            </a:r>
            <a:br>
              <a:rPr lang="ru-RU" sz="2400" kern="0" dirty="0" smtClean="0"/>
            </a:br>
            <a:r>
              <a:rPr lang="ru-RU" sz="2400" dirty="0" smtClean="0"/>
              <a:t>Перекрывающая накладка коробки</a:t>
            </a:r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6" cstate="print"/>
          <a:srcRect r="5098"/>
          <a:stretch>
            <a:fillRect/>
          </a:stretch>
        </p:blipFill>
        <p:spPr bwMode="auto">
          <a:xfrm>
            <a:off x="1142976" y="2500306"/>
            <a:ext cx="1197960" cy="20717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Rectangle 8"/>
          <p:cNvSpPr/>
          <p:nvPr/>
        </p:nvSpPr>
        <p:spPr bwMode="auto">
          <a:xfrm>
            <a:off x="2000232" y="4000504"/>
            <a:ext cx="428628" cy="571504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Verdana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500034" y="5857892"/>
            <a:ext cx="55721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hlinkClick r:id="rId7" action="ppaction://hlinksldjump"/>
              </a:rPr>
              <a:t>Вернуться к окнам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8547296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ru-RU" sz="1600" dirty="0" smtClean="0"/>
              <a:t>Накладки для окна</a:t>
            </a:r>
            <a:r>
              <a:rPr lang="ru-RU" sz="2400" dirty="0" smtClean="0"/>
              <a:t/>
            </a:r>
            <a:br>
              <a:rPr lang="ru-RU" sz="2400" dirty="0" smtClean="0"/>
            </a:br>
            <a:r>
              <a:rPr lang="ru-RU" sz="2000" dirty="0" smtClean="0"/>
              <a:t>Перекрывающая накладка коробки</a:t>
            </a:r>
            <a:r>
              <a:rPr lang="ru-RU" sz="2400" dirty="0" smtClean="0"/>
              <a:t/>
            </a:r>
            <a:br>
              <a:rPr lang="ru-RU" sz="2400" dirty="0" smtClean="0"/>
            </a:br>
            <a:r>
              <a:rPr lang="ru-RU" sz="1600" dirty="0" smtClean="0"/>
              <a:t>VELUX PREMIUM  (например, GGL MK08 3070) - Алюминий</a:t>
            </a:r>
            <a:endParaRPr lang="ru-RU" sz="1600" dirty="0">
              <a:hlinkClick r:id="rId3" action="ppaction://hlinksldjump"/>
            </a:endParaRP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B5E496-C20A-4259-82D6-EE90691934EF}" type="slidenum">
              <a:rPr lang="ru-RU" smtClean="0"/>
              <a:pPr/>
              <a:t>51</a:t>
            </a:fld>
            <a:endParaRPr lang="ru-RU" dirty="0"/>
          </a:p>
        </p:txBody>
      </p:sp>
      <p:sp>
        <p:nvSpPr>
          <p:cNvPr id="10" name="Flowchart: Alternate Process 9"/>
          <p:cNvSpPr/>
          <p:nvPr/>
        </p:nvSpPr>
        <p:spPr bwMode="auto">
          <a:xfrm>
            <a:off x="7286644" y="5786454"/>
            <a:ext cx="1357322" cy="500066"/>
          </a:xfrm>
          <a:prstGeom prst="flowChartAlternateProcess">
            <a:avLst/>
          </a:prstGeom>
          <a:solidFill>
            <a:schemeClr val="accent3"/>
          </a:solidFill>
          <a:ln w="9525" cap="flat" cmpd="sng" algn="ctr">
            <a:solidFill>
              <a:srgbClr val="ACACAC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80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Verdana" pitchFamily="34" charset="0"/>
                <a:hlinkClick r:id="rId4" action="ppaction://hlinksldjump"/>
              </a:rPr>
              <a:t>В начало</a:t>
            </a:r>
            <a:endParaRPr kumimoji="0" lang="ru-RU" sz="1800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Verdana" pitchFamily="34" charset="0"/>
            </a:endParaRPr>
          </a:p>
        </p:txBody>
      </p:sp>
      <p:sp>
        <p:nvSpPr>
          <p:cNvPr id="11" name="Rectangle 3"/>
          <p:cNvSpPr txBox="1">
            <a:spLocks noChangeArrowheads="1"/>
          </p:cNvSpPr>
          <p:nvPr/>
        </p:nvSpPr>
        <p:spPr bwMode="auto">
          <a:xfrm>
            <a:off x="347663" y="1219200"/>
            <a:ext cx="8439150" cy="32179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18000" tIns="0" rIns="0" bIns="0" numCol="1" anchor="t" anchorCtr="0" compatLnSpc="1">
            <a:prstTxWarp prst="textNoShape">
              <a:avLst/>
            </a:prstTxWarp>
          </a:bodyPr>
          <a:lstStyle/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Pct val="80000"/>
              <a:buFontTx/>
              <a:buBlip>
                <a:blip r:embed="rId5"/>
              </a:buBlip>
              <a:tabLst>
                <a:tab pos="1274763" algn="l"/>
              </a:tabLst>
              <a:defRPr/>
            </a:pPr>
            <a:endParaRPr kumimoji="0" lang="ru-RU" sz="1800" b="0" i="0" u="none" strike="noStrike" kern="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</a:endParaRP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Pct val="80000"/>
              <a:buFontTx/>
              <a:buBlip>
                <a:blip r:embed="rId5"/>
              </a:buBlip>
              <a:tabLst>
                <a:tab pos="1274763" algn="l"/>
              </a:tabLst>
              <a:defRPr/>
            </a:pPr>
            <a:endParaRPr lang="ru-RU" kern="0" dirty="0" smtClean="0">
              <a:latin typeface="+mn-lt"/>
            </a:endParaRP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Pct val="80000"/>
              <a:buFontTx/>
              <a:buBlip>
                <a:blip r:embed="rId5"/>
              </a:buBlip>
              <a:tabLst>
                <a:tab pos="1274763" algn="l"/>
              </a:tabLst>
              <a:defRPr/>
            </a:pPr>
            <a:r>
              <a:rPr lang="ru-RU" kern="0" dirty="0" smtClean="0">
                <a:latin typeface="+mn-lt"/>
              </a:rPr>
              <a:t>GGL, GGU, GPL</a:t>
            </a:r>
            <a:r>
              <a:rPr kumimoji="0" lang="ru-RU" sz="18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</a:rPr>
              <a:t>:</a:t>
            </a:r>
          </a:p>
          <a:p>
            <a:pPr marL="342900" lvl="0" indent="-342900" eaLnBrk="1" hangingPunct="1">
              <a:buSzPct val="80000"/>
              <a:buBlip>
                <a:blip r:embed="rId5"/>
              </a:buBlip>
              <a:tabLst>
                <a:tab pos="1274763" algn="l"/>
              </a:tabLst>
            </a:pPr>
            <a:r>
              <a:rPr lang="ru-RU" sz="1400" kern="0" dirty="0" smtClean="0">
                <a:solidFill>
                  <a:schemeClr val="accent2">
                    <a:lumMod val="50000"/>
                  </a:schemeClr>
                </a:solidFill>
                <a:latin typeface="+mn-lt"/>
              </a:rPr>
              <a:t>CK02 					</a:t>
            </a:r>
            <a:r>
              <a:rPr lang="ru-RU" sz="1400" kern="0" dirty="0" smtClean="0">
                <a:solidFill>
                  <a:schemeClr val="accent2">
                    <a:lumMod val="50000"/>
                  </a:schemeClr>
                </a:solidFill>
              </a:rPr>
              <a:t>76004</a:t>
            </a:r>
            <a:r>
              <a:rPr lang="en-US" sz="1400" kern="0" dirty="0" smtClean="0">
                <a:solidFill>
                  <a:schemeClr val="accent2">
                    <a:lumMod val="50000"/>
                  </a:schemeClr>
                </a:solidFill>
              </a:rPr>
              <a:t>L</a:t>
            </a:r>
            <a:r>
              <a:rPr lang="ru-RU" sz="1400" kern="0" dirty="0" smtClean="0">
                <a:solidFill>
                  <a:schemeClr val="accent2">
                    <a:lumMod val="50000"/>
                  </a:schemeClr>
                </a:solidFill>
              </a:rPr>
              <a:t>-K020 </a:t>
            </a:r>
          </a:p>
          <a:p>
            <a:pPr marL="342900" indent="-342900" eaLnBrk="1" hangingPunct="1">
              <a:buSzPct val="80000"/>
              <a:buBlip>
                <a:blip r:embed="rId5"/>
              </a:buBlip>
              <a:tabLst>
                <a:tab pos="1274763" algn="l"/>
              </a:tabLst>
            </a:pPr>
            <a:r>
              <a:rPr kumimoji="0" lang="ru-RU" sz="1400" b="0" i="0" u="none" strike="noStrike" kern="0" cap="none" spc="0" normalizeH="0" baseline="0" noProof="0" dirty="0" smtClean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uLnTx/>
                <a:uFillTx/>
                <a:latin typeface="+mn-lt"/>
              </a:rPr>
              <a:t>CK04, FK04, MK04			</a:t>
            </a:r>
            <a:r>
              <a:rPr lang="ru-RU" sz="1400" kern="0" dirty="0" smtClean="0">
                <a:solidFill>
                  <a:schemeClr val="accent2">
                    <a:lumMod val="50000"/>
                  </a:schemeClr>
                </a:solidFill>
              </a:rPr>
              <a:t>76004</a:t>
            </a:r>
            <a:r>
              <a:rPr lang="en-US" sz="1400" kern="0" dirty="0" smtClean="0">
                <a:solidFill>
                  <a:schemeClr val="accent2">
                    <a:lumMod val="50000"/>
                  </a:schemeClr>
                </a:solidFill>
              </a:rPr>
              <a:t>L</a:t>
            </a:r>
            <a:r>
              <a:rPr lang="ru-RU" sz="1400" kern="0" dirty="0" smtClean="0">
                <a:solidFill>
                  <a:schemeClr val="accent2">
                    <a:lumMod val="50000"/>
                  </a:schemeClr>
                </a:solidFill>
              </a:rPr>
              <a:t>-K040 </a:t>
            </a:r>
          </a:p>
          <a:p>
            <a:pPr marL="342900" indent="-342900" eaLnBrk="1" hangingPunct="1">
              <a:buSzPct val="80000"/>
              <a:buBlip>
                <a:blip r:embed="rId5"/>
              </a:buBlip>
              <a:tabLst>
                <a:tab pos="1274763" algn="l"/>
              </a:tabLst>
            </a:pPr>
            <a:r>
              <a:rPr kumimoji="0" lang="ru-RU" sz="1400" b="0" i="0" u="none" strike="noStrike" kern="0" cap="none" spc="0" normalizeH="0" baseline="0" noProof="0" dirty="0" smtClean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uLnTx/>
                <a:uFillTx/>
                <a:latin typeface="+mn-lt"/>
              </a:rPr>
              <a:t>FK06, MK06, PK06, SK06			</a:t>
            </a:r>
            <a:r>
              <a:rPr lang="ru-RU" sz="1400" kern="0" dirty="0" smtClean="0">
                <a:solidFill>
                  <a:schemeClr val="accent2">
                    <a:lumMod val="50000"/>
                  </a:schemeClr>
                </a:solidFill>
              </a:rPr>
              <a:t>76004</a:t>
            </a:r>
            <a:r>
              <a:rPr lang="en-US" sz="1400" kern="0" dirty="0" smtClean="0">
                <a:solidFill>
                  <a:schemeClr val="accent2">
                    <a:lumMod val="50000"/>
                  </a:schemeClr>
                </a:solidFill>
              </a:rPr>
              <a:t>L</a:t>
            </a:r>
            <a:r>
              <a:rPr lang="ru-RU" sz="1400" kern="0" dirty="0" smtClean="0">
                <a:solidFill>
                  <a:schemeClr val="accent2">
                    <a:lumMod val="50000"/>
                  </a:schemeClr>
                </a:solidFill>
              </a:rPr>
              <a:t>-K060  </a:t>
            </a:r>
            <a:r>
              <a:rPr lang="ru-RU" sz="1400" kern="0" dirty="0" smtClean="0">
                <a:solidFill>
                  <a:schemeClr val="accent2">
                    <a:lumMod val="50000"/>
                  </a:schemeClr>
                </a:solidFill>
                <a:latin typeface="+mn-lt"/>
              </a:rPr>
              <a:t>	</a:t>
            </a:r>
            <a:endParaRPr kumimoji="0" lang="ru-RU" sz="1400" b="0" i="0" u="none" strike="noStrike" kern="0" cap="none" spc="0" normalizeH="0" baseline="0" noProof="0" dirty="0" smtClean="0">
              <a:ln>
                <a:noFill/>
              </a:ln>
              <a:solidFill>
                <a:schemeClr val="accent2">
                  <a:lumMod val="50000"/>
                </a:schemeClr>
              </a:solidFill>
              <a:effectLst/>
              <a:uLnTx/>
              <a:uFillTx/>
              <a:latin typeface="+mn-lt"/>
            </a:endParaRPr>
          </a:p>
          <a:p>
            <a:pPr marL="342900" lvl="0" indent="-342900" eaLnBrk="1" hangingPunct="1">
              <a:buSzPct val="80000"/>
              <a:buBlip>
                <a:blip r:embed="rId5"/>
              </a:buBlip>
              <a:tabLst>
                <a:tab pos="1274763" algn="l"/>
              </a:tabLst>
            </a:pPr>
            <a:r>
              <a:rPr kumimoji="0" lang="ru-RU" sz="1400" b="0" i="0" u="none" strike="noStrike" kern="0" cap="none" spc="0" normalizeH="0" baseline="0" noProof="0" dirty="0" smtClean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uLnTx/>
                <a:uFillTx/>
                <a:latin typeface="+mn-lt"/>
              </a:rPr>
              <a:t>MK08, PK08, SK08</a:t>
            </a:r>
            <a:r>
              <a:rPr lang="ru-RU" sz="1400" kern="0" dirty="0" smtClean="0">
                <a:solidFill>
                  <a:schemeClr val="accent2">
                    <a:lumMod val="50000"/>
                  </a:schemeClr>
                </a:solidFill>
                <a:latin typeface="+mn-lt"/>
              </a:rPr>
              <a:t>			</a:t>
            </a:r>
            <a:r>
              <a:rPr lang="ru-RU" sz="1400" kern="0" dirty="0" smtClean="0">
                <a:solidFill>
                  <a:schemeClr val="accent2">
                    <a:lumMod val="50000"/>
                  </a:schemeClr>
                </a:solidFill>
              </a:rPr>
              <a:t>76004</a:t>
            </a:r>
            <a:r>
              <a:rPr lang="en-US" sz="1400" kern="0" dirty="0" smtClean="0">
                <a:solidFill>
                  <a:schemeClr val="accent2">
                    <a:lumMod val="50000"/>
                  </a:schemeClr>
                </a:solidFill>
              </a:rPr>
              <a:t>L</a:t>
            </a:r>
            <a:r>
              <a:rPr lang="ru-RU" sz="1400" kern="0" dirty="0" smtClean="0">
                <a:solidFill>
                  <a:schemeClr val="accent2">
                    <a:lumMod val="50000"/>
                  </a:schemeClr>
                </a:solidFill>
              </a:rPr>
              <a:t>-K080 </a:t>
            </a:r>
          </a:p>
          <a:p>
            <a:pPr marL="342900" lvl="0" indent="-342900" eaLnBrk="1" hangingPunct="1">
              <a:buSzPct val="80000"/>
              <a:buBlip>
                <a:blip r:embed="rId5"/>
              </a:buBlip>
              <a:tabLst>
                <a:tab pos="1274763" algn="l"/>
              </a:tabLst>
            </a:pPr>
            <a:r>
              <a:rPr kumimoji="0" lang="ru-RU" sz="1400" b="0" i="0" u="none" strike="noStrike" kern="0" cap="none" spc="0" normalizeH="0" baseline="0" noProof="0" dirty="0" smtClean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uLnTx/>
                <a:uFillTx/>
                <a:latin typeface="+mn-lt"/>
              </a:rPr>
              <a:t>MK10					</a:t>
            </a:r>
            <a:r>
              <a:rPr lang="ru-RU" sz="1400" kern="0" dirty="0" smtClean="0">
                <a:solidFill>
                  <a:schemeClr val="accent2">
                    <a:lumMod val="50000"/>
                  </a:schemeClr>
                </a:solidFill>
              </a:rPr>
              <a:t>76004</a:t>
            </a:r>
            <a:r>
              <a:rPr lang="en-US" sz="1400" kern="0" dirty="0" smtClean="0">
                <a:solidFill>
                  <a:schemeClr val="accent2">
                    <a:lumMod val="50000"/>
                  </a:schemeClr>
                </a:solidFill>
              </a:rPr>
              <a:t>L</a:t>
            </a:r>
            <a:r>
              <a:rPr lang="ru-RU" sz="1400" kern="0" dirty="0" smtClean="0">
                <a:solidFill>
                  <a:schemeClr val="accent2">
                    <a:lumMod val="50000"/>
                  </a:schemeClr>
                </a:solidFill>
              </a:rPr>
              <a:t>-K100 </a:t>
            </a:r>
            <a:endParaRPr lang="ru-RU" sz="1400" kern="0" dirty="0">
              <a:solidFill>
                <a:schemeClr val="accent2">
                  <a:lumMod val="50000"/>
                </a:schemeClr>
              </a:solidFill>
            </a:endParaRPr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6" cstate="print"/>
          <a:srcRect r="5098"/>
          <a:stretch>
            <a:fillRect/>
          </a:stretch>
        </p:blipFill>
        <p:spPr bwMode="auto">
          <a:xfrm>
            <a:off x="7215206" y="1785926"/>
            <a:ext cx="1197960" cy="20717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Rectangle 8"/>
          <p:cNvSpPr/>
          <p:nvPr/>
        </p:nvSpPr>
        <p:spPr bwMode="auto">
          <a:xfrm>
            <a:off x="8072462" y="3286124"/>
            <a:ext cx="428628" cy="571504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Verdana" pitchFamily="34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500034" y="5857892"/>
            <a:ext cx="55721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hlinkClick r:id="rId7" action="ppaction://hlinksldjump"/>
              </a:rPr>
              <a:t>Вернуться к окнам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1932383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ru-RU" sz="1600" dirty="0" smtClean="0"/>
              <a:t>Накладки для окна</a:t>
            </a:r>
            <a:r>
              <a:rPr lang="ru-RU" sz="2400" dirty="0" smtClean="0"/>
              <a:t/>
            </a:r>
            <a:br>
              <a:rPr lang="ru-RU" sz="2400" dirty="0" smtClean="0"/>
            </a:br>
            <a:r>
              <a:rPr lang="ru-RU" sz="2000" dirty="0" smtClean="0"/>
              <a:t>Перекрывающая накладка коробки</a:t>
            </a:r>
            <a:r>
              <a:rPr lang="ru-RU" sz="2400" dirty="0" smtClean="0"/>
              <a:t/>
            </a:r>
            <a:br>
              <a:rPr lang="ru-RU" sz="2400" dirty="0" smtClean="0"/>
            </a:br>
            <a:r>
              <a:rPr lang="ru-RU" sz="1600" dirty="0" smtClean="0"/>
              <a:t>VELUX PREMIUM  (например, GGL MK08 3170) - Медь</a:t>
            </a:r>
            <a:endParaRPr lang="ru-RU" sz="1600" dirty="0">
              <a:hlinkClick r:id="rId3" action="ppaction://hlinksldjump"/>
            </a:endParaRP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B5E496-C20A-4259-82D6-EE90691934EF}" type="slidenum">
              <a:rPr lang="ru-RU" smtClean="0"/>
              <a:pPr/>
              <a:t>52</a:t>
            </a:fld>
            <a:endParaRPr lang="ru-RU" dirty="0"/>
          </a:p>
        </p:txBody>
      </p:sp>
      <p:sp>
        <p:nvSpPr>
          <p:cNvPr id="10" name="Flowchart: Alternate Process 9"/>
          <p:cNvSpPr/>
          <p:nvPr/>
        </p:nvSpPr>
        <p:spPr bwMode="auto">
          <a:xfrm>
            <a:off x="7286644" y="5786454"/>
            <a:ext cx="1357322" cy="500066"/>
          </a:xfrm>
          <a:prstGeom prst="flowChartAlternateProcess">
            <a:avLst/>
          </a:prstGeom>
          <a:solidFill>
            <a:schemeClr val="accent3"/>
          </a:solidFill>
          <a:ln w="9525" cap="flat" cmpd="sng" algn="ctr">
            <a:solidFill>
              <a:srgbClr val="ACACAC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80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Verdana" pitchFamily="34" charset="0"/>
                <a:hlinkClick r:id="rId4" action="ppaction://hlinksldjump"/>
              </a:rPr>
              <a:t>В начало</a:t>
            </a:r>
            <a:endParaRPr kumimoji="0" lang="ru-RU" sz="1800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Verdana" pitchFamily="34" charset="0"/>
            </a:endParaRPr>
          </a:p>
        </p:txBody>
      </p:sp>
      <p:sp>
        <p:nvSpPr>
          <p:cNvPr id="11" name="Rectangle 3"/>
          <p:cNvSpPr txBox="1">
            <a:spLocks noChangeArrowheads="1"/>
          </p:cNvSpPr>
          <p:nvPr/>
        </p:nvSpPr>
        <p:spPr bwMode="auto">
          <a:xfrm>
            <a:off x="347663" y="1219200"/>
            <a:ext cx="8439150" cy="32179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18000" tIns="0" rIns="0" bIns="0" numCol="1" anchor="t" anchorCtr="0" compatLnSpc="1">
            <a:prstTxWarp prst="textNoShape">
              <a:avLst/>
            </a:prstTxWarp>
          </a:bodyPr>
          <a:lstStyle/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Pct val="80000"/>
              <a:buFontTx/>
              <a:buBlip>
                <a:blip r:embed="rId5"/>
              </a:buBlip>
              <a:tabLst>
                <a:tab pos="1274763" algn="l"/>
              </a:tabLst>
              <a:defRPr/>
            </a:pPr>
            <a:endParaRPr kumimoji="0" lang="ru-RU" sz="1800" b="0" i="0" u="none" strike="noStrike" kern="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</a:endParaRP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Pct val="80000"/>
              <a:buFontTx/>
              <a:buBlip>
                <a:blip r:embed="rId5"/>
              </a:buBlip>
              <a:tabLst>
                <a:tab pos="1274763" algn="l"/>
              </a:tabLst>
              <a:defRPr/>
            </a:pPr>
            <a:endParaRPr lang="ru-RU" kern="0" dirty="0" smtClean="0">
              <a:latin typeface="+mn-lt"/>
            </a:endParaRP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Pct val="80000"/>
              <a:buFontTx/>
              <a:buBlip>
                <a:blip r:embed="rId5"/>
              </a:buBlip>
              <a:tabLst>
                <a:tab pos="1274763" algn="l"/>
              </a:tabLst>
              <a:defRPr/>
            </a:pPr>
            <a:r>
              <a:rPr lang="ru-RU" kern="0" dirty="0" smtClean="0">
                <a:latin typeface="+mn-lt"/>
              </a:rPr>
              <a:t>GGL, GGU, GPL</a:t>
            </a:r>
            <a:r>
              <a:rPr kumimoji="0" lang="ru-RU" sz="18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</a:rPr>
              <a:t>:</a:t>
            </a:r>
          </a:p>
          <a:p>
            <a:pPr marL="342900" lvl="0" indent="-342900" eaLnBrk="1" hangingPunct="1">
              <a:buSzPct val="80000"/>
              <a:buBlip>
                <a:blip r:embed="rId5"/>
              </a:buBlip>
              <a:tabLst>
                <a:tab pos="1274763" algn="l"/>
              </a:tabLst>
            </a:pPr>
            <a:r>
              <a:rPr lang="ru-RU" sz="1400" kern="0" dirty="0" smtClean="0">
                <a:solidFill>
                  <a:schemeClr val="accent2">
                    <a:lumMod val="50000"/>
                  </a:schemeClr>
                </a:solidFill>
                <a:latin typeface="+mn-lt"/>
              </a:rPr>
              <a:t>CK02 					</a:t>
            </a:r>
            <a:r>
              <a:rPr lang="ru-RU" sz="1400" kern="0" dirty="0" smtClean="0">
                <a:solidFill>
                  <a:schemeClr val="accent2">
                    <a:lumMod val="50000"/>
                  </a:schemeClr>
                </a:solidFill>
              </a:rPr>
              <a:t>76004</a:t>
            </a:r>
            <a:r>
              <a:rPr lang="en-US" sz="1400" kern="0" dirty="0" smtClean="0">
                <a:solidFill>
                  <a:schemeClr val="accent2">
                    <a:lumMod val="50000"/>
                  </a:schemeClr>
                </a:solidFill>
              </a:rPr>
              <a:t>L</a:t>
            </a:r>
            <a:r>
              <a:rPr lang="ru-RU" sz="1400" kern="0" dirty="0" smtClean="0">
                <a:solidFill>
                  <a:schemeClr val="accent2">
                    <a:lumMod val="50000"/>
                  </a:schemeClr>
                </a:solidFill>
              </a:rPr>
              <a:t>-K021 </a:t>
            </a:r>
          </a:p>
          <a:p>
            <a:pPr marL="342900" indent="-342900" eaLnBrk="1" hangingPunct="1">
              <a:buSzPct val="80000"/>
              <a:buBlip>
                <a:blip r:embed="rId5"/>
              </a:buBlip>
              <a:tabLst>
                <a:tab pos="1274763" algn="l"/>
              </a:tabLst>
            </a:pPr>
            <a:r>
              <a:rPr kumimoji="0" lang="ru-RU" sz="1400" b="0" i="0" u="none" strike="noStrike" kern="0" cap="none" spc="0" normalizeH="0" baseline="0" noProof="0" dirty="0" smtClean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uLnTx/>
                <a:uFillTx/>
                <a:latin typeface="+mn-lt"/>
              </a:rPr>
              <a:t>CK04, FK04, MK04			</a:t>
            </a:r>
            <a:r>
              <a:rPr lang="ru-RU" sz="1400" kern="0" dirty="0" smtClean="0">
                <a:solidFill>
                  <a:schemeClr val="accent2">
                    <a:lumMod val="50000"/>
                  </a:schemeClr>
                </a:solidFill>
              </a:rPr>
              <a:t>76004</a:t>
            </a:r>
            <a:r>
              <a:rPr lang="en-US" sz="1400" kern="0" dirty="0" smtClean="0">
                <a:solidFill>
                  <a:schemeClr val="accent2">
                    <a:lumMod val="50000"/>
                  </a:schemeClr>
                </a:solidFill>
              </a:rPr>
              <a:t>L</a:t>
            </a:r>
            <a:r>
              <a:rPr lang="ru-RU" sz="1400" kern="0" dirty="0" smtClean="0">
                <a:solidFill>
                  <a:schemeClr val="accent2">
                    <a:lumMod val="50000"/>
                  </a:schemeClr>
                </a:solidFill>
              </a:rPr>
              <a:t>-K041 </a:t>
            </a:r>
          </a:p>
          <a:p>
            <a:pPr marL="342900" indent="-342900" eaLnBrk="1" hangingPunct="1">
              <a:buSzPct val="80000"/>
              <a:buBlip>
                <a:blip r:embed="rId5"/>
              </a:buBlip>
              <a:tabLst>
                <a:tab pos="1274763" algn="l"/>
              </a:tabLst>
            </a:pPr>
            <a:r>
              <a:rPr kumimoji="0" lang="ru-RU" sz="1400" b="0" i="0" u="none" strike="noStrike" kern="0" cap="none" spc="0" normalizeH="0" baseline="0" noProof="0" dirty="0" smtClean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uLnTx/>
                <a:uFillTx/>
                <a:latin typeface="+mn-lt"/>
              </a:rPr>
              <a:t>FK06, MK06, PK06, SK06			</a:t>
            </a:r>
            <a:r>
              <a:rPr lang="ru-RU" sz="1400" kern="0" dirty="0" smtClean="0">
                <a:solidFill>
                  <a:schemeClr val="accent2">
                    <a:lumMod val="50000"/>
                  </a:schemeClr>
                </a:solidFill>
              </a:rPr>
              <a:t>76004</a:t>
            </a:r>
            <a:r>
              <a:rPr lang="en-US" sz="1400" kern="0" dirty="0" smtClean="0">
                <a:solidFill>
                  <a:schemeClr val="accent2">
                    <a:lumMod val="50000"/>
                  </a:schemeClr>
                </a:solidFill>
              </a:rPr>
              <a:t>L</a:t>
            </a:r>
            <a:r>
              <a:rPr lang="ru-RU" sz="1400" kern="0" dirty="0" smtClean="0">
                <a:solidFill>
                  <a:schemeClr val="accent2">
                    <a:lumMod val="50000"/>
                  </a:schemeClr>
                </a:solidFill>
              </a:rPr>
              <a:t>-K061  </a:t>
            </a:r>
            <a:r>
              <a:rPr lang="ru-RU" sz="1400" kern="0" dirty="0" smtClean="0">
                <a:solidFill>
                  <a:schemeClr val="accent2">
                    <a:lumMod val="50000"/>
                  </a:schemeClr>
                </a:solidFill>
                <a:latin typeface="+mn-lt"/>
              </a:rPr>
              <a:t>	</a:t>
            </a:r>
            <a:endParaRPr kumimoji="0" lang="ru-RU" sz="1400" b="0" i="0" u="none" strike="noStrike" kern="0" cap="none" spc="0" normalizeH="0" baseline="0" noProof="0" dirty="0" smtClean="0">
              <a:ln>
                <a:noFill/>
              </a:ln>
              <a:solidFill>
                <a:schemeClr val="accent2">
                  <a:lumMod val="50000"/>
                </a:schemeClr>
              </a:solidFill>
              <a:effectLst/>
              <a:uLnTx/>
              <a:uFillTx/>
              <a:latin typeface="+mn-lt"/>
            </a:endParaRPr>
          </a:p>
          <a:p>
            <a:pPr marL="342900" lvl="0" indent="-342900" eaLnBrk="1" hangingPunct="1">
              <a:buSzPct val="80000"/>
              <a:buBlip>
                <a:blip r:embed="rId5"/>
              </a:buBlip>
              <a:tabLst>
                <a:tab pos="1274763" algn="l"/>
              </a:tabLst>
            </a:pPr>
            <a:r>
              <a:rPr kumimoji="0" lang="ru-RU" sz="1400" b="0" i="0" u="none" strike="noStrike" kern="0" cap="none" spc="0" normalizeH="0" baseline="0" noProof="0" dirty="0" smtClean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uLnTx/>
                <a:uFillTx/>
                <a:latin typeface="+mn-lt"/>
              </a:rPr>
              <a:t>MK08, PK08, SK08</a:t>
            </a:r>
            <a:r>
              <a:rPr lang="ru-RU" sz="1400" kern="0" dirty="0" smtClean="0">
                <a:solidFill>
                  <a:schemeClr val="accent2">
                    <a:lumMod val="50000"/>
                  </a:schemeClr>
                </a:solidFill>
                <a:latin typeface="+mn-lt"/>
              </a:rPr>
              <a:t>			</a:t>
            </a:r>
            <a:r>
              <a:rPr lang="ru-RU" sz="1400" kern="0" dirty="0" smtClean="0">
                <a:solidFill>
                  <a:schemeClr val="accent2">
                    <a:lumMod val="50000"/>
                  </a:schemeClr>
                </a:solidFill>
              </a:rPr>
              <a:t>76004</a:t>
            </a:r>
            <a:r>
              <a:rPr lang="en-US" sz="1400" kern="0" dirty="0" smtClean="0">
                <a:solidFill>
                  <a:schemeClr val="accent2">
                    <a:lumMod val="50000"/>
                  </a:schemeClr>
                </a:solidFill>
              </a:rPr>
              <a:t>L</a:t>
            </a:r>
            <a:r>
              <a:rPr lang="ru-RU" sz="1400" kern="0" dirty="0" smtClean="0">
                <a:solidFill>
                  <a:schemeClr val="accent2">
                    <a:lumMod val="50000"/>
                  </a:schemeClr>
                </a:solidFill>
              </a:rPr>
              <a:t>-K081 </a:t>
            </a:r>
          </a:p>
          <a:p>
            <a:pPr marL="342900" lvl="0" indent="-342900" eaLnBrk="1" hangingPunct="1">
              <a:buSzPct val="80000"/>
              <a:buBlip>
                <a:blip r:embed="rId5"/>
              </a:buBlip>
              <a:tabLst>
                <a:tab pos="1274763" algn="l"/>
              </a:tabLst>
            </a:pPr>
            <a:r>
              <a:rPr kumimoji="0" lang="ru-RU" sz="1400" b="0" i="0" u="none" strike="noStrike" kern="0" cap="none" spc="0" normalizeH="0" baseline="0" noProof="0" dirty="0" smtClean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uLnTx/>
                <a:uFillTx/>
                <a:latin typeface="+mn-lt"/>
              </a:rPr>
              <a:t>MK10					</a:t>
            </a:r>
            <a:r>
              <a:rPr lang="ru-RU" sz="1400" kern="0" dirty="0" smtClean="0">
                <a:solidFill>
                  <a:schemeClr val="accent2">
                    <a:lumMod val="50000"/>
                  </a:schemeClr>
                </a:solidFill>
              </a:rPr>
              <a:t>76004</a:t>
            </a:r>
            <a:r>
              <a:rPr lang="en-US" sz="1400" kern="0" dirty="0" smtClean="0">
                <a:solidFill>
                  <a:schemeClr val="accent2">
                    <a:lumMod val="50000"/>
                  </a:schemeClr>
                </a:solidFill>
              </a:rPr>
              <a:t>L</a:t>
            </a:r>
            <a:r>
              <a:rPr lang="ru-RU" sz="1400" kern="0" dirty="0" smtClean="0">
                <a:solidFill>
                  <a:schemeClr val="accent2">
                    <a:lumMod val="50000"/>
                  </a:schemeClr>
                </a:solidFill>
              </a:rPr>
              <a:t>-K101 </a:t>
            </a:r>
            <a:endParaRPr lang="ru-RU" sz="1400" kern="0" dirty="0">
              <a:solidFill>
                <a:schemeClr val="accent2">
                  <a:lumMod val="50000"/>
                </a:schemeClr>
              </a:solidFill>
            </a:endParaRPr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6" cstate="print"/>
          <a:srcRect r="5098"/>
          <a:stretch>
            <a:fillRect/>
          </a:stretch>
        </p:blipFill>
        <p:spPr bwMode="auto">
          <a:xfrm>
            <a:off x="7215206" y="1785926"/>
            <a:ext cx="1197960" cy="20717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Rectangle 8"/>
          <p:cNvSpPr/>
          <p:nvPr/>
        </p:nvSpPr>
        <p:spPr bwMode="auto">
          <a:xfrm>
            <a:off x="8072462" y="3286124"/>
            <a:ext cx="428628" cy="571504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Verdana" pitchFamily="34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500034" y="5857892"/>
            <a:ext cx="55721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hlinkClick r:id="rId7" action="ppaction://hlinksldjump"/>
              </a:rPr>
              <a:t>Вернуться к окнам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5107097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47663" y="1219200"/>
            <a:ext cx="8439150" cy="4403761"/>
          </a:xfrm>
        </p:spPr>
        <p:txBody>
          <a:bodyPr/>
          <a:lstStyle/>
          <a:p>
            <a:r>
              <a:rPr lang="ru-RU" dirty="0" smtClean="0"/>
              <a:t>1992-2003 </a:t>
            </a:r>
            <a:r>
              <a:rPr lang="ru-RU" dirty="0" err="1" smtClean="0"/>
              <a:t>гг</a:t>
            </a:r>
            <a:r>
              <a:rPr lang="ru-RU" dirty="0" smtClean="0"/>
              <a:t> (например,  </a:t>
            </a:r>
            <a:r>
              <a:rPr lang="en-US" dirty="0" smtClean="0"/>
              <a:t>GGL 308 3059)</a:t>
            </a:r>
            <a:r>
              <a:rPr lang="ru-RU" dirty="0" smtClean="0"/>
              <a:t> - </a:t>
            </a:r>
            <a:r>
              <a:rPr lang="ru-RU" dirty="0" smtClean="0">
                <a:hlinkClick r:id="rId2" action="ppaction://hlinksldjump"/>
              </a:rPr>
              <a:t>Алюминий</a:t>
            </a:r>
            <a:endParaRPr lang="ru-RU" dirty="0" smtClean="0"/>
          </a:p>
          <a:p>
            <a:r>
              <a:rPr lang="ru-RU" dirty="0" smtClean="0"/>
              <a:t>1992-2003 </a:t>
            </a:r>
            <a:r>
              <a:rPr lang="ru-RU" dirty="0" err="1" smtClean="0"/>
              <a:t>гг</a:t>
            </a:r>
            <a:r>
              <a:rPr lang="ru-RU" dirty="0" smtClean="0"/>
              <a:t> (например,  </a:t>
            </a:r>
            <a:r>
              <a:rPr lang="en-US" dirty="0" smtClean="0"/>
              <a:t>GGL 308 3159)</a:t>
            </a:r>
            <a:r>
              <a:rPr lang="ru-RU" dirty="0" smtClean="0"/>
              <a:t>- </a:t>
            </a:r>
            <a:r>
              <a:rPr lang="ru-RU" dirty="0" smtClean="0">
                <a:hlinkClick r:id="rId3" action="ppaction://hlinksldjump"/>
              </a:rPr>
              <a:t>Медь</a:t>
            </a:r>
            <a:endParaRPr lang="en-US" dirty="0" smtClean="0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B5E496-C20A-4259-82D6-EE90691934EF}" type="slidenum">
              <a:rPr lang="da-DK" smtClean="0"/>
              <a:pPr/>
              <a:t>53</a:t>
            </a:fld>
            <a:endParaRPr lang="da-DK"/>
          </a:p>
        </p:txBody>
      </p:sp>
      <p:sp>
        <p:nvSpPr>
          <p:cNvPr id="10" name="Flowchart: Alternate Process 9"/>
          <p:cNvSpPr/>
          <p:nvPr/>
        </p:nvSpPr>
        <p:spPr bwMode="auto">
          <a:xfrm>
            <a:off x="7286644" y="5786454"/>
            <a:ext cx="1357322" cy="500066"/>
          </a:xfrm>
          <a:prstGeom prst="flowChartAlternateProcess">
            <a:avLst/>
          </a:prstGeom>
          <a:solidFill>
            <a:schemeClr val="accent3"/>
          </a:solidFill>
          <a:ln w="9525" cap="flat" cmpd="sng" algn="ctr">
            <a:solidFill>
              <a:srgbClr val="ACACAC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80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Verdana" pitchFamily="34" charset="0"/>
                <a:hlinkClick r:id="rId4" action="ppaction://hlinksldjump"/>
              </a:rPr>
              <a:t>В начало</a:t>
            </a:r>
            <a:endParaRPr kumimoji="0" lang="ru-RU" sz="1800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Verdana" pitchFamily="34" charset="0"/>
            </a:endParaRPr>
          </a:p>
        </p:txBody>
      </p:sp>
      <p:sp>
        <p:nvSpPr>
          <p:cNvPr id="6" name="Rectangle 2"/>
          <p:cNvSpPr txBox="1">
            <a:spLocks noChangeArrowheads="1"/>
          </p:cNvSpPr>
          <p:nvPr/>
        </p:nvSpPr>
        <p:spPr bwMode="auto">
          <a:xfrm>
            <a:off x="357158" y="214290"/>
            <a:ext cx="7032625" cy="936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36000" numCol="1" anchor="b" anchorCtr="0" compatLnSpc="1">
            <a:prstTxWarp prst="textNoShape">
              <a:avLst/>
            </a:prstTxWarp>
          </a:bodyPr>
          <a:lstStyle/>
          <a:p>
            <a:r>
              <a:rPr lang="ru-RU" sz="1600" kern="0" dirty="0" smtClean="0"/>
              <a:t>Накладки для окна</a:t>
            </a:r>
            <a:r>
              <a:rPr lang="en-US" sz="2400" kern="0" dirty="0" smtClean="0"/>
              <a:t/>
            </a:r>
            <a:br>
              <a:rPr lang="en-US" sz="2400" kern="0" dirty="0" smtClean="0"/>
            </a:br>
            <a:r>
              <a:rPr lang="ru-RU" sz="2400" dirty="0" smtClean="0"/>
              <a:t>Перекрывающая накладка коробки</a:t>
            </a:r>
            <a:endParaRPr lang="ru-RU" sz="2400" dirty="0"/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5" cstate="print"/>
          <a:srcRect r="5098"/>
          <a:stretch>
            <a:fillRect/>
          </a:stretch>
        </p:blipFill>
        <p:spPr bwMode="auto">
          <a:xfrm>
            <a:off x="1142976" y="2500306"/>
            <a:ext cx="1197960" cy="20717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Rectangle 8"/>
          <p:cNvSpPr/>
          <p:nvPr/>
        </p:nvSpPr>
        <p:spPr bwMode="auto">
          <a:xfrm>
            <a:off x="2000232" y="4000504"/>
            <a:ext cx="428628" cy="571504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Verdana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500034" y="5857892"/>
            <a:ext cx="55721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hlinkClick r:id="rId6" action="ppaction://hlinksldjump"/>
              </a:rPr>
              <a:t>Вернуться к окнам</a:t>
            </a: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Rectangle 2"/>
          <p:cNvSpPr>
            <a:spLocks noGrp="1" noChangeArrowheads="1"/>
          </p:cNvSpPr>
          <p:nvPr>
            <p:ph type="title"/>
          </p:nvPr>
        </p:nvSpPr>
        <p:spPr>
          <a:xfrm>
            <a:off x="347663" y="168275"/>
            <a:ext cx="7032625" cy="1331899"/>
          </a:xfrm>
        </p:spPr>
        <p:txBody>
          <a:bodyPr/>
          <a:lstStyle/>
          <a:p>
            <a:r>
              <a:rPr lang="ru-RU" sz="1600" dirty="0" smtClean="0"/>
              <a:t>Накладки для окна</a:t>
            </a:r>
            <a:r>
              <a:rPr lang="en-US" sz="2400" dirty="0" smtClean="0"/>
              <a:t/>
            </a:r>
            <a:br>
              <a:rPr lang="en-US" sz="2400" dirty="0" smtClean="0"/>
            </a:br>
            <a:r>
              <a:rPr lang="ru-RU" sz="2000" dirty="0" smtClean="0"/>
              <a:t>Перекрывающая накладка коробки</a:t>
            </a:r>
            <a:r>
              <a:rPr lang="en-US" sz="2000" dirty="0" smtClean="0"/>
              <a:t> </a:t>
            </a:r>
            <a:r>
              <a:rPr lang="ru-RU" sz="2000" dirty="0" smtClean="0"/>
              <a:t/>
            </a:r>
            <a:br>
              <a:rPr lang="ru-RU" sz="2000" dirty="0" smtClean="0"/>
            </a:br>
            <a:r>
              <a:rPr lang="ru-RU" sz="2000" dirty="0" smtClean="0">
                <a:solidFill>
                  <a:srgbClr val="FF0000"/>
                </a:solidFill>
              </a:rPr>
              <a:t>(левая изнутри)</a:t>
            </a:r>
            <a:r>
              <a:rPr lang="en-US" sz="2400" dirty="0" smtClean="0"/>
              <a:t/>
            </a:r>
            <a:br>
              <a:rPr lang="en-US" sz="2400" dirty="0" smtClean="0"/>
            </a:br>
            <a:r>
              <a:rPr lang="ru-RU" sz="1600" dirty="0" smtClean="0"/>
              <a:t>1992-2003 </a:t>
            </a:r>
            <a:r>
              <a:rPr lang="ru-RU" sz="1600" dirty="0" err="1" smtClean="0"/>
              <a:t>гг</a:t>
            </a:r>
            <a:r>
              <a:rPr lang="ru-RU" sz="1600" dirty="0" smtClean="0"/>
              <a:t> (например,  </a:t>
            </a:r>
            <a:r>
              <a:rPr lang="en-US" sz="1600" dirty="0" smtClean="0"/>
              <a:t>GGL 308 3059)</a:t>
            </a:r>
            <a:r>
              <a:rPr lang="ru-RU" sz="1600" dirty="0" smtClean="0"/>
              <a:t> - Алюминий</a:t>
            </a:r>
            <a:endParaRPr lang="en-US" sz="1600" dirty="0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B5E496-C20A-4259-82D6-EE90691934EF}" type="slidenum">
              <a:rPr lang="da-DK" smtClean="0"/>
              <a:pPr/>
              <a:t>54</a:t>
            </a:fld>
            <a:endParaRPr lang="da-DK"/>
          </a:p>
        </p:txBody>
      </p:sp>
      <p:sp>
        <p:nvSpPr>
          <p:cNvPr id="10" name="Flowchart: Alternate Process 9"/>
          <p:cNvSpPr/>
          <p:nvPr/>
        </p:nvSpPr>
        <p:spPr bwMode="auto">
          <a:xfrm>
            <a:off x="7286644" y="5786454"/>
            <a:ext cx="1357322" cy="500066"/>
          </a:xfrm>
          <a:prstGeom prst="flowChartAlternateProcess">
            <a:avLst/>
          </a:prstGeom>
          <a:solidFill>
            <a:schemeClr val="accent3"/>
          </a:solidFill>
          <a:ln w="9525" cap="flat" cmpd="sng" algn="ctr">
            <a:solidFill>
              <a:srgbClr val="ACACAC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80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Verdana" pitchFamily="34" charset="0"/>
                <a:hlinkClick r:id="rId2" action="ppaction://hlinksldjump"/>
              </a:rPr>
              <a:t>В начало</a:t>
            </a:r>
            <a:endParaRPr kumimoji="0" lang="ru-RU" sz="1800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Verdana" pitchFamily="34" charset="0"/>
            </a:endParaRPr>
          </a:p>
        </p:txBody>
      </p:sp>
      <p:sp>
        <p:nvSpPr>
          <p:cNvPr id="11" name="Rectangle 3"/>
          <p:cNvSpPr txBox="1">
            <a:spLocks noChangeArrowheads="1"/>
          </p:cNvSpPr>
          <p:nvPr/>
        </p:nvSpPr>
        <p:spPr bwMode="auto">
          <a:xfrm>
            <a:off x="347663" y="1663666"/>
            <a:ext cx="8439150" cy="39592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18000" tIns="0" rIns="0" bIns="0" numCol="1" anchor="t" anchorCtr="0" compatLnSpc="1">
            <a:prstTxWarp prst="textNoShape">
              <a:avLst/>
            </a:prstTxWarp>
          </a:bodyPr>
          <a:lstStyle/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Pct val="80000"/>
              <a:buFontTx/>
              <a:buBlip>
                <a:blip r:embed="rId3"/>
              </a:buBlip>
              <a:tabLst>
                <a:tab pos="1274763" algn="l"/>
              </a:tabLst>
              <a:defRPr/>
            </a:pPr>
            <a:r>
              <a:rPr kumimoji="0" lang="en-US" sz="18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GZL, GGL:</a:t>
            </a:r>
          </a:p>
          <a:p>
            <a:pPr marL="342900" lvl="0" indent="-342900" eaLnBrk="1" hangingPunct="1">
              <a:buSzPct val="80000"/>
              <a:buBlip>
                <a:blip r:embed="rId3"/>
              </a:buBlip>
              <a:tabLst>
                <a:tab pos="1274763" algn="l"/>
              </a:tabLst>
            </a:pPr>
            <a:r>
              <a:rPr lang="en-US" sz="1400" kern="0" dirty="0" smtClean="0">
                <a:solidFill>
                  <a:schemeClr val="accent2">
                    <a:lumMod val="50000"/>
                  </a:schemeClr>
                </a:solidFill>
                <a:latin typeface="+mn-lt"/>
              </a:rPr>
              <a:t>102 					60304LS02</a:t>
            </a:r>
            <a:endParaRPr kumimoji="0" lang="en-US" sz="1400" b="0" i="0" u="none" strike="noStrike" kern="0" cap="none" spc="0" normalizeH="0" baseline="0" noProof="0" dirty="0" smtClean="0">
              <a:ln>
                <a:noFill/>
              </a:ln>
              <a:solidFill>
                <a:schemeClr val="accent2">
                  <a:lumMod val="50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indent="-342900" eaLnBrk="1" hangingPunct="1">
              <a:buSzPct val="80000"/>
              <a:buBlip>
                <a:blip r:embed="rId3"/>
              </a:buBlip>
              <a:tabLst>
                <a:tab pos="1274763" algn="l"/>
              </a:tabLst>
            </a:pPr>
            <a:r>
              <a:rPr lang="en-US" sz="1400" kern="0" dirty="0" smtClean="0">
                <a:solidFill>
                  <a:schemeClr val="accent2">
                    <a:lumMod val="50000"/>
                  </a:schemeClr>
                </a:solidFill>
                <a:latin typeface="+mn-lt"/>
              </a:rPr>
              <a:t>304			</a:t>
            </a:r>
            <a:r>
              <a:rPr lang="ru-RU" sz="1400" kern="0" dirty="0" smtClean="0">
                <a:solidFill>
                  <a:schemeClr val="accent2">
                    <a:lumMod val="50000"/>
                  </a:schemeClr>
                </a:solidFill>
                <a:latin typeface="+mn-lt"/>
              </a:rPr>
              <a:t>		</a:t>
            </a:r>
            <a:r>
              <a:rPr lang="en-US" sz="1400" kern="0" dirty="0" smtClean="0">
                <a:solidFill>
                  <a:schemeClr val="accent2">
                    <a:lumMod val="50000"/>
                  </a:schemeClr>
                </a:solidFill>
                <a:latin typeface="+mn-lt"/>
              </a:rPr>
              <a:t>60304LL04 		</a:t>
            </a:r>
          </a:p>
          <a:p>
            <a:pPr marL="342900" indent="-342900" eaLnBrk="1" hangingPunct="1">
              <a:buSzPct val="80000"/>
              <a:buBlip>
                <a:blip r:embed="rId3"/>
              </a:buBlip>
              <a:tabLst>
                <a:tab pos="1274763" algn="l"/>
              </a:tabLst>
            </a:pPr>
            <a:r>
              <a:rPr lang="en-US" sz="1400" kern="0" dirty="0" smtClean="0">
                <a:solidFill>
                  <a:schemeClr val="accent2">
                    <a:lumMod val="50000"/>
                  </a:schemeClr>
                </a:solidFill>
                <a:latin typeface="+mn-lt"/>
              </a:rPr>
              <a:t>306, 606					60304LL06 	</a:t>
            </a:r>
          </a:p>
          <a:p>
            <a:pPr marL="342900" indent="-342900" eaLnBrk="1" hangingPunct="1">
              <a:buSzPct val="80000"/>
              <a:buBlip>
                <a:blip r:embed="rId3"/>
              </a:buBlip>
              <a:tabLst>
                <a:tab pos="1274763" algn="l"/>
              </a:tabLst>
            </a:pPr>
            <a:r>
              <a:rPr lang="en-US" sz="1400" kern="0" dirty="0" smtClean="0">
                <a:solidFill>
                  <a:schemeClr val="accent2">
                    <a:lumMod val="50000"/>
                  </a:schemeClr>
                </a:solidFill>
                <a:latin typeface="+mn-lt"/>
              </a:rPr>
              <a:t>308, 408, 608				60304LL08 </a:t>
            </a:r>
          </a:p>
          <a:p>
            <a:pPr marL="342900" indent="-342900" eaLnBrk="1" hangingPunct="1">
              <a:buSzPct val="80000"/>
              <a:buBlip>
                <a:blip r:embed="rId3"/>
              </a:buBlip>
              <a:tabLst>
                <a:tab pos="1274763" algn="l"/>
              </a:tabLst>
            </a:pPr>
            <a:r>
              <a:rPr lang="en-US" sz="1400" kern="0" dirty="0" smtClean="0">
                <a:solidFill>
                  <a:schemeClr val="accent2">
                    <a:lumMod val="50000"/>
                  </a:schemeClr>
                </a:solidFill>
                <a:latin typeface="+mn-lt"/>
              </a:rPr>
              <a:t>310					60304LL10 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785786" y="4214818"/>
            <a:ext cx="80010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solidFill>
                  <a:srgbClr val="FF0000"/>
                </a:solidFill>
              </a:rPr>
              <a:t>Для окон 1992-2003 </a:t>
            </a:r>
            <a:r>
              <a:rPr lang="ru-RU" dirty="0" err="1" smtClean="0">
                <a:solidFill>
                  <a:srgbClr val="FF0000"/>
                </a:solidFill>
              </a:rPr>
              <a:t>гг</a:t>
            </a:r>
            <a:r>
              <a:rPr lang="ru-RU" dirty="0" smtClean="0">
                <a:solidFill>
                  <a:srgbClr val="FF0000"/>
                </a:solidFill>
              </a:rPr>
              <a:t> все накладки правые и левые разные</a:t>
            </a:r>
            <a:endParaRPr lang="ru-RU" dirty="0">
              <a:solidFill>
                <a:srgbClr val="FF0000"/>
              </a:solidFill>
            </a:endParaRPr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4" cstate="print"/>
          <a:srcRect r="5098"/>
          <a:stretch>
            <a:fillRect/>
          </a:stretch>
        </p:blipFill>
        <p:spPr bwMode="auto">
          <a:xfrm>
            <a:off x="7215206" y="1785926"/>
            <a:ext cx="1197960" cy="20717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Rectangle 8"/>
          <p:cNvSpPr/>
          <p:nvPr/>
        </p:nvSpPr>
        <p:spPr bwMode="auto">
          <a:xfrm>
            <a:off x="8072462" y="3286124"/>
            <a:ext cx="428628" cy="571504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Verdana" pitchFamily="34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500034" y="5857892"/>
            <a:ext cx="55721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hlinkClick r:id="rId5" action="ppaction://hlinksldjump"/>
              </a:rPr>
              <a:t>Вернуться к окнам</a:t>
            </a: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B5E496-C20A-4259-82D6-EE90691934EF}" type="slidenum">
              <a:rPr lang="da-DK" smtClean="0"/>
              <a:pPr/>
              <a:t>55</a:t>
            </a:fld>
            <a:endParaRPr lang="da-DK"/>
          </a:p>
        </p:txBody>
      </p:sp>
      <p:sp>
        <p:nvSpPr>
          <p:cNvPr id="10" name="Flowchart: Alternate Process 9"/>
          <p:cNvSpPr/>
          <p:nvPr/>
        </p:nvSpPr>
        <p:spPr bwMode="auto">
          <a:xfrm>
            <a:off x="7286644" y="5786454"/>
            <a:ext cx="1357322" cy="500066"/>
          </a:xfrm>
          <a:prstGeom prst="flowChartAlternateProcess">
            <a:avLst/>
          </a:prstGeom>
          <a:solidFill>
            <a:schemeClr val="accent3"/>
          </a:solidFill>
          <a:ln w="9525" cap="flat" cmpd="sng" algn="ctr">
            <a:solidFill>
              <a:srgbClr val="ACACAC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80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Verdana" pitchFamily="34" charset="0"/>
                <a:hlinkClick r:id="rId2" action="ppaction://hlinksldjump"/>
              </a:rPr>
              <a:t>В начало</a:t>
            </a:r>
            <a:endParaRPr kumimoji="0" lang="ru-RU" sz="1800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Verdana" pitchFamily="34" charset="0"/>
            </a:endParaRPr>
          </a:p>
        </p:txBody>
      </p:sp>
      <p:sp>
        <p:nvSpPr>
          <p:cNvPr id="11" name="Rectangle 3"/>
          <p:cNvSpPr txBox="1">
            <a:spLocks noChangeArrowheads="1"/>
          </p:cNvSpPr>
          <p:nvPr/>
        </p:nvSpPr>
        <p:spPr bwMode="auto">
          <a:xfrm>
            <a:off x="347663" y="1785926"/>
            <a:ext cx="8439150" cy="33712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18000" tIns="0" rIns="0" bIns="0" numCol="1" anchor="t" anchorCtr="0" compatLnSpc="1">
            <a:prstTxWarp prst="textNoShape">
              <a:avLst/>
            </a:prstTxWarp>
          </a:bodyPr>
          <a:lstStyle/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Pct val="80000"/>
              <a:buFontTx/>
              <a:buBlip>
                <a:blip r:embed="rId3"/>
              </a:buBlip>
              <a:tabLst>
                <a:tab pos="1274763" algn="l"/>
              </a:tabLst>
              <a:defRPr/>
            </a:pPr>
            <a:r>
              <a:rPr kumimoji="0" lang="en-US" sz="18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GGL:</a:t>
            </a:r>
          </a:p>
          <a:p>
            <a:pPr marL="342900" lvl="0" indent="-342900" eaLnBrk="1" hangingPunct="1">
              <a:buSzPct val="80000"/>
              <a:buBlip>
                <a:blip r:embed="rId3"/>
              </a:buBlip>
              <a:tabLst>
                <a:tab pos="1274763" algn="l"/>
              </a:tabLst>
            </a:pPr>
            <a:r>
              <a:rPr lang="en-US" sz="1400" kern="0" dirty="0" smtClean="0">
                <a:solidFill>
                  <a:schemeClr val="accent2">
                    <a:lumMod val="50000"/>
                  </a:schemeClr>
                </a:solidFill>
                <a:latin typeface="+mn-lt"/>
              </a:rPr>
              <a:t>102 					6</a:t>
            </a:r>
            <a:r>
              <a:rPr lang="ru-RU" sz="1400" kern="0" dirty="0" smtClean="0">
                <a:solidFill>
                  <a:schemeClr val="accent2">
                    <a:lumMod val="50000"/>
                  </a:schemeClr>
                </a:solidFill>
                <a:latin typeface="+mn-lt"/>
              </a:rPr>
              <a:t>1</a:t>
            </a:r>
            <a:r>
              <a:rPr lang="en-US" sz="1400" kern="0" dirty="0" smtClean="0">
                <a:solidFill>
                  <a:schemeClr val="accent2">
                    <a:lumMod val="50000"/>
                  </a:schemeClr>
                </a:solidFill>
                <a:latin typeface="+mn-lt"/>
              </a:rPr>
              <a:t>304LS02</a:t>
            </a:r>
            <a:endParaRPr kumimoji="0" lang="en-US" sz="1400" b="0" i="0" u="none" strike="noStrike" kern="0" cap="none" spc="0" normalizeH="0" baseline="0" noProof="0" dirty="0" smtClean="0">
              <a:ln>
                <a:noFill/>
              </a:ln>
              <a:solidFill>
                <a:schemeClr val="accent2">
                  <a:lumMod val="50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indent="-342900" eaLnBrk="1" hangingPunct="1">
              <a:buSzPct val="80000"/>
              <a:buBlip>
                <a:blip r:embed="rId3"/>
              </a:buBlip>
              <a:tabLst>
                <a:tab pos="1274763" algn="l"/>
              </a:tabLst>
            </a:pPr>
            <a:r>
              <a:rPr lang="en-US" sz="1400" kern="0" dirty="0" smtClean="0">
                <a:solidFill>
                  <a:schemeClr val="accent2">
                    <a:lumMod val="50000"/>
                  </a:schemeClr>
                </a:solidFill>
                <a:latin typeface="+mn-lt"/>
              </a:rPr>
              <a:t>304			</a:t>
            </a:r>
            <a:r>
              <a:rPr lang="ru-RU" sz="1400" kern="0" dirty="0" smtClean="0">
                <a:solidFill>
                  <a:schemeClr val="accent2">
                    <a:lumMod val="50000"/>
                  </a:schemeClr>
                </a:solidFill>
                <a:latin typeface="+mn-lt"/>
              </a:rPr>
              <a:t>		</a:t>
            </a:r>
            <a:r>
              <a:rPr lang="en-US" sz="1400" kern="0" dirty="0" smtClean="0">
                <a:solidFill>
                  <a:schemeClr val="accent2">
                    <a:lumMod val="50000"/>
                  </a:schemeClr>
                </a:solidFill>
                <a:latin typeface="+mn-lt"/>
              </a:rPr>
              <a:t>6</a:t>
            </a:r>
            <a:r>
              <a:rPr lang="ru-RU" sz="1400" kern="0" dirty="0" smtClean="0">
                <a:solidFill>
                  <a:schemeClr val="accent2">
                    <a:lumMod val="50000"/>
                  </a:schemeClr>
                </a:solidFill>
                <a:latin typeface="+mn-lt"/>
              </a:rPr>
              <a:t>1</a:t>
            </a:r>
            <a:r>
              <a:rPr lang="en-US" sz="1400" kern="0" dirty="0" smtClean="0">
                <a:solidFill>
                  <a:schemeClr val="accent2">
                    <a:lumMod val="50000"/>
                  </a:schemeClr>
                </a:solidFill>
                <a:latin typeface="+mn-lt"/>
              </a:rPr>
              <a:t>304LL04 		</a:t>
            </a:r>
          </a:p>
          <a:p>
            <a:pPr marL="342900" indent="-342900" eaLnBrk="1" hangingPunct="1">
              <a:buSzPct val="80000"/>
              <a:buBlip>
                <a:blip r:embed="rId3"/>
              </a:buBlip>
              <a:tabLst>
                <a:tab pos="1274763" algn="l"/>
              </a:tabLst>
            </a:pPr>
            <a:r>
              <a:rPr lang="en-US" sz="1400" kern="0" dirty="0" smtClean="0">
                <a:solidFill>
                  <a:schemeClr val="accent2">
                    <a:lumMod val="50000"/>
                  </a:schemeClr>
                </a:solidFill>
                <a:latin typeface="+mn-lt"/>
              </a:rPr>
              <a:t>306, 606					6</a:t>
            </a:r>
            <a:r>
              <a:rPr lang="ru-RU" sz="1400" kern="0" dirty="0" smtClean="0">
                <a:solidFill>
                  <a:schemeClr val="accent2">
                    <a:lumMod val="50000"/>
                  </a:schemeClr>
                </a:solidFill>
                <a:latin typeface="+mn-lt"/>
              </a:rPr>
              <a:t>1</a:t>
            </a:r>
            <a:r>
              <a:rPr lang="en-US" sz="1400" kern="0" dirty="0" smtClean="0">
                <a:solidFill>
                  <a:schemeClr val="accent2">
                    <a:lumMod val="50000"/>
                  </a:schemeClr>
                </a:solidFill>
                <a:latin typeface="+mn-lt"/>
              </a:rPr>
              <a:t>304LL06 	</a:t>
            </a:r>
          </a:p>
          <a:p>
            <a:pPr marL="342900" indent="-342900" eaLnBrk="1" hangingPunct="1">
              <a:buSzPct val="80000"/>
              <a:buBlip>
                <a:blip r:embed="rId3"/>
              </a:buBlip>
              <a:tabLst>
                <a:tab pos="1274763" algn="l"/>
              </a:tabLst>
            </a:pPr>
            <a:r>
              <a:rPr lang="en-US" sz="1400" kern="0" dirty="0" smtClean="0">
                <a:solidFill>
                  <a:schemeClr val="accent2">
                    <a:lumMod val="50000"/>
                  </a:schemeClr>
                </a:solidFill>
                <a:latin typeface="+mn-lt"/>
              </a:rPr>
              <a:t>308, 408, 608				6</a:t>
            </a:r>
            <a:r>
              <a:rPr lang="ru-RU" sz="1400" kern="0" dirty="0" smtClean="0">
                <a:solidFill>
                  <a:schemeClr val="accent2">
                    <a:lumMod val="50000"/>
                  </a:schemeClr>
                </a:solidFill>
                <a:latin typeface="+mn-lt"/>
              </a:rPr>
              <a:t>1</a:t>
            </a:r>
            <a:r>
              <a:rPr lang="en-US" sz="1400" kern="0" dirty="0" smtClean="0">
                <a:solidFill>
                  <a:schemeClr val="accent2">
                    <a:lumMod val="50000"/>
                  </a:schemeClr>
                </a:solidFill>
                <a:latin typeface="+mn-lt"/>
              </a:rPr>
              <a:t>304LL08 </a:t>
            </a:r>
          </a:p>
          <a:p>
            <a:pPr marL="342900" indent="-342900" eaLnBrk="1" hangingPunct="1">
              <a:buSzPct val="80000"/>
              <a:buBlip>
                <a:blip r:embed="rId3"/>
              </a:buBlip>
              <a:tabLst>
                <a:tab pos="1274763" algn="l"/>
              </a:tabLst>
            </a:pPr>
            <a:r>
              <a:rPr lang="en-US" sz="1400" kern="0" dirty="0" smtClean="0">
                <a:solidFill>
                  <a:schemeClr val="accent2">
                    <a:lumMod val="50000"/>
                  </a:schemeClr>
                </a:solidFill>
                <a:latin typeface="+mn-lt"/>
              </a:rPr>
              <a:t>310					6</a:t>
            </a:r>
            <a:r>
              <a:rPr lang="ru-RU" sz="1400" kern="0" dirty="0" smtClean="0">
                <a:solidFill>
                  <a:schemeClr val="accent2">
                    <a:lumMod val="50000"/>
                  </a:schemeClr>
                </a:solidFill>
                <a:latin typeface="+mn-lt"/>
              </a:rPr>
              <a:t>1</a:t>
            </a:r>
            <a:r>
              <a:rPr lang="en-US" sz="1400" kern="0" dirty="0" smtClean="0">
                <a:solidFill>
                  <a:schemeClr val="accent2">
                    <a:lumMod val="50000"/>
                  </a:schemeClr>
                </a:solidFill>
                <a:latin typeface="+mn-lt"/>
              </a:rPr>
              <a:t>304LL10 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785786" y="4214818"/>
            <a:ext cx="80010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solidFill>
                  <a:srgbClr val="FF0000"/>
                </a:solidFill>
              </a:rPr>
              <a:t>Для окон 1992-2003 </a:t>
            </a:r>
            <a:r>
              <a:rPr lang="ru-RU" dirty="0" err="1" smtClean="0">
                <a:solidFill>
                  <a:srgbClr val="FF0000"/>
                </a:solidFill>
              </a:rPr>
              <a:t>гг</a:t>
            </a:r>
            <a:r>
              <a:rPr lang="ru-RU" dirty="0" smtClean="0">
                <a:solidFill>
                  <a:srgbClr val="FF0000"/>
                </a:solidFill>
              </a:rPr>
              <a:t> все накладки правые и левые разные</a:t>
            </a:r>
            <a:endParaRPr lang="ru-RU" dirty="0">
              <a:solidFill>
                <a:srgbClr val="FF0000"/>
              </a:solidFill>
            </a:endParaRPr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4" cstate="print"/>
          <a:srcRect r="5098"/>
          <a:stretch>
            <a:fillRect/>
          </a:stretch>
        </p:blipFill>
        <p:spPr bwMode="auto">
          <a:xfrm>
            <a:off x="7215206" y="1785926"/>
            <a:ext cx="1197960" cy="20717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Rectangle 8"/>
          <p:cNvSpPr/>
          <p:nvPr/>
        </p:nvSpPr>
        <p:spPr bwMode="auto">
          <a:xfrm>
            <a:off x="8072462" y="3286124"/>
            <a:ext cx="428628" cy="571504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Verdana" pitchFamily="34" charset="0"/>
            </a:endParaRPr>
          </a:p>
        </p:txBody>
      </p:sp>
      <p:sp>
        <p:nvSpPr>
          <p:cNvPr id="13" name="Rectangle 2"/>
          <p:cNvSpPr txBox="1">
            <a:spLocks noChangeArrowheads="1"/>
          </p:cNvSpPr>
          <p:nvPr/>
        </p:nvSpPr>
        <p:spPr bwMode="auto">
          <a:xfrm>
            <a:off x="347663" y="168275"/>
            <a:ext cx="7032625" cy="13318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36000" numCol="1" anchor="b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5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Накладки для окна</a:t>
            </a:r>
            <a:r>
              <a:rPr kumimoji="0" lang="en-US" sz="24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/>
            </a:r>
            <a:br>
              <a:rPr kumimoji="0" lang="en-US" sz="24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</a:br>
            <a:r>
              <a:rPr kumimoji="0" lang="ru-RU" sz="20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Перекрывающая накладка коробки</a:t>
            </a:r>
            <a:r>
              <a:rPr kumimoji="0" lang="en-US" sz="20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</a:t>
            </a:r>
            <a:r>
              <a:rPr kumimoji="0" lang="ru-RU" sz="20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/>
            </a:r>
            <a:br>
              <a:rPr kumimoji="0" lang="ru-RU" sz="20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</a:br>
            <a:r>
              <a:rPr kumimoji="0" lang="ru-RU" sz="2000" b="0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(левая изнутри)</a:t>
            </a:r>
            <a:r>
              <a:rPr kumimoji="0" lang="en-US" sz="24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/>
            </a:r>
            <a:br>
              <a:rPr kumimoji="0" lang="en-US" sz="24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</a:br>
            <a:r>
              <a:rPr kumimoji="0" lang="ru-RU" sz="16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1992-2003 </a:t>
            </a:r>
            <a:r>
              <a:rPr kumimoji="0" lang="ru-RU" sz="1600" b="0" i="0" u="none" strike="noStrike" kern="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гг</a:t>
            </a:r>
            <a:r>
              <a:rPr kumimoji="0" lang="ru-RU" sz="16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(например,  </a:t>
            </a:r>
            <a:r>
              <a:rPr kumimoji="0" lang="en-US" sz="16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GGL 308 3059)</a:t>
            </a:r>
            <a:r>
              <a:rPr kumimoji="0" lang="ru-RU" sz="16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- медь</a:t>
            </a:r>
            <a:endParaRPr kumimoji="0" lang="en-US" sz="1600" b="0" i="0" u="none" strike="noStrike" kern="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500034" y="5857892"/>
            <a:ext cx="55721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hlinkClick r:id="rId5" action="ppaction://hlinksldjump"/>
              </a:rPr>
              <a:t>Вернуться к окнам</a:t>
            </a: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47663" y="1219200"/>
            <a:ext cx="8439150" cy="3781460"/>
          </a:xfrm>
        </p:spPr>
        <p:txBody>
          <a:bodyPr/>
          <a:lstStyle/>
          <a:p>
            <a:r>
              <a:rPr lang="en-US" dirty="0"/>
              <a:t>VELUX OPTIMA </a:t>
            </a:r>
            <a:r>
              <a:rPr lang="en-US" dirty="0" smtClean="0"/>
              <a:t>(</a:t>
            </a:r>
            <a:r>
              <a:rPr lang="ru-RU" dirty="0"/>
              <a:t>например, </a:t>
            </a:r>
            <a:r>
              <a:rPr lang="en-US" dirty="0"/>
              <a:t>GLR MR08 3073IS</a:t>
            </a:r>
            <a:r>
              <a:rPr lang="en-US" dirty="0" smtClean="0"/>
              <a:t>) – </a:t>
            </a:r>
            <a:r>
              <a:rPr lang="en-US" dirty="0" smtClean="0">
                <a:hlinkClick r:id="rId2" action="ppaction://hlinksldjump"/>
              </a:rPr>
              <a:t>GLR, GLP</a:t>
            </a:r>
            <a:endParaRPr lang="en-US" dirty="0" smtClean="0"/>
          </a:p>
          <a:p>
            <a:r>
              <a:rPr lang="en-US" dirty="0"/>
              <a:t>VELUX </a:t>
            </a:r>
            <a:r>
              <a:rPr lang="en-US" dirty="0" smtClean="0"/>
              <a:t>OPTIMA (</a:t>
            </a:r>
            <a:r>
              <a:rPr lang="ru-RU" dirty="0"/>
              <a:t>например, </a:t>
            </a:r>
            <a:r>
              <a:rPr lang="en-US" dirty="0" smtClean="0"/>
              <a:t>GZR </a:t>
            </a:r>
            <a:r>
              <a:rPr lang="en-US" dirty="0"/>
              <a:t>MR08 </a:t>
            </a:r>
            <a:r>
              <a:rPr lang="en-US" dirty="0" smtClean="0"/>
              <a:t>3050) - </a:t>
            </a:r>
            <a:r>
              <a:rPr lang="en-US" dirty="0" smtClean="0">
                <a:hlinkClick r:id="rId3" action="ppaction://hlinksldjump"/>
              </a:rPr>
              <a:t>GZR</a:t>
            </a:r>
            <a:endParaRPr lang="en-US" dirty="0"/>
          </a:p>
          <a:p>
            <a:r>
              <a:rPr lang="en-US" dirty="0" smtClean="0">
                <a:hlinkClick r:id="rId4" action="ppaction://hlinksldjump"/>
              </a:rPr>
              <a:t>VELUX </a:t>
            </a:r>
            <a:r>
              <a:rPr lang="en-US" dirty="0">
                <a:hlinkClick r:id="rId4" action="ppaction://hlinksldjump"/>
              </a:rPr>
              <a:t>PREMIUM (</a:t>
            </a:r>
            <a:r>
              <a:rPr lang="ru-RU" dirty="0">
                <a:hlinkClick r:id="rId4" action="ppaction://hlinksldjump"/>
              </a:rPr>
              <a:t>например, </a:t>
            </a:r>
            <a:r>
              <a:rPr lang="en-US" dirty="0">
                <a:hlinkClick r:id="rId4" action="ppaction://hlinksldjump"/>
              </a:rPr>
              <a:t>GGL MK08 3070)</a:t>
            </a:r>
            <a:endParaRPr lang="en-US" dirty="0"/>
          </a:p>
          <a:p>
            <a:r>
              <a:rPr lang="ru-RU" dirty="0" smtClean="0">
                <a:hlinkClick r:id="rId5" action="ppaction://hlinksldjump"/>
              </a:rPr>
              <a:t>2003-2015 </a:t>
            </a:r>
            <a:r>
              <a:rPr lang="ru-RU" dirty="0" err="1" smtClean="0">
                <a:hlinkClick r:id="rId5" action="ppaction://hlinksldjump"/>
              </a:rPr>
              <a:t>гг</a:t>
            </a:r>
            <a:r>
              <a:rPr lang="ru-RU" dirty="0" smtClean="0">
                <a:hlinkClick r:id="rId5" action="ppaction://hlinksldjump"/>
              </a:rPr>
              <a:t> (например,  </a:t>
            </a:r>
            <a:r>
              <a:rPr lang="en-US" dirty="0" smtClean="0">
                <a:hlinkClick r:id="rId5" action="ppaction://hlinksldjump"/>
              </a:rPr>
              <a:t>GGL M08 3073G)</a:t>
            </a:r>
            <a:endParaRPr lang="en-US" dirty="0" smtClean="0"/>
          </a:p>
          <a:p>
            <a:r>
              <a:rPr lang="ru-RU" dirty="0" smtClean="0">
                <a:hlinkClick r:id="rId6" action="ppaction://hlinksldjump"/>
              </a:rPr>
              <a:t>1992-2003 </a:t>
            </a:r>
            <a:r>
              <a:rPr lang="ru-RU" dirty="0" err="1" smtClean="0">
                <a:hlinkClick r:id="rId6" action="ppaction://hlinksldjump"/>
              </a:rPr>
              <a:t>гг</a:t>
            </a:r>
            <a:r>
              <a:rPr lang="ru-RU" dirty="0" smtClean="0">
                <a:hlinkClick r:id="rId6" action="ppaction://hlinksldjump"/>
              </a:rPr>
              <a:t> (например,  </a:t>
            </a:r>
            <a:r>
              <a:rPr lang="en-US" dirty="0" smtClean="0">
                <a:hlinkClick r:id="rId6" action="ppaction://hlinksldjump"/>
              </a:rPr>
              <a:t>GGL 308 3059)</a:t>
            </a:r>
            <a:endParaRPr lang="en-US" dirty="0" smtClean="0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B5E496-C20A-4259-82D6-EE90691934EF}" type="slidenum">
              <a:rPr lang="da-DK" smtClean="0"/>
              <a:pPr/>
              <a:t>56</a:t>
            </a:fld>
            <a:endParaRPr lang="da-DK"/>
          </a:p>
        </p:txBody>
      </p:sp>
      <p:sp>
        <p:nvSpPr>
          <p:cNvPr id="10" name="Flowchart: Alternate Process 9"/>
          <p:cNvSpPr/>
          <p:nvPr/>
        </p:nvSpPr>
        <p:spPr bwMode="auto">
          <a:xfrm>
            <a:off x="7286644" y="5786454"/>
            <a:ext cx="1357322" cy="500066"/>
          </a:xfrm>
          <a:prstGeom prst="flowChartAlternateProcess">
            <a:avLst/>
          </a:prstGeom>
          <a:solidFill>
            <a:schemeClr val="accent3"/>
          </a:solidFill>
          <a:ln w="9525" cap="flat" cmpd="sng" algn="ctr">
            <a:solidFill>
              <a:srgbClr val="ACACAC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80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Verdana" pitchFamily="34" charset="0"/>
                <a:hlinkClick r:id="rId7" action="ppaction://hlinksldjump"/>
              </a:rPr>
              <a:t>В начало</a:t>
            </a:r>
            <a:endParaRPr kumimoji="0" lang="ru-RU" sz="1800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Verdana" pitchFamily="34" charset="0"/>
            </a:endParaRPr>
          </a:p>
        </p:txBody>
      </p:sp>
      <p:sp>
        <p:nvSpPr>
          <p:cNvPr id="6" name="Rectangle 2"/>
          <p:cNvSpPr txBox="1">
            <a:spLocks noChangeArrowheads="1"/>
          </p:cNvSpPr>
          <p:nvPr/>
        </p:nvSpPr>
        <p:spPr bwMode="auto">
          <a:xfrm>
            <a:off x="357158" y="214290"/>
            <a:ext cx="7743234" cy="936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36000" numCol="1" anchor="b" anchorCtr="0" compatLnSpc="1">
            <a:prstTxWarp prst="textNoShape">
              <a:avLst/>
            </a:prstTxWarp>
          </a:bodyPr>
          <a:lstStyle/>
          <a:p>
            <a:r>
              <a:rPr kumimoji="0" lang="ru-RU" sz="16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Накладки для окна</a:t>
            </a:r>
            <a:r>
              <a:rPr kumimoji="0" lang="en-US" sz="24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/>
            </a:r>
            <a:br>
              <a:rPr kumimoji="0" lang="en-US" sz="24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</a:br>
            <a:r>
              <a:rPr lang="ru-RU" sz="2400" dirty="0" smtClean="0"/>
              <a:t>Перекрывающая накладка поворотной створки</a:t>
            </a:r>
            <a:endParaRPr lang="ru-RU" sz="2400" dirty="0"/>
          </a:p>
        </p:txBody>
      </p:sp>
      <p:grpSp>
        <p:nvGrpSpPr>
          <p:cNvPr id="12" name="Group 11"/>
          <p:cNvGrpSpPr/>
          <p:nvPr/>
        </p:nvGrpSpPr>
        <p:grpSpPr>
          <a:xfrm>
            <a:off x="6502062" y="2357406"/>
            <a:ext cx="1428760" cy="2857544"/>
            <a:chOff x="4429124" y="1142960"/>
            <a:chExt cx="2870200" cy="5307038"/>
          </a:xfrm>
        </p:grpSpPr>
        <p:sp>
          <p:nvSpPr>
            <p:cNvPr id="9" name="Rectangle 8"/>
            <p:cNvSpPr/>
            <p:nvPr/>
          </p:nvSpPr>
          <p:spPr bwMode="auto">
            <a:xfrm>
              <a:off x="6429356" y="5357802"/>
              <a:ext cx="428628" cy="571504"/>
            </a:xfrm>
            <a:prstGeom prst="rect">
              <a:avLst/>
            </a:prstGeom>
            <a:solidFill>
              <a:schemeClr val="bg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0" tIns="0" rIns="0" bIns="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ru-RU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Verdana" pitchFamily="34" charset="0"/>
              </a:endParaRPr>
            </a:p>
          </p:txBody>
        </p:sp>
        <p:pic>
          <p:nvPicPr>
            <p:cNvPr id="1028" name="Picture 4" descr="2402"/>
            <p:cNvPicPr>
              <a:picLocks noChangeAspect="1" noChangeArrowheads="1"/>
            </p:cNvPicPr>
            <p:nvPr/>
          </p:nvPicPr>
          <p:blipFill>
            <a:blip r:embed="rId8" cstate="print"/>
            <a:srcRect/>
            <a:stretch>
              <a:fillRect/>
            </a:stretch>
          </p:blipFill>
          <p:spPr bwMode="auto">
            <a:xfrm>
              <a:off x="4429124" y="1357298"/>
              <a:ext cx="2870200" cy="50927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027" name="Oval 3"/>
            <p:cNvSpPr>
              <a:spLocks noChangeArrowheads="1"/>
            </p:cNvSpPr>
            <p:nvPr/>
          </p:nvSpPr>
          <p:spPr bwMode="auto">
            <a:xfrm>
              <a:off x="6000728" y="1142960"/>
              <a:ext cx="1071570" cy="4829175"/>
            </a:xfrm>
            <a:prstGeom prst="ellipse">
              <a:avLst/>
            </a:prstGeom>
            <a:solidFill>
              <a:srgbClr val="FFFFFF">
                <a:alpha val="0"/>
              </a:srgbClr>
            </a:solidFill>
            <a:ln w="25400">
              <a:solidFill>
                <a:srgbClr val="FF0000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</p:grpSp>
      <p:sp>
        <p:nvSpPr>
          <p:cNvPr id="11" name="TextBox 10"/>
          <p:cNvSpPr txBox="1"/>
          <p:nvPr/>
        </p:nvSpPr>
        <p:spPr>
          <a:xfrm>
            <a:off x="500034" y="5214950"/>
            <a:ext cx="471490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hlinkClick r:id="rId9" action="ppaction://hlinksldjump"/>
              </a:rPr>
              <a:t>Посмотреть различия в кодах продуктовых линеек</a:t>
            </a:r>
            <a:endParaRPr lang="ru-RU" dirty="0"/>
          </a:p>
        </p:txBody>
      </p:sp>
      <p:sp>
        <p:nvSpPr>
          <p:cNvPr id="13" name="TextBox 12"/>
          <p:cNvSpPr txBox="1"/>
          <p:nvPr/>
        </p:nvSpPr>
        <p:spPr>
          <a:xfrm>
            <a:off x="500034" y="5857892"/>
            <a:ext cx="55721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hlinkClick r:id="rId10" action="ppaction://hlinksldjump"/>
              </a:rPr>
              <a:t>Вернуться к окнам</a:t>
            </a: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Rectangle 2"/>
          <p:cNvSpPr>
            <a:spLocks noGrp="1" noChangeArrowheads="1"/>
          </p:cNvSpPr>
          <p:nvPr>
            <p:ph type="title"/>
          </p:nvPr>
        </p:nvSpPr>
        <p:spPr>
          <a:xfrm>
            <a:off x="367541" y="568636"/>
            <a:ext cx="7032625" cy="1331899"/>
          </a:xfrm>
        </p:spPr>
        <p:txBody>
          <a:bodyPr/>
          <a:lstStyle/>
          <a:p>
            <a:r>
              <a:rPr lang="da-DK" sz="1600" dirty="0" err="1" smtClean="0"/>
              <a:t>Накладки</a:t>
            </a:r>
            <a:r>
              <a:rPr lang="da-DK" sz="1600" dirty="0" smtClean="0"/>
              <a:t> </a:t>
            </a:r>
            <a:r>
              <a:rPr lang="da-DK" sz="1600" dirty="0" err="1" smtClean="0"/>
              <a:t>для</a:t>
            </a:r>
            <a:r>
              <a:rPr lang="da-DK" sz="1600" dirty="0" smtClean="0"/>
              <a:t> </a:t>
            </a:r>
            <a:r>
              <a:rPr lang="da-DK" sz="1600" dirty="0" err="1" smtClean="0"/>
              <a:t>окна</a:t>
            </a:r>
            <a:r>
              <a:rPr lang="da-DK" sz="2400" dirty="0" smtClean="0"/>
              <a:t/>
            </a:r>
            <a:br>
              <a:rPr lang="da-DK" sz="2400" dirty="0" smtClean="0"/>
            </a:br>
            <a:r>
              <a:rPr lang="da-DK" sz="2000" dirty="0" err="1" smtClean="0"/>
              <a:t>Перекрывающая</a:t>
            </a:r>
            <a:r>
              <a:rPr lang="da-DK" sz="2000" dirty="0" smtClean="0"/>
              <a:t> </a:t>
            </a:r>
            <a:r>
              <a:rPr lang="da-DK" sz="2000" dirty="0" err="1" smtClean="0"/>
              <a:t>накладка</a:t>
            </a:r>
            <a:r>
              <a:rPr lang="da-DK" sz="2000" dirty="0" smtClean="0"/>
              <a:t> </a:t>
            </a:r>
            <a:r>
              <a:rPr lang="da-DK" sz="2000" dirty="0" err="1" smtClean="0"/>
              <a:t>поворотной</a:t>
            </a:r>
            <a:r>
              <a:rPr lang="da-DK" sz="2000" dirty="0" smtClean="0"/>
              <a:t> </a:t>
            </a:r>
            <a:r>
              <a:rPr lang="da-DK" sz="2000" dirty="0" err="1" smtClean="0"/>
              <a:t>створки</a:t>
            </a:r>
            <a:r>
              <a:rPr lang="da-DK" sz="2000" dirty="0" smtClean="0"/>
              <a:t/>
            </a:r>
            <a:br>
              <a:rPr lang="da-DK" sz="2000" dirty="0" smtClean="0"/>
            </a:br>
            <a:r>
              <a:rPr lang="da-DK" sz="2000" dirty="0" smtClean="0">
                <a:solidFill>
                  <a:srgbClr val="FF0000"/>
                </a:solidFill>
              </a:rPr>
              <a:t>(</a:t>
            </a:r>
            <a:r>
              <a:rPr lang="da-DK" sz="2000" dirty="0" err="1" smtClean="0">
                <a:solidFill>
                  <a:srgbClr val="FF0000"/>
                </a:solidFill>
              </a:rPr>
              <a:t>правая</a:t>
            </a:r>
            <a:r>
              <a:rPr lang="da-DK" sz="2000" dirty="0" smtClean="0">
                <a:solidFill>
                  <a:srgbClr val="FF0000"/>
                </a:solidFill>
              </a:rPr>
              <a:t> </a:t>
            </a:r>
            <a:r>
              <a:rPr lang="da-DK" sz="2000" dirty="0" err="1" smtClean="0">
                <a:solidFill>
                  <a:srgbClr val="FF0000"/>
                </a:solidFill>
              </a:rPr>
              <a:t>изнутри</a:t>
            </a:r>
            <a:r>
              <a:rPr lang="da-DK" sz="2000" dirty="0" smtClean="0">
                <a:solidFill>
                  <a:srgbClr val="FF0000"/>
                </a:solidFill>
              </a:rPr>
              <a:t>)</a:t>
            </a:r>
            <a:r>
              <a:rPr lang="da-DK" sz="2400" dirty="0" smtClean="0"/>
              <a:t/>
            </a:r>
            <a:br>
              <a:rPr lang="da-DK" sz="2400" dirty="0" smtClean="0"/>
            </a:br>
            <a:r>
              <a:rPr lang="da-DK" sz="1600" dirty="0" smtClean="0"/>
              <a:t>VELUX OPTIMA </a:t>
            </a:r>
            <a:r>
              <a:rPr lang="en-US" sz="1600" dirty="0"/>
              <a:t>(</a:t>
            </a:r>
            <a:r>
              <a:rPr lang="ru-RU" sz="1600" dirty="0"/>
              <a:t>например, </a:t>
            </a:r>
            <a:r>
              <a:rPr lang="en-US" sz="1600" dirty="0"/>
              <a:t>GLR MR08 3073IS) – GLR, </a:t>
            </a:r>
            <a:r>
              <a:rPr lang="en-US" sz="1600" dirty="0" smtClean="0"/>
              <a:t>GLP</a:t>
            </a:r>
            <a:endParaRPr lang="da-DK" sz="1600" dirty="0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B5E496-C20A-4259-82D6-EE90691934EF}" type="slidenum">
              <a:rPr lang="da-DK" smtClean="0"/>
              <a:pPr/>
              <a:t>57</a:t>
            </a:fld>
            <a:endParaRPr lang="da-DK" dirty="0"/>
          </a:p>
        </p:txBody>
      </p:sp>
      <p:sp>
        <p:nvSpPr>
          <p:cNvPr id="10" name="Flowchart: Alternate Process 9"/>
          <p:cNvSpPr/>
          <p:nvPr/>
        </p:nvSpPr>
        <p:spPr bwMode="auto">
          <a:xfrm>
            <a:off x="7286644" y="5786454"/>
            <a:ext cx="1357322" cy="500066"/>
          </a:xfrm>
          <a:prstGeom prst="flowChartAlternateProcess">
            <a:avLst/>
          </a:prstGeom>
          <a:solidFill>
            <a:schemeClr val="accent3"/>
          </a:solidFill>
          <a:ln w="9525" cap="flat" cmpd="sng" algn="ctr">
            <a:solidFill>
              <a:srgbClr val="ACACAC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da-DK" sz="180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Verdana" pitchFamily="34" charset="0"/>
                <a:hlinkClick r:id="rId3" action="ppaction://hlinksldjump"/>
              </a:rPr>
              <a:t>В </a:t>
            </a:r>
            <a:r>
              <a:rPr kumimoji="0" lang="da-DK" sz="1800" i="0" u="none" strike="noStrike" cap="none" normalizeH="0" baseline="0" dirty="0" err="1" smtClean="0">
                <a:ln>
                  <a:noFill/>
                </a:ln>
                <a:solidFill>
                  <a:schemeClr val="bg1"/>
                </a:solidFill>
                <a:effectLst/>
                <a:latin typeface="Verdana" pitchFamily="34" charset="0"/>
                <a:hlinkClick r:id="rId3" action="ppaction://hlinksldjump"/>
              </a:rPr>
              <a:t>начало</a:t>
            </a:r>
            <a:endParaRPr kumimoji="0" lang="da-DK" sz="1800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Verdana" pitchFamily="34" charset="0"/>
            </a:endParaRPr>
          </a:p>
        </p:txBody>
      </p:sp>
      <p:sp>
        <p:nvSpPr>
          <p:cNvPr id="9" name="Rectangle 8"/>
          <p:cNvSpPr/>
          <p:nvPr/>
        </p:nvSpPr>
        <p:spPr bwMode="auto">
          <a:xfrm>
            <a:off x="8072462" y="3286124"/>
            <a:ext cx="428628" cy="571504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a-DK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Verdana" pitchFamily="34" charset="0"/>
            </a:endParaRPr>
          </a:p>
        </p:txBody>
      </p:sp>
      <p:grpSp>
        <p:nvGrpSpPr>
          <p:cNvPr id="12" name="Group 11"/>
          <p:cNvGrpSpPr/>
          <p:nvPr/>
        </p:nvGrpSpPr>
        <p:grpSpPr>
          <a:xfrm>
            <a:off x="7143768" y="2324899"/>
            <a:ext cx="1143008" cy="2286040"/>
            <a:chOff x="4429124" y="1142960"/>
            <a:chExt cx="2870200" cy="5307038"/>
          </a:xfrm>
        </p:grpSpPr>
        <p:sp>
          <p:nvSpPr>
            <p:cNvPr id="13" name="Rectangle 12"/>
            <p:cNvSpPr/>
            <p:nvPr/>
          </p:nvSpPr>
          <p:spPr bwMode="auto">
            <a:xfrm>
              <a:off x="6429356" y="5357802"/>
              <a:ext cx="428628" cy="571504"/>
            </a:xfrm>
            <a:prstGeom prst="rect">
              <a:avLst/>
            </a:prstGeom>
            <a:solidFill>
              <a:schemeClr val="bg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0" tIns="0" rIns="0" bIns="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ru-RU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Verdana" pitchFamily="34" charset="0"/>
              </a:endParaRPr>
            </a:p>
          </p:txBody>
        </p:sp>
        <p:pic>
          <p:nvPicPr>
            <p:cNvPr id="14" name="Picture 4" descr="2402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4429124" y="1357298"/>
              <a:ext cx="2870200" cy="50927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5" name="Oval 3"/>
            <p:cNvSpPr>
              <a:spLocks noChangeArrowheads="1"/>
            </p:cNvSpPr>
            <p:nvPr/>
          </p:nvSpPr>
          <p:spPr bwMode="auto">
            <a:xfrm>
              <a:off x="6000728" y="1142960"/>
              <a:ext cx="1071570" cy="4829175"/>
            </a:xfrm>
            <a:prstGeom prst="ellipse">
              <a:avLst/>
            </a:prstGeom>
            <a:solidFill>
              <a:srgbClr val="FFFFFF">
                <a:alpha val="0"/>
              </a:srgbClr>
            </a:solidFill>
            <a:ln w="25400">
              <a:solidFill>
                <a:srgbClr val="FF0000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</p:grpSp>
      <p:sp>
        <p:nvSpPr>
          <p:cNvPr id="16" name="Rectangle 3"/>
          <p:cNvSpPr txBox="1">
            <a:spLocks noChangeArrowheads="1"/>
          </p:cNvSpPr>
          <p:nvPr/>
        </p:nvSpPr>
        <p:spPr bwMode="auto">
          <a:xfrm>
            <a:off x="367541" y="2488392"/>
            <a:ext cx="8439150" cy="23216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18000" tIns="0" rIns="0" bIns="0" numCol="1" anchor="t" anchorCtr="0" compatLnSpc="1">
            <a:prstTxWarp prst="textNoShape">
              <a:avLst/>
            </a:prstTxWarp>
          </a:bodyPr>
          <a:lstStyle/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Pct val="80000"/>
              <a:buFontTx/>
              <a:buBlip>
                <a:blip r:embed="rId5"/>
              </a:buBlip>
              <a:tabLst>
                <a:tab pos="1274763" algn="l"/>
              </a:tabLst>
              <a:defRPr/>
            </a:pPr>
            <a:r>
              <a:rPr kumimoji="0" lang="da-DK" sz="18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</a:rPr>
              <a:t>GLR, GLP:</a:t>
            </a:r>
          </a:p>
          <a:p>
            <a:pPr marL="342900" lvl="0" indent="-342900" eaLnBrk="1" hangingPunct="1">
              <a:buSzPct val="80000"/>
              <a:buBlip>
                <a:blip r:embed="rId5"/>
              </a:buBlip>
              <a:tabLst>
                <a:tab pos="1274763" algn="l"/>
              </a:tabLst>
            </a:pPr>
            <a:r>
              <a:rPr lang="da-DK" sz="1400" kern="0" dirty="0" smtClean="0">
                <a:solidFill>
                  <a:schemeClr val="accent2">
                    <a:lumMod val="50000"/>
                  </a:schemeClr>
                </a:solidFill>
                <a:latin typeface="+mn-lt"/>
              </a:rPr>
              <a:t>CR02				</a:t>
            </a:r>
            <a:r>
              <a:rPr lang="en-US" sz="1400" kern="0" dirty="0">
                <a:solidFill>
                  <a:schemeClr val="accent2">
                    <a:lumMod val="50000"/>
                  </a:schemeClr>
                </a:solidFill>
              </a:rPr>
              <a:t>76124R-020</a:t>
            </a:r>
            <a:r>
              <a:rPr lang="en-US" sz="1400" dirty="0" smtClean="0"/>
              <a:t> </a:t>
            </a:r>
          </a:p>
          <a:p>
            <a:pPr marL="342900" lvl="0" indent="-342900" eaLnBrk="1" hangingPunct="1">
              <a:buSzPct val="80000"/>
              <a:buBlip>
                <a:blip r:embed="rId5"/>
              </a:buBlip>
              <a:tabLst>
                <a:tab pos="1274763" algn="l"/>
              </a:tabLst>
            </a:pPr>
            <a:r>
              <a:rPr kumimoji="0" lang="da-DK" sz="1400" b="0" i="0" u="none" strike="noStrike" kern="0" cap="none" spc="0" normalizeH="0" baseline="0" noProof="0" dirty="0" smtClean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uLnTx/>
                <a:uFillTx/>
                <a:latin typeface="+mn-lt"/>
              </a:rPr>
              <a:t>CR04, FR04, MR04		</a:t>
            </a:r>
            <a:r>
              <a:rPr lang="en-US" sz="1400" kern="0" dirty="0" smtClean="0">
                <a:solidFill>
                  <a:schemeClr val="accent2">
                    <a:lumMod val="50000"/>
                  </a:schemeClr>
                </a:solidFill>
              </a:rPr>
              <a:t>76124R-040 </a:t>
            </a:r>
            <a:r>
              <a:rPr kumimoji="0" lang="da-DK" sz="1400" b="0" i="0" u="none" strike="noStrike" kern="0" cap="none" spc="0" normalizeH="0" baseline="0" noProof="0" dirty="0" smtClean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uLnTx/>
                <a:uFillTx/>
                <a:latin typeface="+mn-lt"/>
              </a:rPr>
              <a:t>		</a:t>
            </a:r>
          </a:p>
          <a:p>
            <a:pPr marL="342900" lvl="0" indent="-342900" eaLnBrk="1" hangingPunct="1">
              <a:buSzPct val="80000"/>
              <a:buBlip>
                <a:blip r:embed="rId5"/>
              </a:buBlip>
              <a:tabLst>
                <a:tab pos="1274763" algn="l"/>
              </a:tabLst>
            </a:pPr>
            <a:r>
              <a:rPr kumimoji="0" lang="da-DK" sz="1400" b="0" i="0" u="none" strike="noStrike" kern="0" cap="none" spc="0" normalizeH="0" baseline="0" noProof="0" dirty="0" smtClean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uLnTx/>
                <a:uFillTx/>
                <a:latin typeface="+mn-lt"/>
              </a:rPr>
              <a:t>FR06, MR06, PR06, SR06		</a:t>
            </a:r>
            <a:r>
              <a:rPr lang="en-US" sz="1400" kern="0" dirty="0" smtClean="0">
                <a:solidFill>
                  <a:schemeClr val="accent2">
                    <a:lumMod val="50000"/>
                  </a:schemeClr>
                </a:solidFill>
              </a:rPr>
              <a:t>76124R-060</a:t>
            </a:r>
            <a:r>
              <a:rPr lang="da-DK" sz="1400" kern="0" dirty="0" smtClean="0">
                <a:solidFill>
                  <a:schemeClr val="accent2">
                    <a:lumMod val="50000"/>
                  </a:schemeClr>
                </a:solidFill>
              </a:rPr>
              <a:t> </a:t>
            </a:r>
            <a:r>
              <a:rPr lang="da-DK" sz="1400" kern="0" dirty="0" smtClean="0">
                <a:solidFill>
                  <a:schemeClr val="accent2">
                    <a:lumMod val="50000"/>
                  </a:schemeClr>
                </a:solidFill>
                <a:latin typeface="+mn-lt"/>
              </a:rPr>
              <a:t>	</a:t>
            </a:r>
            <a:endParaRPr kumimoji="0" lang="da-DK" sz="1400" b="0" i="0" u="none" strike="noStrike" kern="0" cap="none" spc="0" normalizeH="0" baseline="0" noProof="0" dirty="0" smtClean="0">
              <a:ln>
                <a:noFill/>
              </a:ln>
              <a:solidFill>
                <a:schemeClr val="accent2">
                  <a:lumMod val="50000"/>
                </a:schemeClr>
              </a:solidFill>
              <a:effectLst/>
              <a:uLnTx/>
              <a:uFillTx/>
              <a:latin typeface="+mn-lt"/>
            </a:endParaRPr>
          </a:p>
          <a:p>
            <a:pPr marL="342900" lvl="0" indent="-342900" eaLnBrk="1" hangingPunct="1">
              <a:buSzPct val="80000"/>
              <a:buBlip>
                <a:blip r:embed="rId5"/>
              </a:buBlip>
              <a:tabLst>
                <a:tab pos="1274763" algn="l"/>
              </a:tabLst>
            </a:pPr>
            <a:r>
              <a:rPr kumimoji="0" lang="da-DK" sz="1400" b="0" i="0" u="none" strike="noStrike" kern="0" cap="none" spc="0" normalizeH="0" baseline="0" noProof="0" dirty="0" smtClean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uLnTx/>
                <a:uFillTx/>
                <a:latin typeface="+mn-lt"/>
              </a:rPr>
              <a:t>MR08, PR08, SR08</a:t>
            </a:r>
            <a:r>
              <a:rPr lang="da-DK" sz="1400" kern="0" dirty="0" smtClean="0">
                <a:solidFill>
                  <a:schemeClr val="accent2">
                    <a:lumMod val="50000"/>
                  </a:schemeClr>
                </a:solidFill>
                <a:latin typeface="+mn-lt"/>
              </a:rPr>
              <a:t>		</a:t>
            </a:r>
            <a:r>
              <a:rPr lang="en-US" sz="1400" kern="0" dirty="0" smtClean="0">
                <a:solidFill>
                  <a:schemeClr val="accent2">
                    <a:lumMod val="50000"/>
                  </a:schemeClr>
                </a:solidFill>
              </a:rPr>
              <a:t>76124R-080</a:t>
            </a:r>
            <a:endParaRPr lang="da-DK" sz="1400" kern="0" dirty="0" smtClean="0">
              <a:solidFill>
                <a:schemeClr val="accent2">
                  <a:lumMod val="50000"/>
                </a:schemeClr>
              </a:solidFill>
              <a:latin typeface="+mn-lt"/>
            </a:endParaRPr>
          </a:p>
          <a:p>
            <a:pPr marL="342900" lvl="0" indent="-342900" eaLnBrk="1" hangingPunct="1">
              <a:buSzPct val="80000"/>
              <a:buBlip>
                <a:blip r:embed="rId5"/>
              </a:buBlip>
              <a:tabLst>
                <a:tab pos="1274763" algn="l"/>
              </a:tabLst>
            </a:pPr>
            <a:r>
              <a:rPr kumimoji="0" lang="da-DK" sz="1400" b="0" i="0" u="none" strike="noStrike" kern="0" cap="none" spc="0" normalizeH="0" baseline="0" noProof="0" dirty="0" smtClean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uLnTx/>
                <a:uFillTx/>
                <a:latin typeface="+mn-lt"/>
              </a:rPr>
              <a:t>MR10				</a:t>
            </a:r>
            <a:r>
              <a:rPr lang="en-US" sz="1400" kern="0" dirty="0" smtClean="0">
                <a:solidFill>
                  <a:schemeClr val="accent2">
                    <a:lumMod val="50000"/>
                  </a:schemeClr>
                </a:solidFill>
              </a:rPr>
              <a:t>76124R-100 </a:t>
            </a:r>
            <a:endParaRPr kumimoji="0" lang="da-DK" sz="1400" b="0" i="0" u="none" strike="noStrike" kern="0" cap="none" spc="0" normalizeH="0" baseline="0" noProof="0" dirty="0" smtClean="0">
              <a:ln>
                <a:noFill/>
              </a:ln>
              <a:solidFill>
                <a:schemeClr val="accent2">
                  <a:lumMod val="50000"/>
                </a:schemeClr>
              </a:solidFill>
              <a:effectLst/>
              <a:uLnTx/>
              <a:uFillTx/>
              <a:latin typeface="+mn-lt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500034" y="5857892"/>
            <a:ext cx="55721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dirty="0" err="1" smtClean="0">
                <a:hlinkClick r:id="rId6" action="ppaction://hlinksldjump"/>
              </a:rPr>
              <a:t>Вернуться</a:t>
            </a:r>
            <a:r>
              <a:rPr lang="da-DK" dirty="0" smtClean="0">
                <a:hlinkClick r:id="rId6" action="ppaction://hlinksldjump"/>
              </a:rPr>
              <a:t> к </a:t>
            </a:r>
            <a:r>
              <a:rPr lang="da-DK" dirty="0" err="1" smtClean="0">
                <a:hlinkClick r:id="rId6" action="ppaction://hlinksldjump"/>
              </a:rPr>
              <a:t>окнам</a:t>
            </a:r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30871279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Rectangle 2"/>
          <p:cNvSpPr>
            <a:spLocks noGrp="1" noChangeArrowheads="1"/>
          </p:cNvSpPr>
          <p:nvPr>
            <p:ph type="title"/>
          </p:nvPr>
        </p:nvSpPr>
        <p:spPr>
          <a:xfrm>
            <a:off x="367541" y="568636"/>
            <a:ext cx="7032625" cy="1331899"/>
          </a:xfrm>
        </p:spPr>
        <p:txBody>
          <a:bodyPr/>
          <a:lstStyle/>
          <a:p>
            <a:r>
              <a:rPr lang="ru-RU" sz="1600" dirty="0" smtClean="0"/>
              <a:t>Накладки для окна</a:t>
            </a:r>
            <a:r>
              <a:rPr lang="en-US" sz="2400" dirty="0" smtClean="0"/>
              <a:t/>
            </a:r>
            <a:br>
              <a:rPr lang="en-US" sz="2400" dirty="0" smtClean="0"/>
            </a:br>
            <a:r>
              <a:rPr lang="ru-RU" sz="2000" dirty="0"/>
              <a:t>Перекрывающая накладка поворотной створки</a:t>
            </a:r>
            <a:r>
              <a:rPr lang="ru-RU" sz="2000" dirty="0" smtClean="0"/>
              <a:t/>
            </a:r>
            <a:br>
              <a:rPr lang="ru-RU" sz="2000" dirty="0" smtClean="0"/>
            </a:br>
            <a:r>
              <a:rPr lang="ru-RU" sz="2000" dirty="0" smtClean="0">
                <a:solidFill>
                  <a:srgbClr val="FF0000"/>
                </a:solidFill>
              </a:rPr>
              <a:t>(правая изнутри)</a:t>
            </a:r>
            <a:r>
              <a:rPr lang="en-US" sz="2400" dirty="0" smtClean="0"/>
              <a:t/>
            </a:r>
            <a:br>
              <a:rPr lang="en-US" sz="2400" dirty="0" smtClean="0"/>
            </a:br>
            <a:r>
              <a:rPr lang="en-US" sz="1600" dirty="0" smtClean="0"/>
              <a:t>VELUX </a:t>
            </a:r>
            <a:r>
              <a:rPr lang="en-US" sz="1600" dirty="0"/>
              <a:t>OPTIMA (</a:t>
            </a:r>
            <a:r>
              <a:rPr lang="ru-RU" sz="1600" dirty="0"/>
              <a:t>например, </a:t>
            </a:r>
            <a:r>
              <a:rPr lang="en-US" sz="1600" dirty="0"/>
              <a:t>GZR MR08 3050</a:t>
            </a:r>
            <a:r>
              <a:rPr lang="en-US" sz="1600" dirty="0" smtClean="0"/>
              <a:t>) – GZR  </a:t>
            </a:r>
            <a:r>
              <a:rPr lang="ru-RU" sz="1600" dirty="0" smtClean="0"/>
              <a:t>и</a:t>
            </a:r>
            <a:r>
              <a:rPr lang="en-US" sz="1600" dirty="0"/>
              <a:t/>
            </a:r>
            <a:br>
              <a:rPr lang="en-US" sz="1600" dirty="0"/>
            </a:br>
            <a:r>
              <a:rPr lang="ru-RU" sz="1600" dirty="0" smtClean="0"/>
              <a:t>2003-2015 </a:t>
            </a:r>
            <a:r>
              <a:rPr lang="ru-RU" sz="1600" dirty="0" err="1" smtClean="0"/>
              <a:t>гг</a:t>
            </a:r>
            <a:r>
              <a:rPr lang="ru-RU" sz="1600" dirty="0" smtClean="0"/>
              <a:t> (например,  </a:t>
            </a:r>
            <a:r>
              <a:rPr lang="en-US" sz="1600" dirty="0" smtClean="0"/>
              <a:t>GGL M08 3073G)</a:t>
            </a:r>
            <a:r>
              <a:rPr lang="ru-RU" sz="1600" dirty="0" smtClean="0"/>
              <a:t> - Алюминий</a:t>
            </a:r>
            <a:endParaRPr lang="en-US" sz="1600" dirty="0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B5E496-C20A-4259-82D6-EE90691934EF}" type="slidenum">
              <a:rPr lang="da-DK" smtClean="0"/>
              <a:pPr/>
              <a:t>58</a:t>
            </a:fld>
            <a:endParaRPr lang="da-DK"/>
          </a:p>
        </p:txBody>
      </p:sp>
      <p:sp>
        <p:nvSpPr>
          <p:cNvPr id="10" name="Flowchart: Alternate Process 9"/>
          <p:cNvSpPr/>
          <p:nvPr/>
        </p:nvSpPr>
        <p:spPr bwMode="auto">
          <a:xfrm>
            <a:off x="7286644" y="5786454"/>
            <a:ext cx="1357322" cy="500066"/>
          </a:xfrm>
          <a:prstGeom prst="flowChartAlternateProcess">
            <a:avLst/>
          </a:prstGeom>
          <a:solidFill>
            <a:schemeClr val="accent3"/>
          </a:solidFill>
          <a:ln w="9525" cap="flat" cmpd="sng" algn="ctr">
            <a:solidFill>
              <a:srgbClr val="ACACAC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80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Verdana" pitchFamily="34" charset="0"/>
                <a:hlinkClick r:id="rId2" action="ppaction://hlinksldjump"/>
              </a:rPr>
              <a:t>В начало</a:t>
            </a:r>
            <a:endParaRPr kumimoji="0" lang="ru-RU" sz="1800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Verdana" pitchFamily="34" charset="0"/>
            </a:endParaRPr>
          </a:p>
        </p:txBody>
      </p:sp>
      <p:sp>
        <p:nvSpPr>
          <p:cNvPr id="9" name="Rectangle 8"/>
          <p:cNvSpPr/>
          <p:nvPr/>
        </p:nvSpPr>
        <p:spPr bwMode="auto">
          <a:xfrm>
            <a:off x="8072462" y="3286124"/>
            <a:ext cx="428628" cy="571504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Verdana" pitchFamily="34" charset="0"/>
            </a:endParaRPr>
          </a:p>
        </p:txBody>
      </p:sp>
      <p:grpSp>
        <p:nvGrpSpPr>
          <p:cNvPr id="12" name="Group 11"/>
          <p:cNvGrpSpPr/>
          <p:nvPr/>
        </p:nvGrpSpPr>
        <p:grpSpPr>
          <a:xfrm>
            <a:off x="7143768" y="2324899"/>
            <a:ext cx="1143008" cy="2286040"/>
            <a:chOff x="4429124" y="1142960"/>
            <a:chExt cx="2870200" cy="5307038"/>
          </a:xfrm>
        </p:grpSpPr>
        <p:sp>
          <p:nvSpPr>
            <p:cNvPr id="13" name="Rectangle 12"/>
            <p:cNvSpPr/>
            <p:nvPr/>
          </p:nvSpPr>
          <p:spPr bwMode="auto">
            <a:xfrm>
              <a:off x="6429356" y="5357802"/>
              <a:ext cx="428628" cy="571504"/>
            </a:xfrm>
            <a:prstGeom prst="rect">
              <a:avLst/>
            </a:prstGeom>
            <a:solidFill>
              <a:schemeClr val="bg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0" tIns="0" rIns="0" bIns="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ru-RU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Verdana" pitchFamily="34" charset="0"/>
              </a:endParaRPr>
            </a:p>
          </p:txBody>
        </p:sp>
        <p:pic>
          <p:nvPicPr>
            <p:cNvPr id="14" name="Picture 4" descr="2402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4429124" y="1357298"/>
              <a:ext cx="2870200" cy="50927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5" name="Oval 3"/>
            <p:cNvSpPr>
              <a:spLocks noChangeArrowheads="1"/>
            </p:cNvSpPr>
            <p:nvPr/>
          </p:nvSpPr>
          <p:spPr bwMode="auto">
            <a:xfrm>
              <a:off x="6000728" y="1142960"/>
              <a:ext cx="1071570" cy="4829175"/>
            </a:xfrm>
            <a:prstGeom prst="ellipse">
              <a:avLst/>
            </a:prstGeom>
            <a:solidFill>
              <a:srgbClr val="FFFFFF">
                <a:alpha val="0"/>
              </a:srgbClr>
            </a:solidFill>
            <a:ln w="25400">
              <a:solidFill>
                <a:srgbClr val="FF0000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</p:grpSp>
      <p:sp>
        <p:nvSpPr>
          <p:cNvPr id="16" name="Rectangle 3"/>
          <p:cNvSpPr txBox="1">
            <a:spLocks noChangeArrowheads="1"/>
          </p:cNvSpPr>
          <p:nvPr/>
        </p:nvSpPr>
        <p:spPr bwMode="auto">
          <a:xfrm>
            <a:off x="367541" y="2488392"/>
            <a:ext cx="8439150" cy="23216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18000" tIns="0" rIns="0" bIns="0" numCol="1" anchor="t" anchorCtr="0" compatLnSpc="1">
            <a:prstTxWarp prst="textNoShape">
              <a:avLst/>
            </a:prstTxWarp>
          </a:bodyPr>
          <a:lstStyle/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Pct val="80000"/>
              <a:buFontTx/>
              <a:buBlip>
                <a:blip r:embed="rId4"/>
              </a:buBlip>
              <a:tabLst>
                <a:tab pos="1274763" algn="l"/>
              </a:tabLst>
              <a:defRPr/>
            </a:pPr>
            <a:r>
              <a:rPr kumimoji="0" lang="en-US" sz="18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GZR, GZL, GGL, GGU</a:t>
            </a:r>
            <a:r>
              <a:rPr lang="ru-RU" kern="0" dirty="0" smtClean="0">
                <a:latin typeface="+mn-lt"/>
              </a:rPr>
              <a:t>, </a:t>
            </a:r>
            <a:r>
              <a:rPr lang="en-US" kern="0" dirty="0" smtClean="0">
                <a:latin typeface="+mn-lt"/>
              </a:rPr>
              <a:t>GPL</a:t>
            </a:r>
            <a:r>
              <a:rPr kumimoji="0" lang="en-US" sz="18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:</a:t>
            </a:r>
          </a:p>
          <a:p>
            <a:pPr marL="342900" lvl="0" indent="-342900" eaLnBrk="1" hangingPunct="1">
              <a:buSzPct val="80000"/>
              <a:buBlip>
                <a:blip r:embed="rId4"/>
              </a:buBlip>
              <a:tabLst>
                <a:tab pos="1274763" algn="l"/>
              </a:tabLst>
            </a:pPr>
            <a:r>
              <a:rPr lang="en-US" sz="1400" kern="0" dirty="0" smtClean="0">
                <a:solidFill>
                  <a:schemeClr val="accent2">
                    <a:lumMod val="50000"/>
                  </a:schemeClr>
                </a:solidFill>
                <a:latin typeface="+mn-lt"/>
              </a:rPr>
              <a:t>CR02, C02 					</a:t>
            </a:r>
            <a:r>
              <a:rPr lang="ru-RU" sz="1400" kern="0" dirty="0" smtClean="0">
                <a:solidFill>
                  <a:schemeClr val="accent2">
                    <a:lumMod val="50000"/>
                  </a:schemeClr>
                </a:solidFill>
                <a:latin typeface="+mn-lt"/>
              </a:rPr>
              <a:t>60010</a:t>
            </a:r>
            <a:r>
              <a:rPr lang="en-US" sz="1400" kern="0" dirty="0" smtClean="0">
                <a:solidFill>
                  <a:schemeClr val="accent2">
                    <a:lumMod val="50000"/>
                  </a:schemeClr>
                </a:solidFill>
                <a:latin typeface="+mn-lt"/>
              </a:rPr>
              <a:t>R-020</a:t>
            </a:r>
            <a:endParaRPr kumimoji="0" lang="en-US" sz="1400" b="0" i="0" u="none" strike="noStrike" kern="0" cap="none" spc="0" normalizeH="0" baseline="0" noProof="0" dirty="0" smtClean="0">
              <a:ln>
                <a:noFill/>
              </a:ln>
              <a:solidFill>
                <a:schemeClr val="accent2">
                  <a:lumMod val="50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lvl="0" indent="-342900" eaLnBrk="1" hangingPunct="1">
              <a:buSzPct val="80000"/>
              <a:buBlip>
                <a:blip r:embed="rId4"/>
              </a:buBlip>
              <a:tabLst>
                <a:tab pos="1274763" algn="l"/>
              </a:tabLst>
            </a:pPr>
            <a:r>
              <a:rPr kumimoji="0" lang="en-US" sz="1400" b="0" i="0" u="none" strike="noStrike" kern="0" cap="none" spc="0" normalizeH="0" baseline="0" noProof="0" dirty="0" smtClean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CR04, FR04, MR04, C04, F04, M04,</a:t>
            </a:r>
            <a:r>
              <a:rPr kumimoji="0" lang="en-US" sz="1400" b="0" i="0" u="none" strike="noStrike" kern="0" cap="none" spc="0" normalizeH="0" noProof="0" dirty="0" smtClean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P04, U04</a:t>
            </a:r>
            <a:r>
              <a:rPr kumimoji="0" lang="en-US" sz="1400" b="0" i="0" u="none" strike="noStrike" kern="0" cap="none" spc="0" normalizeH="0" baseline="0" noProof="0" dirty="0" smtClean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	</a:t>
            </a:r>
            <a:r>
              <a:rPr kumimoji="0" lang="ru-RU" sz="1400" b="0" i="0" u="none" strike="noStrike" kern="0" cap="none" spc="0" normalizeH="0" baseline="0" noProof="0" dirty="0" smtClean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	</a:t>
            </a:r>
            <a:r>
              <a:rPr lang="en-US" sz="1400" kern="0" dirty="0" smtClean="0">
                <a:solidFill>
                  <a:schemeClr val="accent2">
                    <a:lumMod val="50000"/>
                  </a:schemeClr>
                </a:solidFill>
              </a:rPr>
              <a:t>60010R-040 </a:t>
            </a:r>
            <a:r>
              <a:rPr kumimoji="0" lang="en-US" sz="1400" b="0" i="0" u="none" strike="noStrike" kern="0" cap="none" spc="0" normalizeH="0" baseline="0" noProof="0" dirty="0" smtClean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		</a:t>
            </a:r>
          </a:p>
          <a:p>
            <a:pPr marL="342900" lvl="0" indent="-342900" eaLnBrk="1" hangingPunct="1">
              <a:buSzPct val="80000"/>
              <a:buBlip>
                <a:blip r:embed="rId4"/>
              </a:buBlip>
              <a:tabLst>
                <a:tab pos="1274763" algn="l"/>
              </a:tabLst>
            </a:pPr>
            <a:r>
              <a:rPr kumimoji="0" lang="en-US" sz="1400" b="0" i="0" u="none" strike="noStrike" kern="0" cap="none" spc="0" normalizeH="0" baseline="0" noProof="0" dirty="0" smtClean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FR06, MR06, PR06, SR06,</a:t>
            </a:r>
            <a:r>
              <a:rPr kumimoji="0" lang="en-US" sz="1400" b="0" i="0" u="none" strike="noStrike" kern="0" cap="none" spc="0" normalizeH="0" noProof="0" dirty="0" smtClean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en-US" sz="1400" b="0" i="0" u="none" strike="noStrike" kern="0" cap="none" spc="0" normalizeH="0" baseline="0" noProof="0" dirty="0" smtClean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C06, F06, M06, P06, S06	</a:t>
            </a:r>
            <a:r>
              <a:rPr lang="en-US" sz="1400" kern="0" dirty="0" smtClean="0">
                <a:solidFill>
                  <a:schemeClr val="accent2">
                    <a:lumMod val="50000"/>
                  </a:schemeClr>
                </a:solidFill>
              </a:rPr>
              <a:t>60010R-060 </a:t>
            </a:r>
            <a:r>
              <a:rPr lang="en-US" sz="1400" kern="0" dirty="0" smtClean="0">
                <a:solidFill>
                  <a:schemeClr val="accent2">
                    <a:lumMod val="50000"/>
                  </a:schemeClr>
                </a:solidFill>
                <a:latin typeface="+mn-lt"/>
              </a:rPr>
              <a:t>	</a:t>
            </a:r>
            <a:endParaRPr kumimoji="0" lang="en-US" sz="1400" b="0" i="0" u="none" strike="noStrike" kern="0" cap="none" spc="0" normalizeH="0" baseline="0" noProof="0" dirty="0" smtClean="0">
              <a:ln>
                <a:noFill/>
              </a:ln>
              <a:solidFill>
                <a:schemeClr val="accent2">
                  <a:lumMod val="50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lvl="0" indent="-342900" eaLnBrk="1" hangingPunct="1">
              <a:buSzPct val="80000"/>
              <a:buBlip>
                <a:blip r:embed="rId4"/>
              </a:buBlip>
              <a:tabLst>
                <a:tab pos="1274763" algn="l"/>
              </a:tabLst>
            </a:pPr>
            <a:r>
              <a:rPr kumimoji="0" lang="en-US" sz="1400" b="0" i="0" u="none" strike="noStrike" kern="0" cap="none" spc="0" normalizeH="0" baseline="0" noProof="0" dirty="0" smtClean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MR08, F08, M08, P08, S08</a:t>
            </a:r>
            <a:r>
              <a:rPr lang="en-US" sz="1400" kern="0" dirty="0" smtClean="0">
                <a:solidFill>
                  <a:schemeClr val="accent2">
                    <a:lumMod val="50000"/>
                  </a:schemeClr>
                </a:solidFill>
                <a:latin typeface="+mn-lt"/>
              </a:rPr>
              <a:t>, U08			</a:t>
            </a:r>
            <a:r>
              <a:rPr lang="en-US" sz="1400" kern="0" dirty="0" smtClean="0">
                <a:solidFill>
                  <a:schemeClr val="accent2">
                    <a:lumMod val="50000"/>
                  </a:schemeClr>
                </a:solidFill>
              </a:rPr>
              <a:t>60010R-080</a:t>
            </a:r>
            <a:endParaRPr kumimoji="0" lang="en-US" sz="1400" b="0" i="0" u="none" strike="noStrike" kern="0" cap="none" spc="0" normalizeH="0" baseline="0" noProof="0" dirty="0" smtClean="0">
              <a:ln>
                <a:noFill/>
              </a:ln>
              <a:solidFill>
                <a:schemeClr val="accent2">
                  <a:lumMod val="50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lvl="0" indent="-342900" eaLnBrk="1" hangingPunct="1">
              <a:buSzPct val="80000"/>
              <a:buBlip>
                <a:blip r:embed="rId4"/>
              </a:buBlip>
              <a:tabLst>
                <a:tab pos="1274763" algn="l"/>
              </a:tabLst>
            </a:pPr>
            <a:r>
              <a:rPr kumimoji="0" lang="en-US" sz="1400" b="0" i="0" u="none" strike="noStrike" kern="0" cap="none" spc="0" normalizeH="0" baseline="0" noProof="0" dirty="0" smtClean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M10, P10, S10, U10				</a:t>
            </a:r>
            <a:r>
              <a:rPr lang="en-US" sz="1400" kern="0" dirty="0" smtClean="0">
                <a:solidFill>
                  <a:schemeClr val="accent2">
                    <a:lumMod val="50000"/>
                  </a:schemeClr>
                </a:solidFill>
              </a:rPr>
              <a:t>60010R-100</a:t>
            </a:r>
            <a:endParaRPr kumimoji="0" lang="en-US" sz="1400" b="0" i="0" u="none" strike="noStrike" kern="0" cap="none" spc="0" normalizeH="0" baseline="0" noProof="0" dirty="0" smtClean="0">
              <a:ln>
                <a:noFill/>
              </a:ln>
              <a:solidFill>
                <a:schemeClr val="accent2">
                  <a:lumMod val="50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500034" y="5857892"/>
            <a:ext cx="55721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hlinkClick r:id="rId5" action="ppaction://hlinksldjump"/>
              </a:rPr>
              <a:t>Вернуться к окнам</a:t>
            </a: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47663" y="1219201"/>
            <a:ext cx="8439150" cy="3577952"/>
          </a:xfrm>
        </p:spPr>
        <p:txBody>
          <a:bodyPr/>
          <a:lstStyle/>
          <a:p>
            <a:r>
              <a:rPr lang="ru-RU" dirty="0"/>
              <a:t>VELUX PREMIUM (например,  GGL MK08 3070) - </a:t>
            </a:r>
            <a:r>
              <a:rPr lang="ru-RU" dirty="0">
                <a:hlinkClick r:id="rId3" action="ppaction://hlinksldjump"/>
              </a:rPr>
              <a:t>Алюминий</a:t>
            </a:r>
            <a:endParaRPr lang="ru-RU" dirty="0"/>
          </a:p>
          <a:p>
            <a:r>
              <a:rPr lang="ru-RU" dirty="0"/>
              <a:t>VELUX PREMIUM (например,  GGL MK08 3170) - </a:t>
            </a:r>
            <a:r>
              <a:rPr lang="ru-RU" dirty="0">
                <a:hlinkClick r:id="rId4" action="ppaction://hlinksldjump"/>
              </a:rPr>
              <a:t>Медь</a:t>
            </a:r>
            <a:endParaRPr lang="ru-RU" dirty="0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B5E496-C20A-4259-82D6-EE90691934EF}" type="slidenum">
              <a:rPr lang="ru-RU" smtClean="0"/>
              <a:pPr/>
              <a:t>59</a:t>
            </a:fld>
            <a:endParaRPr lang="ru-RU" dirty="0"/>
          </a:p>
        </p:txBody>
      </p:sp>
      <p:sp>
        <p:nvSpPr>
          <p:cNvPr id="10" name="Flowchart: Alternate Process 9"/>
          <p:cNvSpPr/>
          <p:nvPr/>
        </p:nvSpPr>
        <p:spPr bwMode="auto">
          <a:xfrm>
            <a:off x="7286644" y="5786454"/>
            <a:ext cx="1357322" cy="500066"/>
          </a:xfrm>
          <a:prstGeom prst="flowChartAlternateProcess">
            <a:avLst/>
          </a:prstGeom>
          <a:solidFill>
            <a:schemeClr val="accent3"/>
          </a:solidFill>
          <a:ln w="9525" cap="flat" cmpd="sng" algn="ctr">
            <a:solidFill>
              <a:srgbClr val="ACACAC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80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Verdana" pitchFamily="34" charset="0"/>
                <a:hlinkClick r:id="rId5" action="ppaction://hlinksldjump"/>
              </a:rPr>
              <a:t>В начало</a:t>
            </a:r>
            <a:endParaRPr kumimoji="0" lang="ru-RU" sz="1800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Verdana" pitchFamily="34" charset="0"/>
            </a:endParaRPr>
          </a:p>
        </p:txBody>
      </p:sp>
      <p:sp>
        <p:nvSpPr>
          <p:cNvPr id="6" name="Rectangle 2"/>
          <p:cNvSpPr txBox="1">
            <a:spLocks noChangeArrowheads="1"/>
          </p:cNvSpPr>
          <p:nvPr/>
        </p:nvSpPr>
        <p:spPr bwMode="auto">
          <a:xfrm>
            <a:off x="357158" y="214290"/>
            <a:ext cx="7671226" cy="936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36000" numCol="1" anchor="b" anchorCtr="0" compatLnSpc="1">
            <a:prstTxWarp prst="textNoShape">
              <a:avLst/>
            </a:prstTxWarp>
          </a:bodyPr>
          <a:lstStyle/>
          <a:p>
            <a:r>
              <a:rPr lang="ru-RU" sz="1600" kern="0" dirty="0" smtClean="0"/>
              <a:t>Накладки для окна</a:t>
            </a:r>
            <a:r>
              <a:rPr lang="ru-RU" sz="2400" kern="0" dirty="0" smtClean="0"/>
              <a:t/>
            </a:r>
            <a:br>
              <a:rPr lang="ru-RU" sz="2400" kern="0" dirty="0" smtClean="0"/>
            </a:br>
            <a:r>
              <a:rPr lang="ru-RU" sz="2400" dirty="0" smtClean="0"/>
              <a:t>Перекрывающая накладка поворотной створки</a:t>
            </a:r>
          </a:p>
        </p:txBody>
      </p:sp>
      <p:sp>
        <p:nvSpPr>
          <p:cNvPr id="9" name="Rectangle 8"/>
          <p:cNvSpPr/>
          <p:nvPr/>
        </p:nvSpPr>
        <p:spPr bwMode="auto">
          <a:xfrm>
            <a:off x="2000232" y="4000504"/>
            <a:ext cx="428628" cy="571504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Verdana" pitchFamily="34" charset="0"/>
            </a:endParaRPr>
          </a:p>
        </p:txBody>
      </p:sp>
      <p:grpSp>
        <p:nvGrpSpPr>
          <p:cNvPr id="11" name="Group 10"/>
          <p:cNvGrpSpPr/>
          <p:nvPr/>
        </p:nvGrpSpPr>
        <p:grpSpPr>
          <a:xfrm>
            <a:off x="714348" y="2143116"/>
            <a:ext cx="1428760" cy="2857544"/>
            <a:chOff x="4429124" y="1142960"/>
            <a:chExt cx="2870200" cy="5307038"/>
          </a:xfrm>
        </p:grpSpPr>
        <p:sp>
          <p:nvSpPr>
            <p:cNvPr id="12" name="Rectangle 11"/>
            <p:cNvSpPr/>
            <p:nvPr/>
          </p:nvSpPr>
          <p:spPr bwMode="auto">
            <a:xfrm>
              <a:off x="6429356" y="5357802"/>
              <a:ext cx="428628" cy="571504"/>
            </a:xfrm>
            <a:prstGeom prst="rect">
              <a:avLst/>
            </a:prstGeom>
            <a:solidFill>
              <a:schemeClr val="bg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0" tIns="0" rIns="0" bIns="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ru-RU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Verdana" pitchFamily="34" charset="0"/>
              </a:endParaRPr>
            </a:p>
          </p:txBody>
        </p:sp>
        <p:pic>
          <p:nvPicPr>
            <p:cNvPr id="13" name="Picture 4" descr="2402"/>
            <p:cNvPicPr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4429124" y="1357298"/>
              <a:ext cx="2870200" cy="50927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4" name="Oval 3"/>
            <p:cNvSpPr>
              <a:spLocks noChangeArrowheads="1"/>
            </p:cNvSpPr>
            <p:nvPr/>
          </p:nvSpPr>
          <p:spPr bwMode="auto">
            <a:xfrm>
              <a:off x="6000728" y="1142960"/>
              <a:ext cx="1071570" cy="4829175"/>
            </a:xfrm>
            <a:prstGeom prst="ellipse">
              <a:avLst/>
            </a:prstGeom>
            <a:solidFill>
              <a:srgbClr val="FFFFFF">
                <a:alpha val="0"/>
              </a:srgbClr>
            </a:solidFill>
            <a:ln w="25400">
              <a:solidFill>
                <a:srgbClr val="FF0000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</p:grpSp>
      <p:sp>
        <p:nvSpPr>
          <p:cNvPr id="15" name="TextBox 14"/>
          <p:cNvSpPr txBox="1"/>
          <p:nvPr/>
        </p:nvSpPr>
        <p:spPr>
          <a:xfrm>
            <a:off x="500034" y="5857892"/>
            <a:ext cx="55721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hlinkClick r:id="rId7" action="ppaction://hlinksldjump"/>
              </a:rPr>
              <a:t>Вернуться к окнам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4222962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Вентиляционный клапан</a:t>
            </a:r>
            <a:br>
              <a:rPr lang="ru-RU" dirty="0" smtClean="0"/>
            </a:br>
            <a:r>
              <a:rPr lang="en-US" sz="2400" dirty="0" smtClean="0">
                <a:solidFill>
                  <a:srgbClr val="FF0000"/>
                </a:solidFill>
              </a:rPr>
              <a:t>VELUX PREMIUM</a:t>
            </a:r>
            <a:endParaRPr lang="da-DK" sz="2400" dirty="0">
              <a:solidFill>
                <a:srgbClr val="FF0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GGL, GPL:</a:t>
            </a:r>
          </a:p>
          <a:p>
            <a:r>
              <a:rPr lang="en-US" sz="1400" smtClean="0">
                <a:solidFill>
                  <a:schemeClr val="accent2">
                    <a:lumMod val="50000"/>
                  </a:schemeClr>
                </a:solidFill>
              </a:rPr>
              <a:t>C</a:t>
            </a:r>
            <a:r>
              <a:rPr lang="en-US" sz="1400" smtClean="0">
                <a:solidFill>
                  <a:srgbClr val="FF0000"/>
                </a:solidFill>
              </a:rPr>
              <a:t>K</a:t>
            </a:r>
            <a:r>
              <a:rPr lang="en-US" sz="1400" smtClean="0">
                <a:solidFill>
                  <a:schemeClr val="accent2">
                    <a:lumMod val="50000"/>
                  </a:schemeClr>
                </a:solidFill>
              </a:rPr>
              <a:t>02</a:t>
            </a:r>
            <a:r>
              <a:rPr lang="en-US" sz="1400">
                <a:solidFill>
                  <a:schemeClr val="accent2">
                    <a:lumMod val="50000"/>
                  </a:schemeClr>
                </a:solidFill>
              </a:rPr>
              <a:t>, </a:t>
            </a:r>
            <a:r>
              <a:rPr lang="en-US" sz="1400" smtClean="0">
                <a:solidFill>
                  <a:schemeClr val="accent2">
                    <a:lumMod val="50000"/>
                  </a:schemeClr>
                </a:solidFill>
              </a:rPr>
              <a:t>C</a:t>
            </a:r>
            <a:r>
              <a:rPr lang="en-US" sz="1400" smtClean="0">
                <a:solidFill>
                  <a:srgbClr val="FF0000"/>
                </a:solidFill>
              </a:rPr>
              <a:t>K</a:t>
            </a:r>
            <a:r>
              <a:rPr lang="en-US" sz="1400" smtClean="0">
                <a:solidFill>
                  <a:schemeClr val="accent2">
                    <a:lumMod val="50000"/>
                  </a:schemeClr>
                </a:solidFill>
              </a:rPr>
              <a:t>04</a:t>
            </a:r>
            <a:r>
              <a:rPr lang="en-US" sz="1400" dirty="0">
                <a:solidFill>
                  <a:schemeClr val="accent2">
                    <a:lumMod val="50000"/>
                  </a:schemeClr>
                </a:solidFill>
              </a:rPr>
              <a:t>			</a:t>
            </a:r>
            <a:r>
              <a:rPr lang="en-US" sz="1400" smtClean="0">
                <a:solidFill>
                  <a:schemeClr val="accent2">
                    <a:lumMod val="50000"/>
                  </a:schemeClr>
                </a:solidFill>
              </a:rPr>
              <a:t>	750491CK3</a:t>
            </a:r>
            <a:endParaRPr lang="en-US" sz="1400" dirty="0" smtClean="0">
              <a:solidFill>
                <a:schemeClr val="accent2">
                  <a:lumMod val="50000"/>
                </a:schemeClr>
              </a:solidFill>
            </a:endParaRPr>
          </a:p>
          <a:p>
            <a:r>
              <a:rPr lang="en-US" sz="1400" smtClean="0">
                <a:solidFill>
                  <a:schemeClr val="accent2">
                    <a:lumMod val="50000"/>
                  </a:schemeClr>
                </a:solidFill>
              </a:rPr>
              <a:t>F</a:t>
            </a:r>
            <a:r>
              <a:rPr lang="en-US" sz="1400" smtClean="0">
                <a:solidFill>
                  <a:srgbClr val="FF0000"/>
                </a:solidFill>
              </a:rPr>
              <a:t>K</a:t>
            </a:r>
            <a:r>
              <a:rPr lang="en-US" sz="1400" smtClean="0">
                <a:solidFill>
                  <a:schemeClr val="accent2">
                    <a:lumMod val="50000"/>
                  </a:schemeClr>
                </a:solidFill>
              </a:rPr>
              <a:t>04, F</a:t>
            </a:r>
            <a:r>
              <a:rPr lang="en-US" sz="1400" smtClean="0">
                <a:solidFill>
                  <a:srgbClr val="FF0000"/>
                </a:solidFill>
              </a:rPr>
              <a:t>K</a:t>
            </a:r>
            <a:r>
              <a:rPr lang="en-US" sz="1400" smtClean="0">
                <a:solidFill>
                  <a:schemeClr val="accent2">
                    <a:lumMod val="50000"/>
                  </a:schemeClr>
                </a:solidFill>
              </a:rPr>
              <a:t>06</a:t>
            </a:r>
            <a:r>
              <a:rPr lang="en-US" sz="1400" dirty="0" smtClean="0">
                <a:solidFill>
                  <a:schemeClr val="accent2">
                    <a:lumMod val="50000"/>
                  </a:schemeClr>
                </a:solidFill>
              </a:rPr>
              <a:t>			</a:t>
            </a:r>
            <a:r>
              <a:rPr lang="en-US" sz="1400" smtClean="0">
                <a:solidFill>
                  <a:schemeClr val="accent2">
                    <a:lumMod val="50000"/>
                  </a:schemeClr>
                </a:solidFill>
              </a:rPr>
              <a:t>	750491FK3</a:t>
            </a:r>
            <a:endParaRPr lang="en-US" sz="1400" dirty="0" smtClean="0">
              <a:solidFill>
                <a:schemeClr val="accent2">
                  <a:lumMod val="50000"/>
                </a:schemeClr>
              </a:solidFill>
            </a:endParaRPr>
          </a:p>
          <a:p>
            <a:r>
              <a:rPr lang="en-US" sz="1400" smtClean="0">
                <a:solidFill>
                  <a:schemeClr val="accent2">
                    <a:lumMod val="50000"/>
                  </a:schemeClr>
                </a:solidFill>
              </a:rPr>
              <a:t>M</a:t>
            </a:r>
            <a:r>
              <a:rPr lang="en-US" sz="1400" smtClean="0">
                <a:solidFill>
                  <a:srgbClr val="FF0000"/>
                </a:solidFill>
              </a:rPr>
              <a:t>K</a:t>
            </a:r>
            <a:r>
              <a:rPr lang="en-US" sz="1400" smtClean="0">
                <a:solidFill>
                  <a:schemeClr val="accent2">
                    <a:lumMod val="50000"/>
                  </a:schemeClr>
                </a:solidFill>
              </a:rPr>
              <a:t>04, M</a:t>
            </a:r>
            <a:r>
              <a:rPr lang="en-US" sz="1400" smtClean="0">
                <a:solidFill>
                  <a:srgbClr val="FF0000"/>
                </a:solidFill>
              </a:rPr>
              <a:t>K</a:t>
            </a:r>
            <a:r>
              <a:rPr lang="en-US" sz="1400" smtClean="0">
                <a:solidFill>
                  <a:schemeClr val="accent2">
                    <a:lumMod val="50000"/>
                  </a:schemeClr>
                </a:solidFill>
              </a:rPr>
              <a:t>06, M</a:t>
            </a:r>
            <a:r>
              <a:rPr lang="en-US" sz="1400" smtClean="0">
                <a:solidFill>
                  <a:srgbClr val="FF0000"/>
                </a:solidFill>
              </a:rPr>
              <a:t>K</a:t>
            </a:r>
            <a:r>
              <a:rPr lang="en-US" sz="1400" smtClean="0">
                <a:solidFill>
                  <a:schemeClr val="accent2">
                    <a:lumMod val="50000"/>
                  </a:schemeClr>
                </a:solidFill>
              </a:rPr>
              <a:t>08, M</a:t>
            </a:r>
            <a:r>
              <a:rPr lang="en-US" sz="1400" smtClean="0">
                <a:solidFill>
                  <a:srgbClr val="FF0000"/>
                </a:solidFill>
              </a:rPr>
              <a:t>K</a:t>
            </a:r>
            <a:r>
              <a:rPr lang="en-US" sz="1400" smtClean="0">
                <a:solidFill>
                  <a:schemeClr val="accent2">
                    <a:lumMod val="50000"/>
                  </a:schemeClr>
                </a:solidFill>
              </a:rPr>
              <a:t>10</a:t>
            </a:r>
            <a:r>
              <a:rPr lang="en-US" sz="1400" dirty="0" smtClean="0">
                <a:solidFill>
                  <a:schemeClr val="accent2">
                    <a:lumMod val="50000"/>
                  </a:schemeClr>
                </a:solidFill>
              </a:rPr>
              <a:t>		</a:t>
            </a:r>
            <a:r>
              <a:rPr lang="en-US" sz="1400" smtClean="0">
                <a:solidFill>
                  <a:schemeClr val="accent2">
                    <a:lumMod val="50000"/>
                  </a:schemeClr>
                </a:solidFill>
              </a:rPr>
              <a:t>	750491MK3</a:t>
            </a:r>
            <a:endParaRPr lang="en-US" sz="1400" dirty="0" smtClean="0">
              <a:solidFill>
                <a:schemeClr val="accent2">
                  <a:lumMod val="50000"/>
                </a:schemeClr>
              </a:solidFill>
            </a:endParaRPr>
          </a:p>
          <a:p>
            <a:r>
              <a:rPr lang="en-US" sz="1400" smtClean="0">
                <a:solidFill>
                  <a:schemeClr val="accent2">
                    <a:lumMod val="50000"/>
                  </a:schemeClr>
                </a:solidFill>
              </a:rPr>
              <a:t>P</a:t>
            </a:r>
            <a:r>
              <a:rPr lang="en-US" sz="1400" smtClean="0">
                <a:solidFill>
                  <a:srgbClr val="FF0000"/>
                </a:solidFill>
              </a:rPr>
              <a:t>K</a:t>
            </a:r>
            <a:r>
              <a:rPr lang="en-US" sz="1400" smtClean="0">
                <a:solidFill>
                  <a:schemeClr val="accent2">
                    <a:lumMod val="50000"/>
                  </a:schemeClr>
                </a:solidFill>
              </a:rPr>
              <a:t>04, P</a:t>
            </a:r>
            <a:r>
              <a:rPr lang="en-US" sz="1400" smtClean="0">
                <a:solidFill>
                  <a:srgbClr val="FF0000"/>
                </a:solidFill>
              </a:rPr>
              <a:t>K</a:t>
            </a:r>
            <a:r>
              <a:rPr lang="en-US" sz="1400" smtClean="0">
                <a:solidFill>
                  <a:schemeClr val="accent2">
                    <a:lumMod val="50000"/>
                  </a:schemeClr>
                </a:solidFill>
              </a:rPr>
              <a:t>06, P</a:t>
            </a:r>
            <a:r>
              <a:rPr lang="en-US" sz="1400" smtClean="0">
                <a:solidFill>
                  <a:srgbClr val="FF0000"/>
                </a:solidFill>
              </a:rPr>
              <a:t>K</a:t>
            </a:r>
            <a:r>
              <a:rPr lang="en-US" sz="1400" smtClean="0">
                <a:solidFill>
                  <a:schemeClr val="accent2">
                    <a:lumMod val="50000"/>
                  </a:schemeClr>
                </a:solidFill>
              </a:rPr>
              <a:t>08, P</a:t>
            </a:r>
            <a:r>
              <a:rPr lang="en-US" sz="1400" smtClean="0">
                <a:solidFill>
                  <a:srgbClr val="FF0000"/>
                </a:solidFill>
              </a:rPr>
              <a:t>K</a:t>
            </a:r>
            <a:r>
              <a:rPr lang="en-US" sz="1400" smtClean="0">
                <a:solidFill>
                  <a:schemeClr val="accent2">
                    <a:lumMod val="50000"/>
                  </a:schemeClr>
                </a:solidFill>
              </a:rPr>
              <a:t>10</a:t>
            </a:r>
            <a:r>
              <a:rPr lang="en-US" sz="1400" dirty="0" smtClean="0">
                <a:solidFill>
                  <a:schemeClr val="accent2">
                    <a:lumMod val="50000"/>
                  </a:schemeClr>
                </a:solidFill>
              </a:rPr>
              <a:t>		</a:t>
            </a:r>
            <a:r>
              <a:rPr lang="en-US" sz="1400" smtClean="0">
                <a:solidFill>
                  <a:schemeClr val="accent2">
                    <a:lumMod val="50000"/>
                  </a:schemeClr>
                </a:solidFill>
              </a:rPr>
              <a:t>	750491PK3</a:t>
            </a:r>
            <a:endParaRPr lang="en-US" sz="1400" dirty="0" smtClean="0">
              <a:solidFill>
                <a:schemeClr val="accent2">
                  <a:lumMod val="50000"/>
                </a:schemeClr>
              </a:solidFill>
            </a:endParaRPr>
          </a:p>
          <a:p>
            <a:r>
              <a:rPr lang="en-US" sz="1400" smtClean="0">
                <a:solidFill>
                  <a:schemeClr val="accent2">
                    <a:lumMod val="50000"/>
                  </a:schemeClr>
                </a:solidFill>
              </a:rPr>
              <a:t>S</a:t>
            </a:r>
            <a:r>
              <a:rPr lang="en-US" sz="1400" smtClean="0">
                <a:solidFill>
                  <a:srgbClr val="FF0000"/>
                </a:solidFill>
              </a:rPr>
              <a:t>K</a:t>
            </a:r>
            <a:r>
              <a:rPr lang="en-US" sz="1400" smtClean="0">
                <a:solidFill>
                  <a:schemeClr val="accent2">
                    <a:lumMod val="50000"/>
                  </a:schemeClr>
                </a:solidFill>
              </a:rPr>
              <a:t>06, S</a:t>
            </a:r>
            <a:r>
              <a:rPr lang="en-US" sz="1400" smtClean="0">
                <a:solidFill>
                  <a:srgbClr val="FF0000"/>
                </a:solidFill>
              </a:rPr>
              <a:t>K</a:t>
            </a:r>
            <a:r>
              <a:rPr lang="en-US" sz="1400" smtClean="0">
                <a:solidFill>
                  <a:schemeClr val="accent2">
                    <a:lumMod val="50000"/>
                  </a:schemeClr>
                </a:solidFill>
              </a:rPr>
              <a:t>08, S</a:t>
            </a:r>
            <a:r>
              <a:rPr lang="en-US" sz="1400" smtClean="0">
                <a:solidFill>
                  <a:srgbClr val="FF0000"/>
                </a:solidFill>
              </a:rPr>
              <a:t>K</a:t>
            </a:r>
            <a:r>
              <a:rPr lang="en-US" sz="1400" smtClean="0">
                <a:solidFill>
                  <a:schemeClr val="accent2">
                    <a:lumMod val="50000"/>
                  </a:schemeClr>
                </a:solidFill>
              </a:rPr>
              <a:t>10</a:t>
            </a:r>
            <a:r>
              <a:rPr lang="en-US" sz="1400" dirty="0" smtClean="0">
                <a:solidFill>
                  <a:schemeClr val="accent2">
                    <a:lumMod val="50000"/>
                  </a:schemeClr>
                </a:solidFill>
              </a:rPr>
              <a:t>		</a:t>
            </a:r>
            <a:r>
              <a:rPr lang="en-US" sz="1400" smtClean="0">
                <a:solidFill>
                  <a:schemeClr val="accent2">
                    <a:lumMod val="50000"/>
                  </a:schemeClr>
                </a:solidFill>
              </a:rPr>
              <a:t>	750491SK3</a:t>
            </a:r>
            <a:endParaRPr lang="en-US" sz="1400" dirty="0" smtClean="0">
              <a:solidFill>
                <a:schemeClr val="accent2">
                  <a:lumMod val="50000"/>
                </a:schemeClr>
              </a:solidFill>
            </a:endParaRPr>
          </a:p>
          <a:p>
            <a:r>
              <a:rPr lang="en-US" sz="1400" smtClean="0">
                <a:solidFill>
                  <a:schemeClr val="accent2">
                    <a:lumMod val="50000"/>
                  </a:schemeClr>
                </a:solidFill>
              </a:rPr>
              <a:t>U</a:t>
            </a:r>
            <a:r>
              <a:rPr lang="en-US" sz="1400" smtClean="0">
                <a:solidFill>
                  <a:srgbClr val="FF0000"/>
                </a:solidFill>
              </a:rPr>
              <a:t>K</a:t>
            </a:r>
            <a:r>
              <a:rPr lang="en-US" sz="1400" smtClean="0">
                <a:solidFill>
                  <a:schemeClr val="accent2">
                    <a:lumMod val="50000"/>
                  </a:schemeClr>
                </a:solidFill>
              </a:rPr>
              <a:t>04, U</a:t>
            </a:r>
            <a:r>
              <a:rPr lang="en-US" sz="1400" smtClean="0">
                <a:solidFill>
                  <a:srgbClr val="FF0000"/>
                </a:solidFill>
              </a:rPr>
              <a:t>K</a:t>
            </a:r>
            <a:r>
              <a:rPr lang="en-US" sz="1400" smtClean="0">
                <a:solidFill>
                  <a:schemeClr val="accent2">
                    <a:lumMod val="50000"/>
                  </a:schemeClr>
                </a:solidFill>
              </a:rPr>
              <a:t>08, U</a:t>
            </a:r>
            <a:r>
              <a:rPr lang="en-US" sz="1400" smtClean="0">
                <a:solidFill>
                  <a:srgbClr val="FF0000"/>
                </a:solidFill>
              </a:rPr>
              <a:t>K</a:t>
            </a:r>
            <a:r>
              <a:rPr lang="en-US" sz="1400" smtClean="0">
                <a:solidFill>
                  <a:schemeClr val="accent2">
                    <a:lumMod val="50000"/>
                  </a:schemeClr>
                </a:solidFill>
              </a:rPr>
              <a:t>10</a:t>
            </a:r>
            <a:r>
              <a:rPr lang="en-US" sz="1400" dirty="0" smtClean="0">
                <a:solidFill>
                  <a:schemeClr val="accent2">
                    <a:lumMod val="50000"/>
                  </a:schemeClr>
                </a:solidFill>
              </a:rPr>
              <a:t>		</a:t>
            </a:r>
            <a:r>
              <a:rPr lang="en-US" sz="1400" smtClean="0">
                <a:solidFill>
                  <a:schemeClr val="accent2">
                    <a:lumMod val="50000"/>
                  </a:schemeClr>
                </a:solidFill>
              </a:rPr>
              <a:t>	750491UK3</a:t>
            </a:r>
            <a:endParaRPr lang="en-US" sz="1400" dirty="0" smtClean="0">
              <a:solidFill>
                <a:schemeClr val="accent2">
                  <a:lumMod val="50000"/>
                </a:schemeClr>
              </a:solidFill>
            </a:endParaRPr>
          </a:p>
          <a:p>
            <a:pPr marL="0" indent="0">
              <a:buNone/>
            </a:pPr>
            <a:endParaRPr lang="en-US" dirty="0" smtClean="0"/>
          </a:p>
          <a:p>
            <a:r>
              <a:rPr lang="en-US" dirty="0" smtClean="0"/>
              <a:t>GGU, GPU:</a:t>
            </a:r>
          </a:p>
          <a:p>
            <a:r>
              <a:rPr lang="en-US" sz="1400" smtClean="0">
                <a:solidFill>
                  <a:schemeClr val="accent2">
                    <a:lumMod val="50000"/>
                  </a:schemeClr>
                </a:solidFill>
              </a:rPr>
              <a:t>C</a:t>
            </a:r>
            <a:r>
              <a:rPr lang="en-US" sz="1400" smtClean="0">
                <a:solidFill>
                  <a:srgbClr val="FF0000"/>
                </a:solidFill>
              </a:rPr>
              <a:t>K</a:t>
            </a:r>
            <a:r>
              <a:rPr lang="en-US" sz="1400" smtClean="0">
                <a:solidFill>
                  <a:schemeClr val="accent2">
                    <a:lumMod val="50000"/>
                  </a:schemeClr>
                </a:solidFill>
              </a:rPr>
              <a:t>02, C</a:t>
            </a:r>
            <a:r>
              <a:rPr lang="en-US" sz="1400" smtClean="0">
                <a:solidFill>
                  <a:srgbClr val="FF0000"/>
                </a:solidFill>
              </a:rPr>
              <a:t>K</a:t>
            </a:r>
            <a:r>
              <a:rPr lang="en-US" sz="1400" smtClean="0">
                <a:solidFill>
                  <a:schemeClr val="accent2">
                    <a:lumMod val="50000"/>
                  </a:schemeClr>
                </a:solidFill>
              </a:rPr>
              <a:t>04</a:t>
            </a:r>
            <a:r>
              <a:rPr lang="en-US" sz="1400" dirty="0" smtClean="0">
                <a:solidFill>
                  <a:schemeClr val="accent2">
                    <a:lumMod val="50000"/>
                  </a:schemeClr>
                </a:solidFill>
              </a:rPr>
              <a:t>			</a:t>
            </a:r>
            <a:r>
              <a:rPr lang="en-US" sz="1400" smtClean="0">
                <a:solidFill>
                  <a:schemeClr val="accent2">
                    <a:lumMod val="50000"/>
                  </a:schemeClr>
                </a:solidFill>
              </a:rPr>
              <a:t>	750485CK0</a:t>
            </a:r>
            <a:endParaRPr lang="en-US" sz="1400" dirty="0" smtClean="0">
              <a:solidFill>
                <a:schemeClr val="accent2">
                  <a:lumMod val="50000"/>
                </a:schemeClr>
              </a:solidFill>
            </a:endParaRPr>
          </a:p>
          <a:p>
            <a:r>
              <a:rPr lang="en-US" sz="1400" smtClean="0">
                <a:solidFill>
                  <a:schemeClr val="accent2">
                    <a:lumMod val="50000"/>
                  </a:schemeClr>
                </a:solidFill>
              </a:rPr>
              <a:t>F</a:t>
            </a:r>
            <a:r>
              <a:rPr lang="en-US" sz="1400" smtClean="0">
                <a:solidFill>
                  <a:srgbClr val="FF0000"/>
                </a:solidFill>
              </a:rPr>
              <a:t>K</a:t>
            </a:r>
            <a:r>
              <a:rPr lang="en-US" sz="1400" smtClean="0">
                <a:solidFill>
                  <a:schemeClr val="accent2">
                    <a:lumMod val="50000"/>
                  </a:schemeClr>
                </a:solidFill>
              </a:rPr>
              <a:t>04, F</a:t>
            </a:r>
            <a:r>
              <a:rPr lang="en-US" sz="1400" smtClean="0">
                <a:solidFill>
                  <a:srgbClr val="FF0000"/>
                </a:solidFill>
              </a:rPr>
              <a:t>K</a:t>
            </a:r>
            <a:r>
              <a:rPr lang="en-US" sz="1400" smtClean="0">
                <a:solidFill>
                  <a:schemeClr val="accent2">
                    <a:lumMod val="50000"/>
                  </a:schemeClr>
                </a:solidFill>
              </a:rPr>
              <a:t>06</a:t>
            </a:r>
            <a:r>
              <a:rPr lang="en-US" sz="1400" dirty="0" smtClean="0">
                <a:solidFill>
                  <a:schemeClr val="accent2">
                    <a:lumMod val="50000"/>
                  </a:schemeClr>
                </a:solidFill>
              </a:rPr>
              <a:t>			</a:t>
            </a:r>
            <a:r>
              <a:rPr lang="en-US" sz="1400" smtClean="0">
                <a:solidFill>
                  <a:schemeClr val="accent2">
                    <a:lumMod val="50000"/>
                  </a:schemeClr>
                </a:solidFill>
              </a:rPr>
              <a:t>	750485FK0</a:t>
            </a:r>
            <a:endParaRPr lang="en-US" sz="1400" dirty="0" smtClean="0">
              <a:solidFill>
                <a:schemeClr val="accent2">
                  <a:lumMod val="50000"/>
                </a:schemeClr>
              </a:solidFill>
            </a:endParaRPr>
          </a:p>
          <a:p>
            <a:r>
              <a:rPr lang="en-US" sz="1400" smtClean="0">
                <a:solidFill>
                  <a:schemeClr val="accent2">
                    <a:lumMod val="50000"/>
                  </a:schemeClr>
                </a:solidFill>
              </a:rPr>
              <a:t>M</a:t>
            </a:r>
            <a:r>
              <a:rPr lang="en-US" sz="1400" smtClean="0">
                <a:solidFill>
                  <a:srgbClr val="FF0000"/>
                </a:solidFill>
              </a:rPr>
              <a:t>K</a:t>
            </a:r>
            <a:r>
              <a:rPr lang="en-US" sz="1400" smtClean="0">
                <a:solidFill>
                  <a:schemeClr val="accent2">
                    <a:lumMod val="50000"/>
                  </a:schemeClr>
                </a:solidFill>
              </a:rPr>
              <a:t>04, M</a:t>
            </a:r>
            <a:r>
              <a:rPr lang="en-US" sz="1400" smtClean="0">
                <a:solidFill>
                  <a:srgbClr val="FF0000"/>
                </a:solidFill>
              </a:rPr>
              <a:t>K</a:t>
            </a:r>
            <a:r>
              <a:rPr lang="en-US" sz="1400" smtClean="0">
                <a:solidFill>
                  <a:schemeClr val="accent2">
                    <a:lumMod val="50000"/>
                  </a:schemeClr>
                </a:solidFill>
              </a:rPr>
              <a:t>06, M</a:t>
            </a:r>
            <a:r>
              <a:rPr lang="en-US" sz="1400" smtClean="0">
                <a:solidFill>
                  <a:srgbClr val="FF0000"/>
                </a:solidFill>
              </a:rPr>
              <a:t>K</a:t>
            </a:r>
            <a:r>
              <a:rPr lang="en-US" sz="1400" smtClean="0">
                <a:solidFill>
                  <a:schemeClr val="accent2">
                    <a:lumMod val="50000"/>
                  </a:schemeClr>
                </a:solidFill>
              </a:rPr>
              <a:t>08, M</a:t>
            </a:r>
            <a:r>
              <a:rPr lang="en-US" sz="1400" smtClean="0">
                <a:solidFill>
                  <a:srgbClr val="FF0000"/>
                </a:solidFill>
              </a:rPr>
              <a:t>K</a:t>
            </a:r>
            <a:r>
              <a:rPr lang="en-US" sz="1400" smtClean="0">
                <a:solidFill>
                  <a:schemeClr val="accent2">
                    <a:lumMod val="50000"/>
                  </a:schemeClr>
                </a:solidFill>
              </a:rPr>
              <a:t>10</a:t>
            </a:r>
            <a:r>
              <a:rPr lang="en-US" sz="1400" dirty="0" smtClean="0">
                <a:solidFill>
                  <a:schemeClr val="accent2">
                    <a:lumMod val="50000"/>
                  </a:schemeClr>
                </a:solidFill>
              </a:rPr>
              <a:t>		</a:t>
            </a:r>
            <a:r>
              <a:rPr lang="en-US" sz="1400" smtClean="0">
                <a:solidFill>
                  <a:schemeClr val="accent2">
                    <a:lumMod val="50000"/>
                  </a:schemeClr>
                </a:solidFill>
              </a:rPr>
              <a:t>	750485MK0</a:t>
            </a:r>
            <a:endParaRPr lang="en-US" sz="1400" dirty="0" smtClean="0">
              <a:solidFill>
                <a:schemeClr val="accent2">
                  <a:lumMod val="50000"/>
                </a:schemeClr>
              </a:solidFill>
            </a:endParaRPr>
          </a:p>
          <a:p>
            <a:r>
              <a:rPr lang="en-US" sz="1400" smtClean="0">
                <a:solidFill>
                  <a:schemeClr val="accent2">
                    <a:lumMod val="50000"/>
                  </a:schemeClr>
                </a:solidFill>
              </a:rPr>
              <a:t>P</a:t>
            </a:r>
            <a:r>
              <a:rPr lang="en-US" sz="1400" smtClean="0">
                <a:solidFill>
                  <a:srgbClr val="FF0000"/>
                </a:solidFill>
              </a:rPr>
              <a:t>K</a:t>
            </a:r>
            <a:r>
              <a:rPr lang="en-US" sz="1400" smtClean="0">
                <a:solidFill>
                  <a:schemeClr val="accent2">
                    <a:lumMod val="50000"/>
                  </a:schemeClr>
                </a:solidFill>
              </a:rPr>
              <a:t>04, P</a:t>
            </a:r>
            <a:r>
              <a:rPr lang="en-US" sz="1400" smtClean="0">
                <a:solidFill>
                  <a:srgbClr val="FF0000"/>
                </a:solidFill>
              </a:rPr>
              <a:t>K</a:t>
            </a:r>
            <a:r>
              <a:rPr lang="en-US" sz="1400" smtClean="0">
                <a:solidFill>
                  <a:schemeClr val="accent2">
                    <a:lumMod val="50000"/>
                  </a:schemeClr>
                </a:solidFill>
              </a:rPr>
              <a:t>06, P</a:t>
            </a:r>
            <a:r>
              <a:rPr lang="en-US" sz="1400" smtClean="0">
                <a:solidFill>
                  <a:srgbClr val="FF0000"/>
                </a:solidFill>
              </a:rPr>
              <a:t>K</a:t>
            </a:r>
            <a:r>
              <a:rPr lang="en-US" sz="1400" smtClean="0">
                <a:solidFill>
                  <a:schemeClr val="accent2">
                    <a:lumMod val="50000"/>
                  </a:schemeClr>
                </a:solidFill>
              </a:rPr>
              <a:t>08, P</a:t>
            </a:r>
            <a:r>
              <a:rPr lang="en-US" sz="1400" smtClean="0">
                <a:solidFill>
                  <a:srgbClr val="FF0000"/>
                </a:solidFill>
              </a:rPr>
              <a:t>K</a:t>
            </a:r>
            <a:r>
              <a:rPr lang="en-US" sz="1400" smtClean="0">
                <a:solidFill>
                  <a:schemeClr val="accent2">
                    <a:lumMod val="50000"/>
                  </a:schemeClr>
                </a:solidFill>
              </a:rPr>
              <a:t>10</a:t>
            </a:r>
            <a:r>
              <a:rPr lang="en-US" sz="1400" dirty="0" smtClean="0">
                <a:solidFill>
                  <a:schemeClr val="accent2">
                    <a:lumMod val="50000"/>
                  </a:schemeClr>
                </a:solidFill>
              </a:rPr>
              <a:t>		</a:t>
            </a:r>
            <a:r>
              <a:rPr lang="en-US" sz="1400" smtClean="0">
                <a:solidFill>
                  <a:schemeClr val="accent2">
                    <a:lumMod val="50000"/>
                  </a:schemeClr>
                </a:solidFill>
              </a:rPr>
              <a:t>	750485PK0</a:t>
            </a:r>
            <a:endParaRPr lang="en-US" sz="1400" dirty="0" smtClean="0">
              <a:solidFill>
                <a:schemeClr val="accent2">
                  <a:lumMod val="50000"/>
                </a:schemeClr>
              </a:solidFill>
            </a:endParaRPr>
          </a:p>
          <a:p>
            <a:r>
              <a:rPr lang="en-US" sz="1400" smtClean="0">
                <a:solidFill>
                  <a:schemeClr val="accent2">
                    <a:lumMod val="50000"/>
                  </a:schemeClr>
                </a:solidFill>
              </a:rPr>
              <a:t>S</a:t>
            </a:r>
            <a:r>
              <a:rPr lang="en-US" sz="1400" smtClean="0">
                <a:solidFill>
                  <a:srgbClr val="FF0000"/>
                </a:solidFill>
              </a:rPr>
              <a:t>K</a:t>
            </a:r>
            <a:r>
              <a:rPr lang="en-US" sz="1400" smtClean="0">
                <a:solidFill>
                  <a:schemeClr val="accent2">
                    <a:lumMod val="50000"/>
                  </a:schemeClr>
                </a:solidFill>
              </a:rPr>
              <a:t>06, S</a:t>
            </a:r>
            <a:r>
              <a:rPr lang="en-US" sz="1400" smtClean="0">
                <a:solidFill>
                  <a:srgbClr val="FF0000"/>
                </a:solidFill>
              </a:rPr>
              <a:t>K</a:t>
            </a:r>
            <a:r>
              <a:rPr lang="en-US" sz="1400" smtClean="0">
                <a:solidFill>
                  <a:schemeClr val="accent2">
                    <a:lumMod val="50000"/>
                  </a:schemeClr>
                </a:solidFill>
              </a:rPr>
              <a:t>08, S</a:t>
            </a:r>
            <a:r>
              <a:rPr lang="en-US" sz="1400" smtClean="0">
                <a:solidFill>
                  <a:srgbClr val="FF0000"/>
                </a:solidFill>
              </a:rPr>
              <a:t>K</a:t>
            </a:r>
            <a:r>
              <a:rPr lang="en-US" sz="1400" smtClean="0">
                <a:solidFill>
                  <a:schemeClr val="accent2">
                    <a:lumMod val="50000"/>
                  </a:schemeClr>
                </a:solidFill>
              </a:rPr>
              <a:t>10</a:t>
            </a:r>
            <a:r>
              <a:rPr lang="en-US" sz="1400" dirty="0" smtClean="0">
                <a:solidFill>
                  <a:schemeClr val="accent2">
                    <a:lumMod val="50000"/>
                  </a:schemeClr>
                </a:solidFill>
              </a:rPr>
              <a:t>		</a:t>
            </a:r>
            <a:r>
              <a:rPr lang="en-US" sz="1400" smtClean="0">
                <a:solidFill>
                  <a:schemeClr val="accent2">
                    <a:lumMod val="50000"/>
                  </a:schemeClr>
                </a:solidFill>
              </a:rPr>
              <a:t>	750485SK0</a:t>
            </a:r>
            <a:endParaRPr lang="en-US" sz="1400" dirty="0" smtClean="0">
              <a:solidFill>
                <a:schemeClr val="accent2">
                  <a:lumMod val="50000"/>
                </a:schemeClr>
              </a:solidFill>
            </a:endParaRPr>
          </a:p>
          <a:p>
            <a:r>
              <a:rPr lang="en-US" sz="1400" smtClean="0">
                <a:solidFill>
                  <a:schemeClr val="accent2">
                    <a:lumMod val="50000"/>
                  </a:schemeClr>
                </a:solidFill>
              </a:rPr>
              <a:t>U</a:t>
            </a:r>
            <a:r>
              <a:rPr lang="en-US" sz="1400" smtClean="0">
                <a:solidFill>
                  <a:srgbClr val="FF0000"/>
                </a:solidFill>
              </a:rPr>
              <a:t>K</a:t>
            </a:r>
            <a:r>
              <a:rPr lang="en-US" sz="1400" smtClean="0">
                <a:solidFill>
                  <a:schemeClr val="accent2">
                    <a:lumMod val="50000"/>
                  </a:schemeClr>
                </a:solidFill>
              </a:rPr>
              <a:t>04, U</a:t>
            </a:r>
            <a:r>
              <a:rPr lang="en-US" sz="1400" smtClean="0">
                <a:solidFill>
                  <a:srgbClr val="FF0000"/>
                </a:solidFill>
              </a:rPr>
              <a:t>K</a:t>
            </a:r>
            <a:r>
              <a:rPr lang="en-US" sz="1400" smtClean="0">
                <a:solidFill>
                  <a:schemeClr val="accent2">
                    <a:lumMod val="50000"/>
                  </a:schemeClr>
                </a:solidFill>
              </a:rPr>
              <a:t>08, U</a:t>
            </a:r>
            <a:r>
              <a:rPr lang="en-US" sz="1400" smtClean="0">
                <a:solidFill>
                  <a:srgbClr val="FF0000"/>
                </a:solidFill>
              </a:rPr>
              <a:t>K</a:t>
            </a:r>
            <a:r>
              <a:rPr lang="en-US" sz="1400" smtClean="0">
                <a:solidFill>
                  <a:schemeClr val="accent2">
                    <a:lumMod val="50000"/>
                  </a:schemeClr>
                </a:solidFill>
              </a:rPr>
              <a:t>10</a:t>
            </a:r>
            <a:r>
              <a:rPr lang="en-US" sz="1400" dirty="0" smtClean="0">
                <a:solidFill>
                  <a:schemeClr val="accent2">
                    <a:lumMod val="50000"/>
                  </a:schemeClr>
                </a:solidFill>
              </a:rPr>
              <a:t>		</a:t>
            </a:r>
            <a:r>
              <a:rPr lang="en-US" sz="1400" smtClean="0">
                <a:solidFill>
                  <a:schemeClr val="accent2">
                    <a:lumMod val="50000"/>
                  </a:schemeClr>
                </a:solidFill>
              </a:rPr>
              <a:t>	750485UK0</a:t>
            </a:r>
            <a:endParaRPr lang="en-US" sz="1400" dirty="0" smtClean="0">
              <a:solidFill>
                <a:schemeClr val="accent2">
                  <a:lumMod val="50000"/>
                </a:schemeClr>
              </a:solidFill>
            </a:endParaRPr>
          </a:p>
          <a:p>
            <a:endParaRPr lang="da-DK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B5E496-C20A-4259-82D6-EE90691934EF}" type="slidenum">
              <a:rPr lang="da-DK" smtClean="0"/>
              <a:pPr/>
              <a:t>6</a:t>
            </a:fld>
            <a:endParaRPr lang="da-DK" dirty="0"/>
          </a:p>
        </p:txBody>
      </p:sp>
      <p:sp>
        <p:nvSpPr>
          <p:cNvPr id="7" name="TextBox 6"/>
          <p:cNvSpPr txBox="1"/>
          <p:nvPr/>
        </p:nvSpPr>
        <p:spPr>
          <a:xfrm>
            <a:off x="500034" y="5857892"/>
            <a:ext cx="55721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hlinkClick r:id="rId3" action="ppaction://hlinksldjump"/>
              </a:rPr>
              <a:t>Вернуться к окнам</a:t>
            </a:r>
            <a:endParaRPr lang="ru-RU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99355" y="1484784"/>
            <a:ext cx="1989008" cy="1711195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19069" y="3645025"/>
            <a:ext cx="2020433" cy="15121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76971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Rectangle 2"/>
          <p:cNvSpPr>
            <a:spLocks noGrp="1" noChangeArrowheads="1"/>
          </p:cNvSpPr>
          <p:nvPr>
            <p:ph type="title"/>
          </p:nvPr>
        </p:nvSpPr>
        <p:spPr>
          <a:xfrm>
            <a:off x="367541" y="568636"/>
            <a:ext cx="7032625" cy="1331899"/>
          </a:xfrm>
        </p:spPr>
        <p:txBody>
          <a:bodyPr/>
          <a:lstStyle/>
          <a:p>
            <a:r>
              <a:rPr lang="ru-RU" sz="1600" dirty="0" smtClean="0"/>
              <a:t>Накладки для окна</a:t>
            </a:r>
            <a:r>
              <a:rPr lang="ru-RU" sz="2400" dirty="0" smtClean="0"/>
              <a:t/>
            </a:r>
            <a:br>
              <a:rPr lang="ru-RU" sz="2400" dirty="0" smtClean="0"/>
            </a:br>
            <a:r>
              <a:rPr lang="ru-RU" sz="2000" dirty="0" smtClean="0"/>
              <a:t>Перекрывающая накладка поворотной створки</a:t>
            </a:r>
            <a:br>
              <a:rPr lang="ru-RU" sz="2000" dirty="0" smtClean="0"/>
            </a:br>
            <a:r>
              <a:rPr lang="ru-RU" sz="2000" dirty="0" smtClean="0">
                <a:solidFill>
                  <a:srgbClr val="FF0000"/>
                </a:solidFill>
              </a:rPr>
              <a:t>(правая изнутри)</a:t>
            </a:r>
            <a:r>
              <a:rPr lang="ru-RU" sz="2400" dirty="0" smtClean="0"/>
              <a:t/>
            </a:r>
            <a:br>
              <a:rPr lang="ru-RU" sz="2400" dirty="0" smtClean="0"/>
            </a:br>
            <a:r>
              <a:rPr lang="ru-RU" sz="1600" dirty="0" smtClean="0"/>
              <a:t>VELUX </a:t>
            </a:r>
            <a:r>
              <a:rPr lang="en-US" sz="1600" dirty="0" smtClean="0"/>
              <a:t>PREMIUM</a:t>
            </a:r>
            <a:r>
              <a:rPr lang="ru-RU" sz="1600" dirty="0" smtClean="0"/>
              <a:t> (например, G</a:t>
            </a:r>
            <a:r>
              <a:rPr lang="en-US" sz="1600" dirty="0" smtClean="0"/>
              <a:t>G</a:t>
            </a:r>
            <a:r>
              <a:rPr lang="ru-RU" sz="1600" dirty="0" smtClean="0"/>
              <a:t>L M</a:t>
            </a:r>
            <a:r>
              <a:rPr lang="en-US" sz="1600" dirty="0" smtClean="0"/>
              <a:t>K</a:t>
            </a:r>
            <a:r>
              <a:rPr lang="ru-RU" sz="1600" dirty="0" smtClean="0"/>
              <a:t>08 307</a:t>
            </a:r>
            <a:r>
              <a:rPr lang="en-US" sz="1600" dirty="0" smtClean="0"/>
              <a:t>0</a:t>
            </a:r>
            <a:r>
              <a:rPr lang="ru-RU" sz="1600" dirty="0" smtClean="0"/>
              <a:t>)</a:t>
            </a:r>
            <a:r>
              <a:rPr lang="en-US" sz="1600" dirty="0" smtClean="0"/>
              <a:t> – </a:t>
            </a:r>
            <a:r>
              <a:rPr lang="ru-RU" sz="1600" dirty="0" smtClean="0"/>
              <a:t>Алюминий</a:t>
            </a:r>
            <a:endParaRPr lang="ru-RU" sz="1600" dirty="0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B5E496-C20A-4259-82D6-EE90691934EF}" type="slidenum">
              <a:rPr lang="ru-RU" smtClean="0"/>
              <a:pPr/>
              <a:t>60</a:t>
            </a:fld>
            <a:endParaRPr lang="ru-RU" dirty="0"/>
          </a:p>
        </p:txBody>
      </p:sp>
      <p:sp>
        <p:nvSpPr>
          <p:cNvPr id="10" name="Flowchart: Alternate Process 9"/>
          <p:cNvSpPr/>
          <p:nvPr/>
        </p:nvSpPr>
        <p:spPr bwMode="auto">
          <a:xfrm>
            <a:off x="7286644" y="5786454"/>
            <a:ext cx="1357322" cy="500066"/>
          </a:xfrm>
          <a:prstGeom prst="flowChartAlternateProcess">
            <a:avLst/>
          </a:prstGeom>
          <a:solidFill>
            <a:schemeClr val="accent3"/>
          </a:solidFill>
          <a:ln w="9525" cap="flat" cmpd="sng" algn="ctr">
            <a:solidFill>
              <a:srgbClr val="ACACAC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80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Verdana" pitchFamily="34" charset="0"/>
                <a:hlinkClick r:id="rId3" action="ppaction://hlinksldjump"/>
              </a:rPr>
              <a:t>В начало</a:t>
            </a:r>
            <a:endParaRPr kumimoji="0" lang="ru-RU" sz="1800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Verdana" pitchFamily="34" charset="0"/>
            </a:endParaRPr>
          </a:p>
        </p:txBody>
      </p:sp>
      <p:sp>
        <p:nvSpPr>
          <p:cNvPr id="9" name="Rectangle 8"/>
          <p:cNvSpPr/>
          <p:nvPr/>
        </p:nvSpPr>
        <p:spPr bwMode="auto">
          <a:xfrm>
            <a:off x="8072462" y="3286124"/>
            <a:ext cx="428628" cy="571504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Verdana" pitchFamily="34" charset="0"/>
            </a:endParaRPr>
          </a:p>
        </p:txBody>
      </p:sp>
      <p:grpSp>
        <p:nvGrpSpPr>
          <p:cNvPr id="12" name="Group 11"/>
          <p:cNvGrpSpPr/>
          <p:nvPr/>
        </p:nvGrpSpPr>
        <p:grpSpPr>
          <a:xfrm>
            <a:off x="7143768" y="2324899"/>
            <a:ext cx="1143008" cy="2286040"/>
            <a:chOff x="4429124" y="1142960"/>
            <a:chExt cx="2870200" cy="5307038"/>
          </a:xfrm>
        </p:grpSpPr>
        <p:sp>
          <p:nvSpPr>
            <p:cNvPr id="13" name="Rectangle 12"/>
            <p:cNvSpPr/>
            <p:nvPr/>
          </p:nvSpPr>
          <p:spPr bwMode="auto">
            <a:xfrm>
              <a:off x="6429356" y="5357802"/>
              <a:ext cx="428628" cy="571504"/>
            </a:xfrm>
            <a:prstGeom prst="rect">
              <a:avLst/>
            </a:prstGeom>
            <a:solidFill>
              <a:schemeClr val="bg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0" tIns="0" rIns="0" bIns="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ru-RU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Verdana" pitchFamily="34" charset="0"/>
              </a:endParaRPr>
            </a:p>
          </p:txBody>
        </p:sp>
        <p:pic>
          <p:nvPicPr>
            <p:cNvPr id="14" name="Picture 4" descr="2402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4429124" y="1357298"/>
              <a:ext cx="2870200" cy="50927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5" name="Oval 3"/>
            <p:cNvSpPr>
              <a:spLocks noChangeArrowheads="1"/>
            </p:cNvSpPr>
            <p:nvPr/>
          </p:nvSpPr>
          <p:spPr bwMode="auto">
            <a:xfrm>
              <a:off x="6000728" y="1142960"/>
              <a:ext cx="1071570" cy="4829175"/>
            </a:xfrm>
            <a:prstGeom prst="ellipse">
              <a:avLst/>
            </a:prstGeom>
            <a:solidFill>
              <a:srgbClr val="FFFFFF">
                <a:alpha val="0"/>
              </a:srgbClr>
            </a:solidFill>
            <a:ln w="25400">
              <a:solidFill>
                <a:srgbClr val="FF0000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</p:grpSp>
      <p:sp>
        <p:nvSpPr>
          <p:cNvPr id="16" name="Rectangle 3"/>
          <p:cNvSpPr txBox="1">
            <a:spLocks noChangeArrowheads="1"/>
          </p:cNvSpPr>
          <p:nvPr/>
        </p:nvSpPr>
        <p:spPr bwMode="auto">
          <a:xfrm>
            <a:off x="367541" y="2488392"/>
            <a:ext cx="8439150" cy="23216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18000" tIns="0" rIns="0" bIns="0" numCol="1" anchor="t" anchorCtr="0" compatLnSpc="1">
            <a:prstTxWarp prst="textNoShape">
              <a:avLst/>
            </a:prstTxWarp>
          </a:bodyPr>
          <a:lstStyle/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Pct val="80000"/>
              <a:buFontTx/>
              <a:buBlip>
                <a:blip r:embed="rId5"/>
              </a:buBlip>
              <a:tabLst>
                <a:tab pos="1274763" algn="l"/>
              </a:tabLst>
              <a:defRPr/>
            </a:pPr>
            <a:r>
              <a:rPr kumimoji="0" lang="en-US" sz="18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</a:rPr>
              <a:t>GGL, GGU,</a:t>
            </a:r>
            <a:r>
              <a:rPr kumimoji="0" lang="en-US" sz="1800" b="0" i="0" u="none" strike="noStrike" kern="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</a:rPr>
              <a:t> GPL, GPU</a:t>
            </a:r>
            <a:r>
              <a:rPr kumimoji="0" lang="ru-RU" sz="18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</a:rPr>
              <a:t>:</a:t>
            </a:r>
          </a:p>
          <a:p>
            <a:pPr marL="342900" lvl="0" indent="-342900" eaLnBrk="1" hangingPunct="1">
              <a:buSzPct val="80000"/>
              <a:buBlip>
                <a:blip r:embed="rId5"/>
              </a:buBlip>
              <a:tabLst>
                <a:tab pos="1274763" algn="l"/>
              </a:tabLst>
            </a:pPr>
            <a:r>
              <a:rPr lang="ru-RU" sz="1400" kern="0" dirty="0" smtClean="0">
                <a:solidFill>
                  <a:schemeClr val="accent2">
                    <a:lumMod val="50000"/>
                  </a:schemeClr>
                </a:solidFill>
                <a:latin typeface="+mn-lt"/>
              </a:rPr>
              <a:t>C</a:t>
            </a:r>
            <a:r>
              <a:rPr lang="en-US" sz="1400" kern="0" dirty="0" smtClean="0">
                <a:solidFill>
                  <a:schemeClr val="accent2">
                    <a:lumMod val="50000"/>
                  </a:schemeClr>
                </a:solidFill>
                <a:latin typeface="+mn-lt"/>
              </a:rPr>
              <a:t>K</a:t>
            </a:r>
            <a:r>
              <a:rPr lang="ru-RU" sz="1400" kern="0" dirty="0" smtClean="0">
                <a:solidFill>
                  <a:schemeClr val="accent2">
                    <a:lumMod val="50000"/>
                  </a:schemeClr>
                </a:solidFill>
                <a:latin typeface="+mn-lt"/>
              </a:rPr>
              <a:t>02				</a:t>
            </a:r>
            <a:r>
              <a:rPr lang="ru-RU" sz="1400" kern="0" dirty="0" smtClean="0">
                <a:solidFill>
                  <a:schemeClr val="accent2">
                    <a:lumMod val="50000"/>
                  </a:schemeClr>
                </a:solidFill>
              </a:rPr>
              <a:t>7</a:t>
            </a:r>
            <a:r>
              <a:rPr lang="en-US" sz="1400" kern="0" dirty="0" smtClean="0">
                <a:solidFill>
                  <a:schemeClr val="accent2">
                    <a:lumMod val="50000"/>
                  </a:schemeClr>
                </a:solidFill>
              </a:rPr>
              <a:t>6005R-K020</a:t>
            </a:r>
            <a:endParaRPr lang="ru-RU" sz="1400" dirty="0" smtClean="0"/>
          </a:p>
          <a:p>
            <a:pPr marL="342900" indent="-342900" eaLnBrk="1" hangingPunct="1">
              <a:buSzPct val="80000"/>
              <a:buBlip>
                <a:blip r:embed="rId5"/>
              </a:buBlip>
              <a:tabLst>
                <a:tab pos="1274763" algn="l"/>
              </a:tabLst>
            </a:pPr>
            <a:r>
              <a:rPr kumimoji="0" lang="ru-RU" sz="1400" b="0" i="0" u="none" strike="noStrike" kern="0" cap="none" spc="0" normalizeH="0" baseline="0" noProof="0" dirty="0" smtClean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uLnTx/>
                <a:uFillTx/>
                <a:latin typeface="+mn-lt"/>
              </a:rPr>
              <a:t>C</a:t>
            </a:r>
            <a:r>
              <a:rPr kumimoji="0" lang="en-US" sz="1400" b="0" i="0" u="none" strike="noStrike" kern="0" cap="none" spc="0" normalizeH="0" baseline="0" noProof="0" dirty="0" smtClean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uLnTx/>
                <a:uFillTx/>
                <a:latin typeface="+mn-lt"/>
              </a:rPr>
              <a:t>K</a:t>
            </a:r>
            <a:r>
              <a:rPr kumimoji="0" lang="ru-RU" sz="1400" b="0" i="0" u="none" strike="noStrike" kern="0" cap="none" spc="0" normalizeH="0" baseline="0" noProof="0" dirty="0" smtClean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uLnTx/>
                <a:uFillTx/>
                <a:latin typeface="+mn-lt"/>
              </a:rPr>
              <a:t>04, F</a:t>
            </a:r>
            <a:r>
              <a:rPr kumimoji="0" lang="en-US" sz="1400" b="0" i="0" u="none" strike="noStrike" kern="0" cap="none" spc="0" normalizeH="0" baseline="0" noProof="0" dirty="0" smtClean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uLnTx/>
                <a:uFillTx/>
                <a:latin typeface="+mn-lt"/>
              </a:rPr>
              <a:t>K</a:t>
            </a:r>
            <a:r>
              <a:rPr kumimoji="0" lang="ru-RU" sz="1400" b="0" i="0" u="none" strike="noStrike" kern="0" cap="none" spc="0" normalizeH="0" baseline="0" noProof="0" dirty="0" smtClean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uLnTx/>
                <a:uFillTx/>
                <a:latin typeface="+mn-lt"/>
              </a:rPr>
              <a:t>04, M</a:t>
            </a:r>
            <a:r>
              <a:rPr kumimoji="0" lang="en-US" sz="1400" b="0" i="0" u="none" strike="noStrike" kern="0" cap="none" spc="0" normalizeH="0" baseline="0" noProof="0" dirty="0" smtClean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uLnTx/>
                <a:uFillTx/>
                <a:latin typeface="+mn-lt"/>
              </a:rPr>
              <a:t>K</a:t>
            </a:r>
            <a:r>
              <a:rPr kumimoji="0" lang="ru-RU" sz="1400" b="0" i="0" u="none" strike="noStrike" kern="0" cap="none" spc="0" normalizeH="0" baseline="0" noProof="0" dirty="0" smtClean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uLnTx/>
                <a:uFillTx/>
                <a:latin typeface="+mn-lt"/>
              </a:rPr>
              <a:t>04		</a:t>
            </a:r>
            <a:r>
              <a:rPr lang="ru-RU" sz="1400" kern="0" dirty="0">
                <a:solidFill>
                  <a:schemeClr val="accent2">
                    <a:lumMod val="50000"/>
                  </a:schemeClr>
                </a:solidFill>
              </a:rPr>
              <a:t>7</a:t>
            </a:r>
            <a:r>
              <a:rPr lang="en-US" sz="1400" kern="0" dirty="0" smtClean="0">
                <a:solidFill>
                  <a:schemeClr val="accent2">
                    <a:lumMod val="50000"/>
                  </a:schemeClr>
                </a:solidFill>
              </a:rPr>
              <a:t>6005R-K040</a:t>
            </a:r>
            <a:endParaRPr kumimoji="0" lang="ru-RU" sz="1400" b="0" i="0" u="none" strike="noStrike" kern="0" cap="none" spc="0" normalizeH="0" baseline="0" noProof="0" dirty="0" smtClean="0">
              <a:ln>
                <a:noFill/>
              </a:ln>
              <a:solidFill>
                <a:schemeClr val="accent2">
                  <a:lumMod val="50000"/>
                </a:schemeClr>
              </a:solidFill>
              <a:effectLst/>
              <a:uLnTx/>
              <a:uFillTx/>
              <a:latin typeface="+mn-lt"/>
            </a:endParaRPr>
          </a:p>
          <a:p>
            <a:pPr marL="342900" indent="-342900" eaLnBrk="1" hangingPunct="1">
              <a:buSzPct val="80000"/>
              <a:buBlip>
                <a:blip r:embed="rId5"/>
              </a:buBlip>
              <a:tabLst>
                <a:tab pos="1274763" algn="l"/>
              </a:tabLst>
            </a:pPr>
            <a:r>
              <a:rPr kumimoji="0" lang="ru-RU" sz="1400" b="0" i="0" u="none" strike="noStrike" kern="0" cap="none" spc="0" normalizeH="0" baseline="0" noProof="0" dirty="0" smtClean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uLnTx/>
                <a:uFillTx/>
                <a:latin typeface="+mn-lt"/>
              </a:rPr>
              <a:t>F</a:t>
            </a:r>
            <a:r>
              <a:rPr kumimoji="0" lang="en-US" sz="1400" b="0" i="0" u="none" strike="noStrike" kern="0" cap="none" spc="0" normalizeH="0" baseline="0" noProof="0" dirty="0" smtClean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uLnTx/>
                <a:uFillTx/>
                <a:latin typeface="+mn-lt"/>
              </a:rPr>
              <a:t>K</a:t>
            </a:r>
            <a:r>
              <a:rPr kumimoji="0" lang="ru-RU" sz="1400" b="0" i="0" u="none" strike="noStrike" kern="0" cap="none" spc="0" normalizeH="0" baseline="0" noProof="0" dirty="0" smtClean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uLnTx/>
                <a:uFillTx/>
                <a:latin typeface="+mn-lt"/>
              </a:rPr>
              <a:t>06, M</a:t>
            </a:r>
            <a:r>
              <a:rPr kumimoji="0" lang="en-US" sz="1400" b="0" i="0" u="none" strike="noStrike" kern="0" cap="none" spc="0" normalizeH="0" baseline="0" noProof="0" dirty="0" smtClean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uLnTx/>
                <a:uFillTx/>
                <a:latin typeface="+mn-lt"/>
              </a:rPr>
              <a:t>K</a:t>
            </a:r>
            <a:r>
              <a:rPr kumimoji="0" lang="ru-RU" sz="1400" b="0" i="0" u="none" strike="noStrike" kern="0" cap="none" spc="0" normalizeH="0" baseline="0" noProof="0" dirty="0" smtClean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uLnTx/>
                <a:uFillTx/>
                <a:latin typeface="+mn-lt"/>
              </a:rPr>
              <a:t>06, P</a:t>
            </a:r>
            <a:r>
              <a:rPr kumimoji="0" lang="en-US" sz="1400" b="0" i="0" u="none" strike="noStrike" kern="0" cap="none" spc="0" normalizeH="0" baseline="0" noProof="0" dirty="0" smtClean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uLnTx/>
                <a:uFillTx/>
                <a:latin typeface="+mn-lt"/>
              </a:rPr>
              <a:t>K</a:t>
            </a:r>
            <a:r>
              <a:rPr kumimoji="0" lang="ru-RU" sz="1400" b="0" i="0" u="none" strike="noStrike" kern="0" cap="none" spc="0" normalizeH="0" baseline="0" noProof="0" dirty="0" smtClean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uLnTx/>
                <a:uFillTx/>
                <a:latin typeface="+mn-lt"/>
              </a:rPr>
              <a:t>06, S</a:t>
            </a:r>
            <a:r>
              <a:rPr kumimoji="0" lang="en-US" sz="1400" b="0" i="0" u="none" strike="noStrike" kern="0" cap="none" spc="0" normalizeH="0" baseline="0" noProof="0" dirty="0" smtClean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uLnTx/>
                <a:uFillTx/>
                <a:latin typeface="+mn-lt"/>
              </a:rPr>
              <a:t>K</a:t>
            </a:r>
            <a:r>
              <a:rPr kumimoji="0" lang="ru-RU" sz="1400" b="0" i="0" u="none" strike="noStrike" kern="0" cap="none" spc="0" normalizeH="0" baseline="0" noProof="0" dirty="0" smtClean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uLnTx/>
                <a:uFillTx/>
                <a:latin typeface="+mn-lt"/>
              </a:rPr>
              <a:t>06		</a:t>
            </a:r>
            <a:r>
              <a:rPr lang="ru-RU" sz="1400" kern="0" dirty="0">
                <a:solidFill>
                  <a:schemeClr val="accent2">
                    <a:lumMod val="50000"/>
                  </a:schemeClr>
                </a:solidFill>
              </a:rPr>
              <a:t>7</a:t>
            </a:r>
            <a:r>
              <a:rPr lang="en-US" sz="1400" kern="0" dirty="0" smtClean="0">
                <a:solidFill>
                  <a:schemeClr val="accent2">
                    <a:lumMod val="50000"/>
                  </a:schemeClr>
                </a:solidFill>
              </a:rPr>
              <a:t>6005R-K060</a:t>
            </a:r>
            <a:r>
              <a:rPr lang="ru-RU" sz="1400" kern="0" dirty="0" smtClean="0">
                <a:solidFill>
                  <a:schemeClr val="accent2">
                    <a:lumMod val="50000"/>
                  </a:schemeClr>
                </a:solidFill>
                <a:latin typeface="+mn-lt"/>
              </a:rPr>
              <a:t>	</a:t>
            </a:r>
            <a:endParaRPr kumimoji="0" lang="ru-RU" sz="1400" b="0" i="0" u="none" strike="noStrike" kern="0" cap="none" spc="0" normalizeH="0" baseline="0" noProof="0" dirty="0" smtClean="0">
              <a:ln>
                <a:noFill/>
              </a:ln>
              <a:solidFill>
                <a:schemeClr val="accent2">
                  <a:lumMod val="50000"/>
                </a:schemeClr>
              </a:solidFill>
              <a:effectLst/>
              <a:uLnTx/>
              <a:uFillTx/>
              <a:latin typeface="+mn-lt"/>
            </a:endParaRPr>
          </a:p>
          <a:p>
            <a:pPr marL="342900" lvl="0" indent="-342900" eaLnBrk="1" hangingPunct="1">
              <a:buSzPct val="80000"/>
              <a:buBlip>
                <a:blip r:embed="rId5"/>
              </a:buBlip>
              <a:tabLst>
                <a:tab pos="1274763" algn="l"/>
              </a:tabLst>
            </a:pPr>
            <a:r>
              <a:rPr kumimoji="0" lang="ru-RU" sz="1400" b="0" i="0" u="none" strike="noStrike" kern="0" cap="none" spc="0" normalizeH="0" baseline="0" noProof="0" dirty="0" smtClean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uLnTx/>
                <a:uFillTx/>
                <a:latin typeface="+mn-lt"/>
              </a:rPr>
              <a:t>M</a:t>
            </a:r>
            <a:r>
              <a:rPr kumimoji="0" lang="en-US" sz="1400" b="0" i="0" u="none" strike="noStrike" kern="0" cap="none" spc="0" normalizeH="0" baseline="0" noProof="0" dirty="0" smtClean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uLnTx/>
                <a:uFillTx/>
                <a:latin typeface="+mn-lt"/>
              </a:rPr>
              <a:t>K</a:t>
            </a:r>
            <a:r>
              <a:rPr kumimoji="0" lang="ru-RU" sz="1400" b="0" i="0" u="none" strike="noStrike" kern="0" cap="none" spc="0" normalizeH="0" baseline="0" noProof="0" dirty="0" smtClean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uLnTx/>
                <a:uFillTx/>
                <a:latin typeface="+mn-lt"/>
              </a:rPr>
              <a:t>08, P</a:t>
            </a:r>
            <a:r>
              <a:rPr kumimoji="0" lang="en-US" sz="1400" b="0" i="0" u="none" strike="noStrike" kern="0" cap="none" spc="0" normalizeH="0" baseline="0" noProof="0" dirty="0" smtClean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uLnTx/>
                <a:uFillTx/>
                <a:latin typeface="+mn-lt"/>
              </a:rPr>
              <a:t>K</a:t>
            </a:r>
            <a:r>
              <a:rPr kumimoji="0" lang="ru-RU" sz="1400" b="0" i="0" u="none" strike="noStrike" kern="0" cap="none" spc="0" normalizeH="0" baseline="0" noProof="0" dirty="0" smtClean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uLnTx/>
                <a:uFillTx/>
                <a:latin typeface="+mn-lt"/>
              </a:rPr>
              <a:t>08, S</a:t>
            </a:r>
            <a:r>
              <a:rPr kumimoji="0" lang="en-US" sz="1400" b="0" i="0" u="none" strike="noStrike" kern="0" cap="none" spc="0" normalizeH="0" baseline="0" noProof="0" dirty="0" smtClean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uLnTx/>
                <a:uFillTx/>
                <a:latin typeface="+mn-lt"/>
              </a:rPr>
              <a:t>K</a:t>
            </a:r>
            <a:r>
              <a:rPr kumimoji="0" lang="ru-RU" sz="1400" b="0" i="0" u="none" strike="noStrike" kern="0" cap="none" spc="0" normalizeH="0" baseline="0" noProof="0" dirty="0" smtClean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uLnTx/>
                <a:uFillTx/>
                <a:latin typeface="+mn-lt"/>
              </a:rPr>
              <a:t>08</a:t>
            </a:r>
            <a:r>
              <a:rPr lang="ru-RU" sz="1400" kern="0" dirty="0" smtClean="0">
                <a:solidFill>
                  <a:schemeClr val="accent2">
                    <a:lumMod val="50000"/>
                  </a:schemeClr>
                </a:solidFill>
                <a:latin typeface="+mn-lt"/>
              </a:rPr>
              <a:t>		</a:t>
            </a:r>
            <a:r>
              <a:rPr lang="ru-RU" sz="1400" kern="0" dirty="0">
                <a:solidFill>
                  <a:schemeClr val="accent2">
                    <a:lumMod val="50000"/>
                  </a:schemeClr>
                </a:solidFill>
              </a:rPr>
              <a:t>7</a:t>
            </a:r>
            <a:r>
              <a:rPr lang="en-US" sz="1400" kern="0" dirty="0" smtClean="0">
                <a:solidFill>
                  <a:schemeClr val="accent2">
                    <a:lumMod val="50000"/>
                  </a:schemeClr>
                </a:solidFill>
              </a:rPr>
              <a:t>6005R-K080</a:t>
            </a:r>
            <a:endParaRPr lang="ru-RU" sz="1400" dirty="0"/>
          </a:p>
          <a:p>
            <a:pPr marL="342900" lvl="0" indent="-342900" eaLnBrk="1" hangingPunct="1">
              <a:buSzPct val="80000"/>
              <a:buBlip>
                <a:blip r:embed="rId5"/>
              </a:buBlip>
              <a:tabLst>
                <a:tab pos="1274763" algn="l"/>
              </a:tabLst>
            </a:pPr>
            <a:r>
              <a:rPr kumimoji="0" lang="ru-RU" sz="1400" b="0" i="0" u="none" strike="noStrike" kern="0" cap="none" spc="0" normalizeH="0" baseline="0" noProof="0" dirty="0" smtClean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uLnTx/>
                <a:uFillTx/>
                <a:latin typeface="+mn-lt"/>
              </a:rPr>
              <a:t>M</a:t>
            </a:r>
            <a:r>
              <a:rPr kumimoji="0" lang="en-US" sz="1400" b="0" i="0" u="none" strike="noStrike" kern="0" cap="none" spc="0" normalizeH="0" baseline="0" noProof="0" dirty="0" smtClean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uLnTx/>
                <a:uFillTx/>
                <a:latin typeface="+mn-lt"/>
              </a:rPr>
              <a:t>K</a:t>
            </a:r>
            <a:r>
              <a:rPr kumimoji="0" lang="ru-RU" sz="1400" b="0" i="0" u="none" strike="noStrike" kern="0" cap="none" spc="0" normalizeH="0" baseline="0" noProof="0" dirty="0" smtClean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uLnTx/>
                <a:uFillTx/>
                <a:latin typeface="+mn-lt"/>
              </a:rPr>
              <a:t>10				</a:t>
            </a:r>
            <a:r>
              <a:rPr lang="ru-RU" sz="1400" kern="0" dirty="0">
                <a:solidFill>
                  <a:schemeClr val="accent2">
                    <a:lumMod val="50000"/>
                  </a:schemeClr>
                </a:solidFill>
              </a:rPr>
              <a:t>7</a:t>
            </a:r>
            <a:r>
              <a:rPr lang="en-US" sz="1400" kern="0" dirty="0" smtClean="0">
                <a:solidFill>
                  <a:schemeClr val="accent2">
                    <a:lumMod val="50000"/>
                  </a:schemeClr>
                </a:solidFill>
              </a:rPr>
              <a:t>6005R-K100</a:t>
            </a:r>
            <a:endParaRPr lang="ru-RU" sz="1400" dirty="0"/>
          </a:p>
        </p:txBody>
      </p:sp>
      <p:sp>
        <p:nvSpPr>
          <p:cNvPr id="11" name="TextBox 10"/>
          <p:cNvSpPr txBox="1"/>
          <p:nvPr/>
        </p:nvSpPr>
        <p:spPr>
          <a:xfrm>
            <a:off x="500034" y="5857892"/>
            <a:ext cx="55721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hlinkClick r:id="rId6" action="ppaction://hlinksldjump"/>
              </a:rPr>
              <a:t>Вернуться к окнам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393943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Rectangle 2"/>
          <p:cNvSpPr>
            <a:spLocks noGrp="1" noChangeArrowheads="1"/>
          </p:cNvSpPr>
          <p:nvPr>
            <p:ph type="title"/>
          </p:nvPr>
        </p:nvSpPr>
        <p:spPr>
          <a:xfrm>
            <a:off x="367541" y="568636"/>
            <a:ext cx="7032625" cy="1331899"/>
          </a:xfrm>
        </p:spPr>
        <p:txBody>
          <a:bodyPr/>
          <a:lstStyle/>
          <a:p>
            <a:r>
              <a:rPr lang="ru-RU" sz="1600" dirty="0" smtClean="0"/>
              <a:t>Накладки для окна</a:t>
            </a:r>
            <a:r>
              <a:rPr lang="ru-RU" sz="2400" dirty="0" smtClean="0"/>
              <a:t/>
            </a:r>
            <a:br>
              <a:rPr lang="ru-RU" sz="2400" dirty="0" smtClean="0"/>
            </a:br>
            <a:r>
              <a:rPr lang="ru-RU" sz="2000" dirty="0" smtClean="0"/>
              <a:t>Перекрывающая накладка поворотной створки</a:t>
            </a:r>
            <a:br>
              <a:rPr lang="ru-RU" sz="2000" dirty="0" smtClean="0"/>
            </a:br>
            <a:r>
              <a:rPr lang="ru-RU" sz="2000" dirty="0" smtClean="0">
                <a:solidFill>
                  <a:srgbClr val="FF0000"/>
                </a:solidFill>
              </a:rPr>
              <a:t>(правая изнутри)</a:t>
            </a:r>
            <a:r>
              <a:rPr lang="ru-RU" sz="2400" dirty="0" smtClean="0"/>
              <a:t/>
            </a:r>
            <a:br>
              <a:rPr lang="ru-RU" sz="2400" dirty="0" smtClean="0"/>
            </a:br>
            <a:r>
              <a:rPr lang="ru-RU" sz="1600" dirty="0" smtClean="0"/>
              <a:t>VELUX PREMIUM (например, GGL MK08 3170) - Медь</a:t>
            </a:r>
            <a:endParaRPr lang="ru-RU" sz="1600" dirty="0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B5E496-C20A-4259-82D6-EE90691934EF}" type="slidenum">
              <a:rPr lang="ru-RU" smtClean="0"/>
              <a:pPr/>
              <a:t>61</a:t>
            </a:fld>
            <a:endParaRPr lang="ru-RU" dirty="0"/>
          </a:p>
        </p:txBody>
      </p:sp>
      <p:sp>
        <p:nvSpPr>
          <p:cNvPr id="10" name="Flowchart: Alternate Process 9"/>
          <p:cNvSpPr/>
          <p:nvPr/>
        </p:nvSpPr>
        <p:spPr bwMode="auto">
          <a:xfrm>
            <a:off x="7286644" y="5786454"/>
            <a:ext cx="1357322" cy="500066"/>
          </a:xfrm>
          <a:prstGeom prst="flowChartAlternateProcess">
            <a:avLst/>
          </a:prstGeom>
          <a:solidFill>
            <a:schemeClr val="accent3"/>
          </a:solidFill>
          <a:ln w="9525" cap="flat" cmpd="sng" algn="ctr">
            <a:solidFill>
              <a:srgbClr val="ACACAC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80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Verdana" pitchFamily="34" charset="0"/>
                <a:hlinkClick r:id="rId3" action="ppaction://hlinksldjump"/>
              </a:rPr>
              <a:t>В начало</a:t>
            </a:r>
            <a:endParaRPr kumimoji="0" lang="ru-RU" sz="1800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Verdana" pitchFamily="34" charset="0"/>
            </a:endParaRPr>
          </a:p>
        </p:txBody>
      </p:sp>
      <p:sp>
        <p:nvSpPr>
          <p:cNvPr id="9" name="Rectangle 8"/>
          <p:cNvSpPr/>
          <p:nvPr/>
        </p:nvSpPr>
        <p:spPr bwMode="auto">
          <a:xfrm>
            <a:off x="8072462" y="3286124"/>
            <a:ext cx="428628" cy="571504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Verdana" pitchFamily="34" charset="0"/>
            </a:endParaRPr>
          </a:p>
        </p:txBody>
      </p:sp>
      <p:grpSp>
        <p:nvGrpSpPr>
          <p:cNvPr id="12" name="Group 11"/>
          <p:cNvGrpSpPr/>
          <p:nvPr/>
        </p:nvGrpSpPr>
        <p:grpSpPr>
          <a:xfrm>
            <a:off x="7143768" y="2324899"/>
            <a:ext cx="1143008" cy="2286040"/>
            <a:chOff x="4429124" y="1142960"/>
            <a:chExt cx="2870200" cy="5307038"/>
          </a:xfrm>
        </p:grpSpPr>
        <p:sp>
          <p:nvSpPr>
            <p:cNvPr id="13" name="Rectangle 12"/>
            <p:cNvSpPr/>
            <p:nvPr/>
          </p:nvSpPr>
          <p:spPr bwMode="auto">
            <a:xfrm>
              <a:off x="6429356" y="5357802"/>
              <a:ext cx="428628" cy="571504"/>
            </a:xfrm>
            <a:prstGeom prst="rect">
              <a:avLst/>
            </a:prstGeom>
            <a:solidFill>
              <a:schemeClr val="bg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0" tIns="0" rIns="0" bIns="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ru-RU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Verdana" pitchFamily="34" charset="0"/>
              </a:endParaRPr>
            </a:p>
          </p:txBody>
        </p:sp>
        <p:pic>
          <p:nvPicPr>
            <p:cNvPr id="14" name="Picture 4" descr="2402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4429124" y="1357298"/>
              <a:ext cx="2870200" cy="50927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5" name="Oval 3"/>
            <p:cNvSpPr>
              <a:spLocks noChangeArrowheads="1"/>
            </p:cNvSpPr>
            <p:nvPr/>
          </p:nvSpPr>
          <p:spPr bwMode="auto">
            <a:xfrm>
              <a:off x="6000728" y="1142960"/>
              <a:ext cx="1071570" cy="4829175"/>
            </a:xfrm>
            <a:prstGeom prst="ellipse">
              <a:avLst/>
            </a:prstGeom>
            <a:solidFill>
              <a:srgbClr val="FFFFFF">
                <a:alpha val="0"/>
              </a:srgbClr>
            </a:solidFill>
            <a:ln w="25400">
              <a:solidFill>
                <a:srgbClr val="FF0000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</p:grpSp>
      <p:sp>
        <p:nvSpPr>
          <p:cNvPr id="16" name="Rectangle 3"/>
          <p:cNvSpPr txBox="1">
            <a:spLocks noChangeArrowheads="1"/>
          </p:cNvSpPr>
          <p:nvPr/>
        </p:nvSpPr>
        <p:spPr bwMode="auto">
          <a:xfrm>
            <a:off x="367541" y="2488392"/>
            <a:ext cx="8439150" cy="23216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18000" tIns="0" rIns="0" bIns="0" numCol="1" anchor="t" anchorCtr="0" compatLnSpc="1">
            <a:prstTxWarp prst="textNoShape">
              <a:avLst/>
            </a:prstTxWarp>
          </a:bodyPr>
          <a:lstStyle/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Pct val="80000"/>
              <a:buFontTx/>
              <a:buBlip>
                <a:blip r:embed="rId5"/>
              </a:buBlip>
              <a:tabLst>
                <a:tab pos="1274763" algn="l"/>
              </a:tabLst>
              <a:defRPr/>
            </a:pPr>
            <a:r>
              <a:rPr kumimoji="0" lang="ru-RU" sz="18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</a:rPr>
              <a:t>GGL, GGU,</a:t>
            </a:r>
            <a:r>
              <a:rPr kumimoji="0" lang="ru-RU" sz="1800" b="0" i="0" u="none" strike="noStrike" kern="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</a:rPr>
              <a:t> GPL, GPU</a:t>
            </a:r>
            <a:r>
              <a:rPr kumimoji="0" lang="ru-RU" sz="18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</a:rPr>
              <a:t>:</a:t>
            </a:r>
          </a:p>
          <a:p>
            <a:pPr marL="342900" lvl="0" indent="-342900" eaLnBrk="1" hangingPunct="1">
              <a:buSzPct val="80000"/>
              <a:buBlip>
                <a:blip r:embed="rId5"/>
              </a:buBlip>
              <a:tabLst>
                <a:tab pos="1274763" algn="l"/>
              </a:tabLst>
            </a:pPr>
            <a:r>
              <a:rPr lang="ru-RU" sz="1400" kern="0" dirty="0" smtClean="0">
                <a:solidFill>
                  <a:schemeClr val="accent2">
                    <a:lumMod val="50000"/>
                  </a:schemeClr>
                </a:solidFill>
                <a:latin typeface="+mn-lt"/>
              </a:rPr>
              <a:t>CK02				</a:t>
            </a:r>
            <a:r>
              <a:rPr lang="ru-RU" sz="1400" kern="0" dirty="0" smtClean="0">
                <a:solidFill>
                  <a:schemeClr val="accent2">
                    <a:lumMod val="50000"/>
                  </a:schemeClr>
                </a:solidFill>
              </a:rPr>
              <a:t>76005R-K021</a:t>
            </a:r>
            <a:endParaRPr lang="ru-RU" sz="1400" dirty="0" smtClean="0"/>
          </a:p>
          <a:p>
            <a:pPr marL="342900" indent="-342900" eaLnBrk="1" hangingPunct="1">
              <a:buSzPct val="80000"/>
              <a:buBlip>
                <a:blip r:embed="rId5"/>
              </a:buBlip>
              <a:tabLst>
                <a:tab pos="1274763" algn="l"/>
              </a:tabLst>
            </a:pPr>
            <a:r>
              <a:rPr kumimoji="0" lang="ru-RU" sz="1400" b="0" i="0" u="none" strike="noStrike" kern="0" cap="none" spc="0" normalizeH="0" baseline="0" noProof="0" dirty="0" smtClean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uLnTx/>
                <a:uFillTx/>
                <a:latin typeface="+mn-lt"/>
              </a:rPr>
              <a:t>CK04, FK04, MK04		</a:t>
            </a:r>
            <a:r>
              <a:rPr lang="ru-RU" sz="1400" kern="0" dirty="0" smtClean="0">
                <a:solidFill>
                  <a:schemeClr val="accent2">
                    <a:lumMod val="50000"/>
                  </a:schemeClr>
                </a:solidFill>
              </a:rPr>
              <a:t>76005R-K041</a:t>
            </a:r>
            <a:endParaRPr kumimoji="0" lang="ru-RU" sz="1400" b="0" i="0" u="none" strike="noStrike" kern="0" cap="none" spc="0" normalizeH="0" baseline="0" noProof="0" dirty="0" smtClean="0">
              <a:ln>
                <a:noFill/>
              </a:ln>
              <a:solidFill>
                <a:schemeClr val="accent2">
                  <a:lumMod val="50000"/>
                </a:schemeClr>
              </a:solidFill>
              <a:effectLst/>
              <a:uLnTx/>
              <a:uFillTx/>
              <a:latin typeface="+mn-lt"/>
            </a:endParaRPr>
          </a:p>
          <a:p>
            <a:pPr marL="342900" indent="-342900" eaLnBrk="1" hangingPunct="1">
              <a:buSzPct val="80000"/>
              <a:buBlip>
                <a:blip r:embed="rId5"/>
              </a:buBlip>
              <a:tabLst>
                <a:tab pos="1274763" algn="l"/>
              </a:tabLst>
            </a:pPr>
            <a:r>
              <a:rPr kumimoji="0" lang="ru-RU" sz="1400" b="0" i="0" u="none" strike="noStrike" kern="0" cap="none" spc="0" normalizeH="0" baseline="0" noProof="0" dirty="0" smtClean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uLnTx/>
                <a:uFillTx/>
                <a:latin typeface="+mn-lt"/>
              </a:rPr>
              <a:t>FK06, MK06, PK06, SK06		</a:t>
            </a:r>
            <a:r>
              <a:rPr lang="ru-RU" sz="1400" kern="0" dirty="0" smtClean="0">
                <a:solidFill>
                  <a:schemeClr val="accent2">
                    <a:lumMod val="50000"/>
                  </a:schemeClr>
                </a:solidFill>
              </a:rPr>
              <a:t>76005R-K061</a:t>
            </a:r>
            <a:r>
              <a:rPr lang="ru-RU" sz="1400" kern="0" dirty="0" smtClean="0">
                <a:solidFill>
                  <a:schemeClr val="accent2">
                    <a:lumMod val="50000"/>
                  </a:schemeClr>
                </a:solidFill>
                <a:latin typeface="+mn-lt"/>
              </a:rPr>
              <a:t>	</a:t>
            </a:r>
            <a:endParaRPr kumimoji="0" lang="ru-RU" sz="1400" b="0" i="0" u="none" strike="noStrike" kern="0" cap="none" spc="0" normalizeH="0" baseline="0" noProof="0" dirty="0" smtClean="0">
              <a:ln>
                <a:noFill/>
              </a:ln>
              <a:solidFill>
                <a:schemeClr val="accent2">
                  <a:lumMod val="50000"/>
                </a:schemeClr>
              </a:solidFill>
              <a:effectLst/>
              <a:uLnTx/>
              <a:uFillTx/>
              <a:latin typeface="+mn-lt"/>
            </a:endParaRPr>
          </a:p>
          <a:p>
            <a:pPr marL="342900" lvl="0" indent="-342900" eaLnBrk="1" hangingPunct="1">
              <a:buSzPct val="80000"/>
              <a:buBlip>
                <a:blip r:embed="rId5"/>
              </a:buBlip>
              <a:tabLst>
                <a:tab pos="1274763" algn="l"/>
              </a:tabLst>
            </a:pPr>
            <a:r>
              <a:rPr kumimoji="0" lang="ru-RU" sz="1400" b="0" i="0" u="none" strike="noStrike" kern="0" cap="none" spc="0" normalizeH="0" baseline="0" noProof="0" dirty="0" smtClean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uLnTx/>
                <a:uFillTx/>
                <a:latin typeface="+mn-lt"/>
              </a:rPr>
              <a:t>MK08, PK08, SK08</a:t>
            </a:r>
            <a:r>
              <a:rPr lang="ru-RU" sz="1400" kern="0" dirty="0" smtClean="0">
                <a:solidFill>
                  <a:schemeClr val="accent2">
                    <a:lumMod val="50000"/>
                  </a:schemeClr>
                </a:solidFill>
                <a:latin typeface="+mn-lt"/>
              </a:rPr>
              <a:t>		</a:t>
            </a:r>
            <a:r>
              <a:rPr lang="ru-RU" sz="1400" kern="0" dirty="0" smtClean="0">
                <a:solidFill>
                  <a:schemeClr val="accent2">
                    <a:lumMod val="50000"/>
                  </a:schemeClr>
                </a:solidFill>
              </a:rPr>
              <a:t>76005R-K081</a:t>
            </a:r>
            <a:endParaRPr lang="ru-RU" sz="1400" dirty="0" smtClean="0"/>
          </a:p>
          <a:p>
            <a:pPr marL="342900" lvl="0" indent="-342900" eaLnBrk="1" hangingPunct="1">
              <a:buSzPct val="80000"/>
              <a:buBlip>
                <a:blip r:embed="rId5"/>
              </a:buBlip>
              <a:tabLst>
                <a:tab pos="1274763" algn="l"/>
              </a:tabLst>
            </a:pPr>
            <a:r>
              <a:rPr kumimoji="0" lang="ru-RU" sz="1400" b="0" i="0" u="none" strike="noStrike" kern="0" cap="none" spc="0" normalizeH="0" baseline="0" noProof="0" dirty="0" smtClean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uLnTx/>
                <a:uFillTx/>
                <a:latin typeface="+mn-lt"/>
              </a:rPr>
              <a:t>MK10				</a:t>
            </a:r>
            <a:r>
              <a:rPr lang="ru-RU" sz="1400" kern="0" dirty="0" smtClean="0">
                <a:solidFill>
                  <a:schemeClr val="accent2">
                    <a:lumMod val="50000"/>
                  </a:schemeClr>
                </a:solidFill>
              </a:rPr>
              <a:t>76005R-K101</a:t>
            </a:r>
            <a:endParaRPr lang="ru-RU" sz="1400" dirty="0"/>
          </a:p>
        </p:txBody>
      </p:sp>
      <p:sp>
        <p:nvSpPr>
          <p:cNvPr id="11" name="TextBox 10"/>
          <p:cNvSpPr txBox="1"/>
          <p:nvPr/>
        </p:nvSpPr>
        <p:spPr>
          <a:xfrm>
            <a:off x="500034" y="5857892"/>
            <a:ext cx="55721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hlinkClick r:id="rId6" action="ppaction://hlinksldjump"/>
              </a:rPr>
              <a:t>Вернуться к окнам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0697272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2003-2015 </a:t>
            </a:r>
            <a:r>
              <a:rPr lang="ru-RU" dirty="0" err="1" smtClean="0"/>
              <a:t>гг</a:t>
            </a:r>
            <a:r>
              <a:rPr lang="ru-RU" dirty="0" smtClean="0"/>
              <a:t> (например,  </a:t>
            </a:r>
            <a:r>
              <a:rPr lang="en-US" dirty="0" smtClean="0"/>
              <a:t>GGL M08 3073G)</a:t>
            </a:r>
            <a:r>
              <a:rPr lang="ru-RU" dirty="0" smtClean="0"/>
              <a:t> - </a:t>
            </a:r>
            <a:r>
              <a:rPr lang="ru-RU" dirty="0" smtClean="0">
                <a:hlinkClick r:id="rId2" action="ppaction://hlinksldjump"/>
              </a:rPr>
              <a:t>Алюминий</a:t>
            </a:r>
            <a:endParaRPr lang="ru-RU" dirty="0" smtClean="0"/>
          </a:p>
          <a:p>
            <a:r>
              <a:rPr lang="ru-RU" dirty="0"/>
              <a:t>2003-2015 </a:t>
            </a:r>
            <a:r>
              <a:rPr lang="ru-RU" dirty="0" err="1"/>
              <a:t>гг</a:t>
            </a:r>
            <a:r>
              <a:rPr lang="ru-RU" dirty="0"/>
              <a:t> </a:t>
            </a:r>
            <a:r>
              <a:rPr lang="ru-RU" dirty="0" smtClean="0"/>
              <a:t>(например,  </a:t>
            </a:r>
            <a:r>
              <a:rPr lang="en-US" dirty="0" smtClean="0"/>
              <a:t>GGL M08 3</a:t>
            </a:r>
            <a:r>
              <a:rPr lang="ru-RU" dirty="0" smtClean="0"/>
              <a:t>173</a:t>
            </a:r>
            <a:r>
              <a:rPr lang="en-US" dirty="0" smtClean="0"/>
              <a:t>G)</a:t>
            </a:r>
            <a:r>
              <a:rPr lang="ru-RU" dirty="0" smtClean="0"/>
              <a:t> - </a:t>
            </a:r>
            <a:r>
              <a:rPr lang="ru-RU" dirty="0" smtClean="0">
                <a:hlinkClick r:id="rId3" action="ppaction://hlinksldjump"/>
              </a:rPr>
              <a:t>Медь</a:t>
            </a:r>
            <a:endParaRPr lang="en-US" dirty="0" smtClean="0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B5E496-C20A-4259-82D6-EE90691934EF}" type="slidenum">
              <a:rPr lang="da-DK" smtClean="0"/>
              <a:pPr/>
              <a:t>62</a:t>
            </a:fld>
            <a:endParaRPr lang="da-DK"/>
          </a:p>
        </p:txBody>
      </p:sp>
      <p:sp>
        <p:nvSpPr>
          <p:cNvPr id="10" name="Flowchart: Alternate Process 9"/>
          <p:cNvSpPr/>
          <p:nvPr/>
        </p:nvSpPr>
        <p:spPr bwMode="auto">
          <a:xfrm>
            <a:off x="7286644" y="5786454"/>
            <a:ext cx="1357322" cy="500066"/>
          </a:xfrm>
          <a:prstGeom prst="flowChartAlternateProcess">
            <a:avLst/>
          </a:prstGeom>
          <a:solidFill>
            <a:schemeClr val="accent3"/>
          </a:solidFill>
          <a:ln w="9525" cap="flat" cmpd="sng" algn="ctr">
            <a:solidFill>
              <a:srgbClr val="ACACAC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80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Verdana" pitchFamily="34" charset="0"/>
                <a:hlinkClick r:id="rId4" action="ppaction://hlinksldjump"/>
              </a:rPr>
              <a:t>В начало</a:t>
            </a:r>
            <a:endParaRPr kumimoji="0" lang="ru-RU" sz="1800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Verdana" pitchFamily="34" charset="0"/>
            </a:endParaRPr>
          </a:p>
        </p:txBody>
      </p:sp>
      <p:sp>
        <p:nvSpPr>
          <p:cNvPr id="6" name="Rectangle 2"/>
          <p:cNvSpPr txBox="1">
            <a:spLocks noChangeArrowheads="1"/>
          </p:cNvSpPr>
          <p:nvPr/>
        </p:nvSpPr>
        <p:spPr bwMode="auto">
          <a:xfrm>
            <a:off x="357158" y="214290"/>
            <a:ext cx="7671226" cy="936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36000" numCol="1" anchor="b" anchorCtr="0" compatLnSpc="1">
            <a:prstTxWarp prst="textNoShape">
              <a:avLst/>
            </a:prstTxWarp>
          </a:bodyPr>
          <a:lstStyle/>
          <a:p>
            <a:r>
              <a:rPr lang="ru-RU" sz="1600" kern="0" dirty="0" smtClean="0"/>
              <a:t>Накладки для окна</a:t>
            </a:r>
            <a:r>
              <a:rPr lang="en-US" sz="2400" kern="0" dirty="0" smtClean="0"/>
              <a:t/>
            </a:r>
            <a:br>
              <a:rPr lang="en-US" sz="2400" kern="0" dirty="0" smtClean="0"/>
            </a:br>
            <a:r>
              <a:rPr lang="ru-RU" sz="2400" dirty="0"/>
              <a:t>Перекрывающая накладка поворотной створки</a:t>
            </a:r>
            <a:endParaRPr lang="ru-RU" sz="2400" dirty="0" smtClean="0"/>
          </a:p>
        </p:txBody>
      </p:sp>
      <p:sp>
        <p:nvSpPr>
          <p:cNvPr id="9" name="Rectangle 8"/>
          <p:cNvSpPr/>
          <p:nvPr/>
        </p:nvSpPr>
        <p:spPr bwMode="auto">
          <a:xfrm>
            <a:off x="2000232" y="4000504"/>
            <a:ext cx="428628" cy="571504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Verdana" pitchFamily="34" charset="0"/>
            </a:endParaRPr>
          </a:p>
        </p:txBody>
      </p:sp>
      <p:grpSp>
        <p:nvGrpSpPr>
          <p:cNvPr id="11" name="Group 10"/>
          <p:cNvGrpSpPr/>
          <p:nvPr/>
        </p:nvGrpSpPr>
        <p:grpSpPr>
          <a:xfrm>
            <a:off x="714348" y="2143116"/>
            <a:ext cx="1428760" cy="2857544"/>
            <a:chOff x="4429124" y="1142960"/>
            <a:chExt cx="2870200" cy="5307038"/>
          </a:xfrm>
        </p:grpSpPr>
        <p:sp>
          <p:nvSpPr>
            <p:cNvPr id="12" name="Rectangle 11"/>
            <p:cNvSpPr/>
            <p:nvPr/>
          </p:nvSpPr>
          <p:spPr bwMode="auto">
            <a:xfrm>
              <a:off x="6429356" y="5357802"/>
              <a:ext cx="428628" cy="571504"/>
            </a:xfrm>
            <a:prstGeom prst="rect">
              <a:avLst/>
            </a:prstGeom>
            <a:solidFill>
              <a:schemeClr val="bg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0" tIns="0" rIns="0" bIns="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ru-RU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Verdana" pitchFamily="34" charset="0"/>
              </a:endParaRPr>
            </a:p>
          </p:txBody>
        </p:sp>
        <p:pic>
          <p:nvPicPr>
            <p:cNvPr id="13" name="Picture 4" descr="2402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4429124" y="1357298"/>
              <a:ext cx="2870200" cy="50927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4" name="Oval 3"/>
            <p:cNvSpPr>
              <a:spLocks noChangeArrowheads="1"/>
            </p:cNvSpPr>
            <p:nvPr/>
          </p:nvSpPr>
          <p:spPr bwMode="auto">
            <a:xfrm>
              <a:off x="6000728" y="1142960"/>
              <a:ext cx="1071570" cy="4829175"/>
            </a:xfrm>
            <a:prstGeom prst="ellipse">
              <a:avLst/>
            </a:prstGeom>
            <a:solidFill>
              <a:srgbClr val="FFFFFF">
                <a:alpha val="0"/>
              </a:srgbClr>
            </a:solidFill>
            <a:ln w="25400">
              <a:solidFill>
                <a:srgbClr val="FF0000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</p:grpSp>
      <p:sp>
        <p:nvSpPr>
          <p:cNvPr id="15" name="TextBox 14"/>
          <p:cNvSpPr txBox="1"/>
          <p:nvPr/>
        </p:nvSpPr>
        <p:spPr>
          <a:xfrm>
            <a:off x="500034" y="5857892"/>
            <a:ext cx="55721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hlinkClick r:id="rId6" action="ppaction://hlinksldjump"/>
              </a:rPr>
              <a:t>Вернуться к окнам</a:t>
            </a: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47663" y="1219200"/>
            <a:ext cx="8439150" cy="3781460"/>
          </a:xfrm>
        </p:spPr>
        <p:txBody>
          <a:bodyPr/>
          <a:lstStyle/>
          <a:p>
            <a:r>
              <a:rPr lang="ru-RU" dirty="0" smtClean="0"/>
              <a:t>1992-2003 </a:t>
            </a:r>
            <a:r>
              <a:rPr lang="ru-RU" dirty="0" err="1" smtClean="0"/>
              <a:t>гг</a:t>
            </a:r>
            <a:r>
              <a:rPr lang="ru-RU" dirty="0" smtClean="0"/>
              <a:t> (например,  </a:t>
            </a:r>
            <a:r>
              <a:rPr lang="en-US" dirty="0" smtClean="0"/>
              <a:t>GGL 308 3059)</a:t>
            </a:r>
            <a:r>
              <a:rPr lang="ru-RU" dirty="0" smtClean="0"/>
              <a:t> - </a:t>
            </a:r>
            <a:r>
              <a:rPr lang="ru-RU" dirty="0" smtClean="0">
                <a:hlinkClick r:id="rId2" action="ppaction://hlinksldjump"/>
              </a:rPr>
              <a:t>Алюминий</a:t>
            </a:r>
            <a:endParaRPr lang="ru-RU" dirty="0" smtClean="0"/>
          </a:p>
          <a:p>
            <a:r>
              <a:rPr lang="ru-RU" dirty="0"/>
              <a:t>1992-2003 </a:t>
            </a:r>
            <a:r>
              <a:rPr lang="ru-RU" dirty="0" err="1"/>
              <a:t>гг</a:t>
            </a:r>
            <a:r>
              <a:rPr lang="ru-RU" dirty="0"/>
              <a:t> </a:t>
            </a:r>
            <a:r>
              <a:rPr lang="ru-RU" dirty="0" smtClean="0"/>
              <a:t>(например,  </a:t>
            </a:r>
            <a:r>
              <a:rPr lang="en-US" dirty="0" smtClean="0"/>
              <a:t>GGL 308 3159)</a:t>
            </a:r>
            <a:r>
              <a:rPr lang="ru-RU" dirty="0" smtClean="0"/>
              <a:t>- </a:t>
            </a:r>
            <a:r>
              <a:rPr lang="ru-RU" dirty="0" smtClean="0">
                <a:hlinkClick r:id="rId3" action="ppaction://hlinksldjump"/>
              </a:rPr>
              <a:t>Медь</a:t>
            </a:r>
            <a:endParaRPr lang="en-US" dirty="0" smtClean="0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B5E496-C20A-4259-82D6-EE90691934EF}" type="slidenum">
              <a:rPr lang="da-DK" smtClean="0"/>
              <a:pPr/>
              <a:t>63</a:t>
            </a:fld>
            <a:endParaRPr lang="da-DK"/>
          </a:p>
        </p:txBody>
      </p:sp>
      <p:sp>
        <p:nvSpPr>
          <p:cNvPr id="10" name="Flowchart: Alternate Process 9"/>
          <p:cNvSpPr/>
          <p:nvPr/>
        </p:nvSpPr>
        <p:spPr bwMode="auto">
          <a:xfrm>
            <a:off x="7286644" y="5786454"/>
            <a:ext cx="1357322" cy="500066"/>
          </a:xfrm>
          <a:prstGeom prst="flowChartAlternateProcess">
            <a:avLst/>
          </a:prstGeom>
          <a:solidFill>
            <a:schemeClr val="accent3"/>
          </a:solidFill>
          <a:ln w="9525" cap="flat" cmpd="sng" algn="ctr">
            <a:solidFill>
              <a:srgbClr val="ACACAC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80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Verdana" pitchFamily="34" charset="0"/>
                <a:hlinkClick r:id="rId4" action="ppaction://hlinksldjump"/>
              </a:rPr>
              <a:t>В начало</a:t>
            </a:r>
            <a:endParaRPr kumimoji="0" lang="ru-RU" sz="1800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Verdana" pitchFamily="34" charset="0"/>
            </a:endParaRPr>
          </a:p>
        </p:txBody>
      </p:sp>
      <p:sp>
        <p:nvSpPr>
          <p:cNvPr id="6" name="Rectangle 2"/>
          <p:cNvSpPr txBox="1">
            <a:spLocks noChangeArrowheads="1"/>
          </p:cNvSpPr>
          <p:nvPr/>
        </p:nvSpPr>
        <p:spPr bwMode="auto">
          <a:xfrm>
            <a:off x="357158" y="214290"/>
            <a:ext cx="8429655" cy="936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36000" numCol="1" anchor="b" anchorCtr="0" compatLnSpc="1">
            <a:prstTxWarp prst="textNoShape">
              <a:avLst/>
            </a:prstTxWarp>
          </a:bodyPr>
          <a:lstStyle/>
          <a:p>
            <a:r>
              <a:rPr lang="ru-RU" sz="1600" kern="0" dirty="0" smtClean="0"/>
              <a:t>Накладки для окна</a:t>
            </a:r>
            <a:r>
              <a:rPr lang="en-US" sz="2400" kern="0" dirty="0" smtClean="0"/>
              <a:t/>
            </a:r>
            <a:br>
              <a:rPr lang="en-US" sz="2400" kern="0" dirty="0" smtClean="0"/>
            </a:br>
            <a:r>
              <a:rPr lang="ru-RU" sz="2400" dirty="0"/>
              <a:t>Перекрывающая накладка поворотной створки</a:t>
            </a:r>
          </a:p>
        </p:txBody>
      </p:sp>
      <p:sp>
        <p:nvSpPr>
          <p:cNvPr id="9" name="Rectangle 8"/>
          <p:cNvSpPr/>
          <p:nvPr/>
        </p:nvSpPr>
        <p:spPr bwMode="auto">
          <a:xfrm>
            <a:off x="2000232" y="4000504"/>
            <a:ext cx="428628" cy="571504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Verdana" pitchFamily="34" charset="0"/>
            </a:endParaRPr>
          </a:p>
        </p:txBody>
      </p:sp>
      <p:grpSp>
        <p:nvGrpSpPr>
          <p:cNvPr id="11" name="Group 10"/>
          <p:cNvGrpSpPr/>
          <p:nvPr/>
        </p:nvGrpSpPr>
        <p:grpSpPr>
          <a:xfrm>
            <a:off x="714348" y="2143116"/>
            <a:ext cx="1428760" cy="2857544"/>
            <a:chOff x="4429124" y="1142960"/>
            <a:chExt cx="2870200" cy="5307038"/>
          </a:xfrm>
        </p:grpSpPr>
        <p:sp>
          <p:nvSpPr>
            <p:cNvPr id="12" name="Rectangle 11"/>
            <p:cNvSpPr/>
            <p:nvPr/>
          </p:nvSpPr>
          <p:spPr bwMode="auto">
            <a:xfrm>
              <a:off x="6429356" y="5357802"/>
              <a:ext cx="428628" cy="571504"/>
            </a:xfrm>
            <a:prstGeom prst="rect">
              <a:avLst/>
            </a:prstGeom>
            <a:solidFill>
              <a:schemeClr val="bg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0" tIns="0" rIns="0" bIns="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ru-RU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Verdana" pitchFamily="34" charset="0"/>
              </a:endParaRPr>
            </a:p>
          </p:txBody>
        </p:sp>
        <p:pic>
          <p:nvPicPr>
            <p:cNvPr id="13" name="Picture 4" descr="2402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4429124" y="1357298"/>
              <a:ext cx="2870200" cy="50927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4" name="Oval 3"/>
            <p:cNvSpPr>
              <a:spLocks noChangeArrowheads="1"/>
            </p:cNvSpPr>
            <p:nvPr/>
          </p:nvSpPr>
          <p:spPr bwMode="auto">
            <a:xfrm>
              <a:off x="6000728" y="1142960"/>
              <a:ext cx="1071570" cy="4829175"/>
            </a:xfrm>
            <a:prstGeom prst="ellipse">
              <a:avLst/>
            </a:prstGeom>
            <a:solidFill>
              <a:srgbClr val="FFFFFF">
                <a:alpha val="0"/>
              </a:srgbClr>
            </a:solidFill>
            <a:ln w="25400">
              <a:solidFill>
                <a:srgbClr val="FF0000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</p:grpSp>
      <p:sp>
        <p:nvSpPr>
          <p:cNvPr id="15" name="TextBox 14"/>
          <p:cNvSpPr txBox="1"/>
          <p:nvPr/>
        </p:nvSpPr>
        <p:spPr>
          <a:xfrm>
            <a:off x="500034" y="5857892"/>
            <a:ext cx="55721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hlinkClick r:id="rId6" action="ppaction://hlinksldjump"/>
              </a:rPr>
              <a:t>Вернуться к окнам</a:t>
            </a: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Rectangle 2"/>
          <p:cNvSpPr>
            <a:spLocks noGrp="1" noChangeArrowheads="1"/>
          </p:cNvSpPr>
          <p:nvPr>
            <p:ph type="title"/>
          </p:nvPr>
        </p:nvSpPr>
        <p:spPr>
          <a:xfrm>
            <a:off x="347663" y="168275"/>
            <a:ext cx="7032625" cy="1331899"/>
          </a:xfrm>
        </p:spPr>
        <p:txBody>
          <a:bodyPr/>
          <a:lstStyle/>
          <a:p>
            <a:r>
              <a:rPr lang="ru-RU" sz="1600" dirty="0" smtClean="0"/>
              <a:t>Накладки для окна</a:t>
            </a:r>
            <a:r>
              <a:rPr lang="en-US" sz="2400" dirty="0" smtClean="0"/>
              <a:t/>
            </a:r>
            <a:br>
              <a:rPr lang="en-US" sz="2400" dirty="0" smtClean="0"/>
            </a:br>
            <a:r>
              <a:rPr lang="ru-RU" sz="2000" dirty="0"/>
              <a:t>Перекрывающая накладка поворотной </a:t>
            </a:r>
            <a:r>
              <a:rPr lang="ru-RU" sz="2000" dirty="0" smtClean="0"/>
              <a:t>створки</a:t>
            </a:r>
            <a:br>
              <a:rPr lang="ru-RU" sz="2000" dirty="0" smtClean="0"/>
            </a:br>
            <a:r>
              <a:rPr lang="ru-RU" sz="2000" dirty="0" smtClean="0">
                <a:solidFill>
                  <a:srgbClr val="FF0000"/>
                </a:solidFill>
              </a:rPr>
              <a:t>(правая изнутри)</a:t>
            </a:r>
            <a:r>
              <a:rPr lang="en-US" sz="2400" dirty="0" smtClean="0"/>
              <a:t/>
            </a:r>
            <a:br>
              <a:rPr lang="en-US" sz="2400" dirty="0" smtClean="0"/>
            </a:br>
            <a:r>
              <a:rPr lang="ru-RU" sz="1600" dirty="0" smtClean="0"/>
              <a:t>2003-2015 </a:t>
            </a:r>
            <a:r>
              <a:rPr lang="ru-RU" sz="1600" dirty="0" err="1" smtClean="0"/>
              <a:t>гг</a:t>
            </a:r>
            <a:r>
              <a:rPr lang="ru-RU" sz="1600" dirty="0" smtClean="0"/>
              <a:t> (например,  </a:t>
            </a:r>
            <a:r>
              <a:rPr lang="en-US" sz="1600" dirty="0" smtClean="0"/>
              <a:t>GGL M08 3</a:t>
            </a:r>
            <a:r>
              <a:rPr lang="ru-RU" sz="1600" dirty="0" smtClean="0"/>
              <a:t>1</a:t>
            </a:r>
            <a:r>
              <a:rPr lang="en-US" sz="1600" dirty="0" smtClean="0"/>
              <a:t>73G)</a:t>
            </a:r>
            <a:r>
              <a:rPr lang="ru-RU" sz="1600" dirty="0" smtClean="0"/>
              <a:t> - Медь</a:t>
            </a:r>
            <a:endParaRPr lang="en-US" sz="1600" dirty="0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B5E496-C20A-4259-82D6-EE90691934EF}" type="slidenum">
              <a:rPr lang="da-DK" smtClean="0"/>
              <a:pPr/>
              <a:t>64</a:t>
            </a:fld>
            <a:endParaRPr lang="da-DK"/>
          </a:p>
        </p:txBody>
      </p:sp>
      <p:sp>
        <p:nvSpPr>
          <p:cNvPr id="10" name="Flowchart: Alternate Process 9"/>
          <p:cNvSpPr/>
          <p:nvPr/>
        </p:nvSpPr>
        <p:spPr bwMode="auto">
          <a:xfrm>
            <a:off x="7286644" y="5786454"/>
            <a:ext cx="1357322" cy="500066"/>
          </a:xfrm>
          <a:prstGeom prst="flowChartAlternateProcess">
            <a:avLst/>
          </a:prstGeom>
          <a:solidFill>
            <a:schemeClr val="accent3"/>
          </a:solidFill>
          <a:ln w="9525" cap="flat" cmpd="sng" algn="ctr">
            <a:solidFill>
              <a:srgbClr val="ACACAC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80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Verdana" pitchFamily="34" charset="0"/>
                <a:hlinkClick r:id="rId2" action="ppaction://hlinksldjump"/>
              </a:rPr>
              <a:t>В начало</a:t>
            </a:r>
            <a:endParaRPr kumimoji="0" lang="ru-RU" sz="1800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Verdana" pitchFamily="34" charset="0"/>
            </a:endParaRPr>
          </a:p>
        </p:txBody>
      </p:sp>
      <p:sp>
        <p:nvSpPr>
          <p:cNvPr id="9" name="Rectangle 8"/>
          <p:cNvSpPr/>
          <p:nvPr/>
        </p:nvSpPr>
        <p:spPr bwMode="auto">
          <a:xfrm>
            <a:off x="8072462" y="3286124"/>
            <a:ext cx="428628" cy="571504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Verdana" pitchFamily="34" charset="0"/>
            </a:endParaRPr>
          </a:p>
        </p:txBody>
      </p:sp>
      <p:grpSp>
        <p:nvGrpSpPr>
          <p:cNvPr id="2" name="Group 11"/>
          <p:cNvGrpSpPr/>
          <p:nvPr/>
        </p:nvGrpSpPr>
        <p:grpSpPr>
          <a:xfrm>
            <a:off x="7000892" y="1500174"/>
            <a:ext cx="1143008" cy="2286040"/>
            <a:chOff x="4429124" y="1142960"/>
            <a:chExt cx="2870200" cy="5307038"/>
          </a:xfrm>
        </p:grpSpPr>
        <p:sp>
          <p:nvSpPr>
            <p:cNvPr id="13" name="Rectangle 12"/>
            <p:cNvSpPr/>
            <p:nvPr/>
          </p:nvSpPr>
          <p:spPr bwMode="auto">
            <a:xfrm>
              <a:off x="6429356" y="5357802"/>
              <a:ext cx="428628" cy="571504"/>
            </a:xfrm>
            <a:prstGeom prst="rect">
              <a:avLst/>
            </a:prstGeom>
            <a:solidFill>
              <a:schemeClr val="bg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0" tIns="0" rIns="0" bIns="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ru-RU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Verdana" pitchFamily="34" charset="0"/>
              </a:endParaRPr>
            </a:p>
          </p:txBody>
        </p:sp>
        <p:pic>
          <p:nvPicPr>
            <p:cNvPr id="14" name="Picture 4" descr="2402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4429124" y="1357298"/>
              <a:ext cx="2870200" cy="50927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5" name="Oval 3"/>
            <p:cNvSpPr>
              <a:spLocks noChangeArrowheads="1"/>
            </p:cNvSpPr>
            <p:nvPr/>
          </p:nvSpPr>
          <p:spPr bwMode="auto">
            <a:xfrm>
              <a:off x="6000728" y="1142960"/>
              <a:ext cx="1071570" cy="4829175"/>
            </a:xfrm>
            <a:prstGeom prst="ellipse">
              <a:avLst/>
            </a:prstGeom>
            <a:solidFill>
              <a:srgbClr val="FFFFFF">
                <a:alpha val="0"/>
              </a:srgbClr>
            </a:solidFill>
            <a:ln w="25400">
              <a:solidFill>
                <a:srgbClr val="FF0000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</p:grpSp>
      <p:sp>
        <p:nvSpPr>
          <p:cNvPr id="16" name="Rectangle 3"/>
          <p:cNvSpPr txBox="1">
            <a:spLocks noChangeArrowheads="1"/>
          </p:cNvSpPr>
          <p:nvPr/>
        </p:nvSpPr>
        <p:spPr bwMode="auto">
          <a:xfrm>
            <a:off x="347663" y="1844824"/>
            <a:ext cx="8439150" cy="33123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18000" tIns="0" rIns="0" bIns="0" numCol="1" anchor="t" anchorCtr="0" compatLnSpc="1">
            <a:prstTxWarp prst="textNoShape">
              <a:avLst/>
            </a:prstTxWarp>
          </a:bodyPr>
          <a:lstStyle/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Pct val="80000"/>
              <a:buFontTx/>
              <a:buBlip>
                <a:blip r:embed="rId4"/>
              </a:buBlip>
              <a:tabLst>
                <a:tab pos="1274763" algn="l"/>
              </a:tabLst>
              <a:defRPr/>
            </a:pPr>
            <a:r>
              <a:rPr kumimoji="0" lang="en-US" sz="18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GGL, GGU</a:t>
            </a:r>
            <a:r>
              <a:rPr lang="ru-RU" kern="0" dirty="0" smtClean="0">
                <a:latin typeface="+mn-lt"/>
              </a:rPr>
              <a:t>, </a:t>
            </a:r>
            <a:r>
              <a:rPr lang="en-US" kern="0" dirty="0" smtClean="0">
                <a:latin typeface="+mn-lt"/>
              </a:rPr>
              <a:t>GPL</a:t>
            </a:r>
            <a:r>
              <a:rPr kumimoji="0" lang="en-US" sz="18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:</a:t>
            </a:r>
          </a:p>
          <a:p>
            <a:pPr marL="342900" lvl="0" indent="-342900" eaLnBrk="1" hangingPunct="1">
              <a:buSzPct val="80000"/>
              <a:buBlip>
                <a:blip r:embed="rId4"/>
              </a:buBlip>
              <a:tabLst>
                <a:tab pos="1274763" algn="l"/>
              </a:tabLst>
            </a:pPr>
            <a:r>
              <a:rPr lang="en-US" sz="1400" kern="0" dirty="0" smtClean="0">
                <a:solidFill>
                  <a:schemeClr val="accent2">
                    <a:lumMod val="50000"/>
                  </a:schemeClr>
                </a:solidFill>
                <a:latin typeface="+mn-lt"/>
              </a:rPr>
              <a:t>C02 					</a:t>
            </a:r>
            <a:r>
              <a:rPr lang="ru-RU" sz="1400" kern="0" dirty="0" smtClean="0">
                <a:solidFill>
                  <a:schemeClr val="accent2">
                    <a:lumMod val="50000"/>
                  </a:schemeClr>
                </a:solidFill>
                <a:latin typeface="+mn-lt"/>
              </a:rPr>
              <a:t>60010</a:t>
            </a:r>
            <a:r>
              <a:rPr lang="en-US" sz="1400" kern="0" dirty="0" smtClean="0">
                <a:solidFill>
                  <a:schemeClr val="accent2">
                    <a:lumMod val="50000"/>
                  </a:schemeClr>
                </a:solidFill>
                <a:latin typeface="+mn-lt"/>
              </a:rPr>
              <a:t>R-02</a:t>
            </a:r>
            <a:r>
              <a:rPr lang="ru-RU" sz="1400" kern="0" dirty="0" smtClean="0">
                <a:solidFill>
                  <a:schemeClr val="accent2">
                    <a:lumMod val="50000"/>
                  </a:schemeClr>
                </a:solidFill>
                <a:latin typeface="+mn-lt"/>
              </a:rPr>
              <a:t>1</a:t>
            </a:r>
            <a:endParaRPr kumimoji="0" lang="en-US" sz="1400" b="0" i="0" u="none" strike="noStrike" kern="0" cap="none" spc="0" normalizeH="0" baseline="0" noProof="0" dirty="0" smtClean="0">
              <a:ln>
                <a:noFill/>
              </a:ln>
              <a:solidFill>
                <a:schemeClr val="accent2">
                  <a:lumMod val="50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lvl="0" indent="-342900" eaLnBrk="1" hangingPunct="1">
              <a:buSzPct val="80000"/>
              <a:buBlip>
                <a:blip r:embed="rId4"/>
              </a:buBlip>
              <a:tabLst>
                <a:tab pos="1274763" algn="l"/>
              </a:tabLst>
            </a:pPr>
            <a:r>
              <a:rPr kumimoji="0" lang="en-US" sz="1400" b="0" i="0" u="none" strike="noStrike" kern="0" cap="none" spc="0" normalizeH="0" baseline="0" noProof="0" dirty="0" smtClean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C04, F04, M04,</a:t>
            </a:r>
            <a:r>
              <a:rPr kumimoji="0" lang="en-US" sz="1400" b="0" i="0" u="none" strike="noStrike" kern="0" cap="none" spc="0" normalizeH="0" noProof="0" dirty="0" smtClean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P04, U04</a:t>
            </a:r>
            <a:r>
              <a:rPr kumimoji="0" lang="en-US" sz="1400" b="0" i="0" u="none" strike="noStrike" kern="0" cap="none" spc="0" normalizeH="0" baseline="0" noProof="0" dirty="0" smtClean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	</a:t>
            </a:r>
            <a:r>
              <a:rPr kumimoji="0" lang="ru-RU" sz="1400" b="0" i="0" u="none" strike="noStrike" kern="0" cap="none" spc="0" normalizeH="0" baseline="0" noProof="0" dirty="0" smtClean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		</a:t>
            </a:r>
            <a:r>
              <a:rPr lang="en-US" sz="1400" kern="0" dirty="0" smtClean="0">
                <a:solidFill>
                  <a:schemeClr val="accent2">
                    <a:lumMod val="50000"/>
                  </a:schemeClr>
                </a:solidFill>
              </a:rPr>
              <a:t>60010R-04</a:t>
            </a:r>
            <a:r>
              <a:rPr lang="ru-RU" sz="1400" kern="0" dirty="0" smtClean="0">
                <a:solidFill>
                  <a:schemeClr val="accent2">
                    <a:lumMod val="50000"/>
                  </a:schemeClr>
                </a:solidFill>
              </a:rPr>
              <a:t>1</a:t>
            </a:r>
            <a:r>
              <a:rPr lang="en-US" sz="1400" kern="0" dirty="0" smtClean="0">
                <a:solidFill>
                  <a:schemeClr val="accent2">
                    <a:lumMod val="50000"/>
                  </a:schemeClr>
                </a:solidFill>
              </a:rPr>
              <a:t> </a:t>
            </a:r>
            <a:r>
              <a:rPr kumimoji="0" lang="en-US" sz="1400" b="0" i="0" u="none" strike="noStrike" kern="0" cap="none" spc="0" normalizeH="0" baseline="0" noProof="0" dirty="0" smtClean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		</a:t>
            </a:r>
          </a:p>
          <a:p>
            <a:pPr marL="342900" lvl="0" indent="-342900" eaLnBrk="1" hangingPunct="1">
              <a:buSzPct val="80000"/>
              <a:buBlip>
                <a:blip r:embed="rId4"/>
              </a:buBlip>
              <a:tabLst>
                <a:tab pos="1274763" algn="l"/>
              </a:tabLst>
            </a:pPr>
            <a:r>
              <a:rPr kumimoji="0" lang="en-US" sz="1400" b="0" i="0" u="none" strike="noStrike" kern="0" cap="none" spc="0" normalizeH="0" baseline="0" noProof="0" dirty="0" smtClean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C06, F06, M06, P06, S06			</a:t>
            </a:r>
            <a:r>
              <a:rPr lang="en-US" sz="1400" kern="0" dirty="0" smtClean="0">
                <a:solidFill>
                  <a:schemeClr val="accent2">
                    <a:lumMod val="50000"/>
                  </a:schemeClr>
                </a:solidFill>
              </a:rPr>
              <a:t>60010R-06</a:t>
            </a:r>
            <a:r>
              <a:rPr lang="ru-RU" sz="1400" kern="0" dirty="0" smtClean="0">
                <a:solidFill>
                  <a:schemeClr val="accent2">
                    <a:lumMod val="50000"/>
                  </a:schemeClr>
                </a:solidFill>
              </a:rPr>
              <a:t>1</a:t>
            </a:r>
            <a:r>
              <a:rPr lang="en-US" sz="1400" kern="0" dirty="0" smtClean="0">
                <a:solidFill>
                  <a:schemeClr val="accent2">
                    <a:lumMod val="50000"/>
                  </a:schemeClr>
                </a:solidFill>
              </a:rPr>
              <a:t> </a:t>
            </a:r>
            <a:r>
              <a:rPr lang="en-US" sz="1400" kern="0" dirty="0" smtClean="0">
                <a:solidFill>
                  <a:schemeClr val="accent2">
                    <a:lumMod val="50000"/>
                  </a:schemeClr>
                </a:solidFill>
                <a:latin typeface="+mn-lt"/>
              </a:rPr>
              <a:t>	</a:t>
            </a:r>
            <a:endParaRPr kumimoji="0" lang="en-US" sz="1400" b="0" i="0" u="none" strike="noStrike" kern="0" cap="none" spc="0" normalizeH="0" baseline="0" noProof="0" dirty="0" smtClean="0">
              <a:ln>
                <a:noFill/>
              </a:ln>
              <a:solidFill>
                <a:schemeClr val="accent2">
                  <a:lumMod val="50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lvl="0" indent="-342900" eaLnBrk="1" hangingPunct="1">
              <a:buSzPct val="80000"/>
              <a:buBlip>
                <a:blip r:embed="rId4"/>
              </a:buBlip>
              <a:tabLst>
                <a:tab pos="1274763" algn="l"/>
              </a:tabLst>
            </a:pPr>
            <a:r>
              <a:rPr kumimoji="0" lang="en-US" sz="1400" b="0" i="0" u="none" strike="noStrike" kern="0" cap="none" spc="0" normalizeH="0" baseline="0" noProof="0" dirty="0" smtClean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F08, M08, P08, S08</a:t>
            </a:r>
            <a:r>
              <a:rPr lang="en-US" sz="1400" kern="0" dirty="0" smtClean="0">
                <a:solidFill>
                  <a:schemeClr val="accent2">
                    <a:lumMod val="50000"/>
                  </a:schemeClr>
                </a:solidFill>
                <a:latin typeface="+mn-lt"/>
              </a:rPr>
              <a:t>, U08			</a:t>
            </a:r>
            <a:r>
              <a:rPr lang="en-US" sz="1400" kern="0" dirty="0" smtClean="0">
                <a:solidFill>
                  <a:schemeClr val="accent2">
                    <a:lumMod val="50000"/>
                  </a:schemeClr>
                </a:solidFill>
              </a:rPr>
              <a:t>60010R-08</a:t>
            </a:r>
            <a:r>
              <a:rPr lang="ru-RU" sz="1400" kern="0" dirty="0" smtClean="0">
                <a:solidFill>
                  <a:schemeClr val="accent2">
                    <a:lumMod val="50000"/>
                  </a:schemeClr>
                </a:solidFill>
              </a:rPr>
              <a:t>1</a:t>
            </a:r>
            <a:endParaRPr kumimoji="0" lang="en-US" sz="1400" b="0" i="0" u="none" strike="noStrike" kern="0" cap="none" spc="0" normalizeH="0" baseline="0" noProof="0" dirty="0" smtClean="0">
              <a:ln>
                <a:noFill/>
              </a:ln>
              <a:solidFill>
                <a:schemeClr val="accent2">
                  <a:lumMod val="50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lvl="0" indent="-342900" eaLnBrk="1" hangingPunct="1">
              <a:buSzPct val="80000"/>
              <a:buBlip>
                <a:blip r:embed="rId4"/>
              </a:buBlip>
              <a:tabLst>
                <a:tab pos="1274763" algn="l"/>
              </a:tabLst>
            </a:pPr>
            <a:r>
              <a:rPr kumimoji="0" lang="en-US" sz="1400" b="0" i="0" u="none" strike="noStrike" kern="0" cap="none" spc="0" normalizeH="0" baseline="0" noProof="0" dirty="0" smtClean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M10, P10, S10, U10			</a:t>
            </a:r>
            <a:r>
              <a:rPr lang="en-US" sz="1400" kern="0" dirty="0" smtClean="0">
                <a:solidFill>
                  <a:schemeClr val="accent2">
                    <a:lumMod val="50000"/>
                  </a:schemeClr>
                </a:solidFill>
              </a:rPr>
              <a:t>60010R-10</a:t>
            </a:r>
            <a:r>
              <a:rPr lang="ru-RU" sz="1400" kern="0" dirty="0" smtClean="0">
                <a:solidFill>
                  <a:schemeClr val="accent2">
                    <a:lumMod val="50000"/>
                  </a:schemeClr>
                </a:solidFill>
              </a:rPr>
              <a:t>1</a:t>
            </a:r>
            <a:endParaRPr kumimoji="0" lang="en-US" sz="1400" b="0" i="0" u="none" strike="noStrike" kern="0" cap="none" spc="0" normalizeH="0" baseline="0" noProof="0" dirty="0" smtClean="0">
              <a:ln>
                <a:noFill/>
              </a:ln>
              <a:solidFill>
                <a:schemeClr val="accent2">
                  <a:lumMod val="50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500034" y="5857892"/>
            <a:ext cx="55721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hlinkClick r:id="rId5" action="ppaction://hlinksldjump"/>
              </a:rPr>
              <a:t>Вернуться к окнам</a:t>
            </a: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Rectangle 2"/>
          <p:cNvSpPr>
            <a:spLocks noGrp="1" noChangeArrowheads="1"/>
          </p:cNvSpPr>
          <p:nvPr>
            <p:ph type="title"/>
          </p:nvPr>
        </p:nvSpPr>
        <p:spPr>
          <a:xfrm>
            <a:off x="347663" y="168275"/>
            <a:ext cx="7032625" cy="1331899"/>
          </a:xfrm>
        </p:spPr>
        <p:txBody>
          <a:bodyPr/>
          <a:lstStyle/>
          <a:p>
            <a:r>
              <a:rPr lang="ru-RU" sz="1600" dirty="0" smtClean="0"/>
              <a:t>Накладки для окна</a:t>
            </a:r>
            <a:r>
              <a:rPr lang="en-US" sz="2400" dirty="0" smtClean="0"/>
              <a:t/>
            </a:r>
            <a:br>
              <a:rPr lang="en-US" sz="2400" dirty="0" smtClean="0"/>
            </a:br>
            <a:r>
              <a:rPr lang="ru-RU" sz="2000" dirty="0"/>
              <a:t>Перекрывающая накладка поворотной створки</a:t>
            </a:r>
            <a:r>
              <a:rPr lang="ru-RU" sz="2000" dirty="0" smtClean="0"/>
              <a:t/>
            </a:r>
            <a:br>
              <a:rPr lang="ru-RU" sz="2000" dirty="0" smtClean="0"/>
            </a:br>
            <a:r>
              <a:rPr lang="ru-RU" sz="2000" dirty="0" smtClean="0">
                <a:solidFill>
                  <a:srgbClr val="FF0000"/>
                </a:solidFill>
              </a:rPr>
              <a:t>(правая изнутри)</a:t>
            </a:r>
            <a:r>
              <a:rPr lang="en-US" sz="2400" dirty="0" smtClean="0"/>
              <a:t/>
            </a:r>
            <a:br>
              <a:rPr lang="en-US" sz="2400" dirty="0" smtClean="0"/>
            </a:br>
            <a:r>
              <a:rPr lang="ru-RU" sz="1600" dirty="0" smtClean="0"/>
              <a:t>1992-2003 </a:t>
            </a:r>
            <a:r>
              <a:rPr lang="ru-RU" sz="1600" dirty="0" err="1" smtClean="0"/>
              <a:t>гг</a:t>
            </a:r>
            <a:r>
              <a:rPr lang="ru-RU" sz="1600" dirty="0" smtClean="0"/>
              <a:t> (например,  </a:t>
            </a:r>
            <a:r>
              <a:rPr lang="en-US" sz="1600" dirty="0" smtClean="0"/>
              <a:t>GGL 308 3059)</a:t>
            </a:r>
            <a:r>
              <a:rPr lang="ru-RU" sz="1600" dirty="0" smtClean="0"/>
              <a:t> - Алюминий</a:t>
            </a:r>
            <a:endParaRPr lang="en-US" sz="1600" dirty="0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B5E496-C20A-4259-82D6-EE90691934EF}" type="slidenum">
              <a:rPr lang="da-DK" smtClean="0"/>
              <a:pPr/>
              <a:t>65</a:t>
            </a:fld>
            <a:endParaRPr lang="da-DK"/>
          </a:p>
        </p:txBody>
      </p:sp>
      <p:sp>
        <p:nvSpPr>
          <p:cNvPr id="10" name="Flowchart: Alternate Process 9"/>
          <p:cNvSpPr/>
          <p:nvPr/>
        </p:nvSpPr>
        <p:spPr bwMode="auto">
          <a:xfrm>
            <a:off x="7286644" y="5786454"/>
            <a:ext cx="1357322" cy="500066"/>
          </a:xfrm>
          <a:prstGeom prst="flowChartAlternateProcess">
            <a:avLst/>
          </a:prstGeom>
          <a:solidFill>
            <a:schemeClr val="accent3"/>
          </a:solidFill>
          <a:ln w="9525" cap="flat" cmpd="sng" algn="ctr">
            <a:solidFill>
              <a:srgbClr val="ACACAC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80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Verdana" pitchFamily="34" charset="0"/>
                <a:hlinkClick r:id="rId2" action="ppaction://hlinksldjump"/>
              </a:rPr>
              <a:t>В начало</a:t>
            </a:r>
            <a:endParaRPr kumimoji="0" lang="ru-RU" sz="1800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Verdana" pitchFamily="34" charset="0"/>
            </a:endParaRPr>
          </a:p>
        </p:txBody>
      </p:sp>
      <p:sp>
        <p:nvSpPr>
          <p:cNvPr id="11" name="Rectangle 3"/>
          <p:cNvSpPr txBox="1">
            <a:spLocks noChangeArrowheads="1"/>
          </p:cNvSpPr>
          <p:nvPr/>
        </p:nvSpPr>
        <p:spPr bwMode="auto">
          <a:xfrm>
            <a:off x="347663" y="1772816"/>
            <a:ext cx="8439150" cy="33843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18000" tIns="0" rIns="0" bIns="0" numCol="1" anchor="t" anchorCtr="0" compatLnSpc="1">
            <a:prstTxWarp prst="textNoShape">
              <a:avLst/>
            </a:prstTxWarp>
          </a:bodyPr>
          <a:lstStyle/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Pct val="80000"/>
              <a:buFontTx/>
              <a:buBlip>
                <a:blip r:embed="rId3"/>
              </a:buBlip>
              <a:tabLst>
                <a:tab pos="1274763" algn="l"/>
              </a:tabLst>
              <a:defRPr/>
            </a:pPr>
            <a:r>
              <a:rPr kumimoji="0" lang="en-US" sz="18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GZL, GGL:</a:t>
            </a:r>
          </a:p>
          <a:p>
            <a:pPr marL="342900" lvl="0" indent="-342900" eaLnBrk="1" hangingPunct="1">
              <a:buSzPct val="80000"/>
              <a:buBlip>
                <a:blip r:embed="rId3"/>
              </a:buBlip>
              <a:tabLst>
                <a:tab pos="1274763" algn="l"/>
              </a:tabLst>
            </a:pPr>
            <a:r>
              <a:rPr lang="en-US" sz="1400" kern="0" dirty="0" smtClean="0">
                <a:solidFill>
                  <a:schemeClr val="accent2">
                    <a:lumMod val="50000"/>
                  </a:schemeClr>
                </a:solidFill>
                <a:latin typeface="+mn-lt"/>
              </a:rPr>
              <a:t>102 					</a:t>
            </a:r>
            <a:r>
              <a:rPr lang="ru-RU" sz="1400" kern="0" dirty="0" smtClean="0">
                <a:solidFill>
                  <a:schemeClr val="accent2">
                    <a:lumMod val="50000"/>
                  </a:schemeClr>
                </a:solidFill>
                <a:latin typeface="+mn-lt"/>
              </a:rPr>
              <a:t>60200</a:t>
            </a:r>
            <a:r>
              <a:rPr lang="en-US" sz="1400" kern="0" dirty="0" smtClean="0">
                <a:solidFill>
                  <a:schemeClr val="accent2">
                    <a:lumMod val="50000"/>
                  </a:schemeClr>
                </a:solidFill>
                <a:latin typeface="+mn-lt"/>
              </a:rPr>
              <a:t>RA02</a:t>
            </a:r>
            <a:endParaRPr kumimoji="0" lang="en-US" sz="1400" b="0" i="0" u="none" strike="noStrike" kern="0" cap="none" spc="0" normalizeH="0" baseline="0" noProof="0" dirty="0" smtClean="0">
              <a:ln>
                <a:noFill/>
              </a:ln>
              <a:solidFill>
                <a:schemeClr val="accent2">
                  <a:lumMod val="50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indent="-342900" eaLnBrk="1" hangingPunct="1">
              <a:buSzPct val="80000"/>
              <a:buBlip>
                <a:blip r:embed="rId3"/>
              </a:buBlip>
              <a:tabLst>
                <a:tab pos="1274763" algn="l"/>
              </a:tabLst>
            </a:pPr>
            <a:r>
              <a:rPr lang="en-US" sz="1400" kern="0" dirty="0" smtClean="0">
                <a:solidFill>
                  <a:schemeClr val="accent2">
                    <a:lumMod val="50000"/>
                  </a:schemeClr>
                </a:solidFill>
                <a:latin typeface="+mn-lt"/>
              </a:rPr>
              <a:t>304			</a:t>
            </a:r>
            <a:r>
              <a:rPr lang="ru-RU" sz="1400" kern="0" dirty="0" smtClean="0">
                <a:solidFill>
                  <a:schemeClr val="accent2">
                    <a:lumMod val="50000"/>
                  </a:schemeClr>
                </a:solidFill>
                <a:latin typeface="+mn-lt"/>
              </a:rPr>
              <a:t>		</a:t>
            </a:r>
            <a:r>
              <a:rPr lang="ru-RU" sz="1400" kern="0" dirty="0" smtClean="0">
                <a:solidFill>
                  <a:schemeClr val="accent2">
                    <a:lumMod val="50000"/>
                  </a:schemeClr>
                </a:solidFill>
              </a:rPr>
              <a:t>60200</a:t>
            </a:r>
            <a:r>
              <a:rPr lang="en-US" sz="1400" kern="0" dirty="0" smtClean="0">
                <a:solidFill>
                  <a:schemeClr val="accent2">
                    <a:lumMod val="50000"/>
                  </a:schemeClr>
                </a:solidFill>
              </a:rPr>
              <a:t>RA04</a:t>
            </a:r>
            <a:r>
              <a:rPr lang="en-US" sz="1400" kern="0" dirty="0" smtClean="0">
                <a:solidFill>
                  <a:schemeClr val="accent2">
                    <a:lumMod val="50000"/>
                  </a:schemeClr>
                </a:solidFill>
                <a:latin typeface="+mn-lt"/>
              </a:rPr>
              <a:t> 		</a:t>
            </a:r>
          </a:p>
          <a:p>
            <a:pPr marL="342900" indent="-342900" eaLnBrk="1" hangingPunct="1">
              <a:buSzPct val="80000"/>
              <a:buBlip>
                <a:blip r:embed="rId3"/>
              </a:buBlip>
              <a:tabLst>
                <a:tab pos="1274763" algn="l"/>
              </a:tabLst>
            </a:pPr>
            <a:r>
              <a:rPr lang="en-US" sz="1400" kern="0" dirty="0" smtClean="0">
                <a:solidFill>
                  <a:schemeClr val="accent2">
                    <a:lumMod val="50000"/>
                  </a:schemeClr>
                </a:solidFill>
                <a:latin typeface="+mn-lt"/>
              </a:rPr>
              <a:t>306, 606					</a:t>
            </a:r>
            <a:r>
              <a:rPr lang="ru-RU" sz="1400" kern="0" dirty="0" smtClean="0">
                <a:solidFill>
                  <a:schemeClr val="accent2">
                    <a:lumMod val="50000"/>
                  </a:schemeClr>
                </a:solidFill>
              </a:rPr>
              <a:t>60200</a:t>
            </a:r>
            <a:r>
              <a:rPr lang="en-US" sz="1400" kern="0" dirty="0" smtClean="0">
                <a:solidFill>
                  <a:schemeClr val="accent2">
                    <a:lumMod val="50000"/>
                  </a:schemeClr>
                </a:solidFill>
              </a:rPr>
              <a:t>RA06</a:t>
            </a:r>
            <a:r>
              <a:rPr lang="en-US" sz="1400" kern="0" dirty="0" smtClean="0">
                <a:solidFill>
                  <a:schemeClr val="accent2">
                    <a:lumMod val="50000"/>
                  </a:schemeClr>
                </a:solidFill>
                <a:latin typeface="+mn-lt"/>
              </a:rPr>
              <a:t> 	</a:t>
            </a:r>
          </a:p>
          <a:p>
            <a:pPr marL="342900" indent="-342900" eaLnBrk="1" hangingPunct="1">
              <a:buSzPct val="80000"/>
              <a:buBlip>
                <a:blip r:embed="rId3"/>
              </a:buBlip>
              <a:tabLst>
                <a:tab pos="1274763" algn="l"/>
              </a:tabLst>
            </a:pPr>
            <a:r>
              <a:rPr lang="en-US" sz="1400" kern="0" dirty="0" smtClean="0">
                <a:solidFill>
                  <a:schemeClr val="accent2">
                    <a:lumMod val="50000"/>
                  </a:schemeClr>
                </a:solidFill>
                <a:latin typeface="+mn-lt"/>
              </a:rPr>
              <a:t>308, 408, 608				</a:t>
            </a:r>
            <a:r>
              <a:rPr lang="ru-RU" sz="1400" kern="0" dirty="0" smtClean="0">
                <a:solidFill>
                  <a:schemeClr val="accent2">
                    <a:lumMod val="50000"/>
                  </a:schemeClr>
                </a:solidFill>
              </a:rPr>
              <a:t>60200</a:t>
            </a:r>
            <a:r>
              <a:rPr lang="en-US" sz="1400" kern="0" dirty="0" smtClean="0">
                <a:solidFill>
                  <a:schemeClr val="accent2">
                    <a:lumMod val="50000"/>
                  </a:schemeClr>
                </a:solidFill>
              </a:rPr>
              <a:t>RA08</a:t>
            </a:r>
            <a:r>
              <a:rPr lang="en-US" sz="1400" kern="0" dirty="0" smtClean="0">
                <a:solidFill>
                  <a:schemeClr val="accent2">
                    <a:lumMod val="50000"/>
                  </a:schemeClr>
                </a:solidFill>
                <a:latin typeface="+mn-lt"/>
              </a:rPr>
              <a:t> </a:t>
            </a:r>
          </a:p>
          <a:p>
            <a:pPr marL="342900" indent="-342900" eaLnBrk="1" hangingPunct="1">
              <a:buSzPct val="80000"/>
              <a:buBlip>
                <a:blip r:embed="rId3"/>
              </a:buBlip>
              <a:tabLst>
                <a:tab pos="1274763" algn="l"/>
              </a:tabLst>
            </a:pPr>
            <a:r>
              <a:rPr lang="en-US" sz="1400" kern="0" dirty="0" smtClean="0">
                <a:solidFill>
                  <a:schemeClr val="accent2">
                    <a:lumMod val="50000"/>
                  </a:schemeClr>
                </a:solidFill>
                <a:latin typeface="+mn-lt"/>
              </a:rPr>
              <a:t>310					</a:t>
            </a:r>
            <a:r>
              <a:rPr lang="ru-RU" sz="1400" kern="0" dirty="0" smtClean="0">
                <a:solidFill>
                  <a:schemeClr val="accent2">
                    <a:lumMod val="50000"/>
                  </a:schemeClr>
                </a:solidFill>
              </a:rPr>
              <a:t>60200</a:t>
            </a:r>
            <a:r>
              <a:rPr lang="en-US" sz="1400" kern="0" dirty="0" smtClean="0">
                <a:solidFill>
                  <a:schemeClr val="accent2">
                    <a:lumMod val="50000"/>
                  </a:schemeClr>
                </a:solidFill>
              </a:rPr>
              <a:t>RA10</a:t>
            </a:r>
            <a:r>
              <a:rPr lang="en-US" sz="1400" kern="0" dirty="0" smtClean="0">
                <a:solidFill>
                  <a:schemeClr val="accent2">
                    <a:lumMod val="50000"/>
                  </a:schemeClr>
                </a:solidFill>
                <a:latin typeface="+mn-lt"/>
              </a:rPr>
              <a:t> </a:t>
            </a:r>
          </a:p>
        </p:txBody>
      </p:sp>
      <p:sp>
        <p:nvSpPr>
          <p:cNvPr id="9" name="Rectangle 8"/>
          <p:cNvSpPr/>
          <p:nvPr/>
        </p:nvSpPr>
        <p:spPr bwMode="auto">
          <a:xfrm>
            <a:off x="8072462" y="3286124"/>
            <a:ext cx="428628" cy="571504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Verdana" pitchFamily="34" charset="0"/>
            </a:endParaRPr>
          </a:p>
        </p:txBody>
      </p:sp>
      <p:grpSp>
        <p:nvGrpSpPr>
          <p:cNvPr id="12" name="Group 11"/>
          <p:cNvGrpSpPr/>
          <p:nvPr/>
        </p:nvGrpSpPr>
        <p:grpSpPr>
          <a:xfrm>
            <a:off x="7000892" y="1500174"/>
            <a:ext cx="1143008" cy="2286040"/>
            <a:chOff x="4429124" y="1142960"/>
            <a:chExt cx="2870200" cy="5307038"/>
          </a:xfrm>
        </p:grpSpPr>
        <p:sp>
          <p:nvSpPr>
            <p:cNvPr id="13" name="Rectangle 12"/>
            <p:cNvSpPr/>
            <p:nvPr/>
          </p:nvSpPr>
          <p:spPr bwMode="auto">
            <a:xfrm>
              <a:off x="6429356" y="5357802"/>
              <a:ext cx="428628" cy="571504"/>
            </a:xfrm>
            <a:prstGeom prst="rect">
              <a:avLst/>
            </a:prstGeom>
            <a:solidFill>
              <a:schemeClr val="bg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0" tIns="0" rIns="0" bIns="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ru-RU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Verdana" pitchFamily="34" charset="0"/>
              </a:endParaRPr>
            </a:p>
          </p:txBody>
        </p:sp>
        <p:pic>
          <p:nvPicPr>
            <p:cNvPr id="14" name="Picture 4" descr="2402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4429124" y="1357298"/>
              <a:ext cx="2870200" cy="50927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5" name="Oval 3"/>
            <p:cNvSpPr>
              <a:spLocks noChangeArrowheads="1"/>
            </p:cNvSpPr>
            <p:nvPr/>
          </p:nvSpPr>
          <p:spPr bwMode="auto">
            <a:xfrm>
              <a:off x="6000728" y="1142960"/>
              <a:ext cx="1071570" cy="4829175"/>
            </a:xfrm>
            <a:prstGeom prst="ellipse">
              <a:avLst/>
            </a:prstGeom>
            <a:solidFill>
              <a:srgbClr val="FFFFFF">
                <a:alpha val="0"/>
              </a:srgbClr>
            </a:solidFill>
            <a:ln w="25400">
              <a:solidFill>
                <a:srgbClr val="FF0000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</p:grpSp>
      <p:sp>
        <p:nvSpPr>
          <p:cNvPr id="16" name="TextBox 15"/>
          <p:cNvSpPr txBox="1"/>
          <p:nvPr/>
        </p:nvSpPr>
        <p:spPr>
          <a:xfrm>
            <a:off x="500034" y="5857892"/>
            <a:ext cx="55721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hlinkClick r:id="rId5" action="ppaction://hlinksldjump"/>
              </a:rPr>
              <a:t>Вернуться к окнам</a:t>
            </a: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Rectangle 2"/>
          <p:cNvSpPr>
            <a:spLocks noGrp="1" noChangeArrowheads="1"/>
          </p:cNvSpPr>
          <p:nvPr>
            <p:ph type="title"/>
          </p:nvPr>
        </p:nvSpPr>
        <p:spPr>
          <a:xfrm>
            <a:off x="347663" y="168275"/>
            <a:ext cx="7032625" cy="1331899"/>
          </a:xfrm>
        </p:spPr>
        <p:txBody>
          <a:bodyPr/>
          <a:lstStyle/>
          <a:p>
            <a:r>
              <a:rPr lang="ru-RU" sz="1600" dirty="0" smtClean="0"/>
              <a:t>Накладки для окна</a:t>
            </a:r>
            <a:r>
              <a:rPr lang="en-US" sz="2400" dirty="0" smtClean="0"/>
              <a:t/>
            </a:r>
            <a:br>
              <a:rPr lang="en-US" sz="2400" dirty="0" smtClean="0"/>
            </a:br>
            <a:r>
              <a:rPr lang="ru-RU" sz="2000" dirty="0"/>
              <a:t>Перекрывающая накладка поворотной створки</a:t>
            </a:r>
            <a:r>
              <a:rPr lang="ru-RU" sz="2000" dirty="0" smtClean="0"/>
              <a:t/>
            </a:r>
            <a:br>
              <a:rPr lang="ru-RU" sz="2000" dirty="0" smtClean="0"/>
            </a:br>
            <a:r>
              <a:rPr lang="ru-RU" sz="2000" dirty="0" smtClean="0">
                <a:solidFill>
                  <a:srgbClr val="FF0000"/>
                </a:solidFill>
              </a:rPr>
              <a:t>(правая изнутри)</a:t>
            </a:r>
            <a:r>
              <a:rPr lang="en-US" sz="2400" dirty="0" smtClean="0"/>
              <a:t/>
            </a:r>
            <a:br>
              <a:rPr lang="en-US" sz="2400" dirty="0" smtClean="0"/>
            </a:br>
            <a:r>
              <a:rPr lang="ru-RU" sz="1600" dirty="0" smtClean="0"/>
              <a:t>1992-2003 </a:t>
            </a:r>
            <a:r>
              <a:rPr lang="ru-RU" sz="1600" dirty="0" err="1" smtClean="0"/>
              <a:t>гг</a:t>
            </a:r>
            <a:r>
              <a:rPr lang="ru-RU" sz="1600" dirty="0" smtClean="0"/>
              <a:t> (например,  </a:t>
            </a:r>
            <a:r>
              <a:rPr lang="en-US" sz="1600" dirty="0" smtClean="0"/>
              <a:t>GGL 308 3</a:t>
            </a:r>
            <a:r>
              <a:rPr lang="ru-RU" sz="1600" dirty="0" smtClean="0"/>
              <a:t>1</a:t>
            </a:r>
            <a:r>
              <a:rPr lang="en-US" sz="1600" dirty="0" smtClean="0"/>
              <a:t>59)</a:t>
            </a:r>
            <a:r>
              <a:rPr lang="ru-RU" sz="1600" dirty="0" smtClean="0"/>
              <a:t> - Медь</a:t>
            </a:r>
            <a:endParaRPr lang="en-US" sz="1600" dirty="0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B5E496-C20A-4259-82D6-EE90691934EF}" type="slidenum">
              <a:rPr lang="da-DK" smtClean="0"/>
              <a:pPr/>
              <a:t>66</a:t>
            </a:fld>
            <a:endParaRPr lang="da-DK"/>
          </a:p>
        </p:txBody>
      </p:sp>
      <p:sp>
        <p:nvSpPr>
          <p:cNvPr id="10" name="Flowchart: Alternate Process 9"/>
          <p:cNvSpPr/>
          <p:nvPr/>
        </p:nvSpPr>
        <p:spPr bwMode="auto">
          <a:xfrm>
            <a:off x="7286644" y="5786454"/>
            <a:ext cx="1357322" cy="500066"/>
          </a:xfrm>
          <a:prstGeom prst="flowChartAlternateProcess">
            <a:avLst/>
          </a:prstGeom>
          <a:solidFill>
            <a:schemeClr val="accent3"/>
          </a:solidFill>
          <a:ln w="9525" cap="flat" cmpd="sng" algn="ctr">
            <a:solidFill>
              <a:srgbClr val="ACACAC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80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Verdana" pitchFamily="34" charset="0"/>
                <a:hlinkClick r:id="rId2" action="ppaction://hlinksldjump"/>
              </a:rPr>
              <a:t>В начало</a:t>
            </a:r>
            <a:endParaRPr kumimoji="0" lang="ru-RU" sz="1800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Verdana" pitchFamily="34" charset="0"/>
            </a:endParaRPr>
          </a:p>
        </p:txBody>
      </p:sp>
      <p:sp>
        <p:nvSpPr>
          <p:cNvPr id="11" name="Rectangle 3"/>
          <p:cNvSpPr txBox="1">
            <a:spLocks noChangeArrowheads="1"/>
          </p:cNvSpPr>
          <p:nvPr/>
        </p:nvSpPr>
        <p:spPr bwMode="auto">
          <a:xfrm>
            <a:off x="347663" y="1844824"/>
            <a:ext cx="8439150" cy="31683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18000" tIns="0" rIns="0" bIns="0" numCol="1" anchor="t" anchorCtr="0" compatLnSpc="1">
            <a:prstTxWarp prst="textNoShape">
              <a:avLst/>
            </a:prstTxWarp>
          </a:bodyPr>
          <a:lstStyle/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Pct val="80000"/>
              <a:buFontTx/>
              <a:buBlip>
                <a:blip r:embed="rId3"/>
              </a:buBlip>
              <a:tabLst>
                <a:tab pos="1274763" algn="l"/>
              </a:tabLst>
              <a:defRPr/>
            </a:pPr>
            <a:r>
              <a:rPr kumimoji="0" lang="en-US" sz="18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GGL:</a:t>
            </a:r>
          </a:p>
          <a:p>
            <a:pPr marL="342900" lvl="0" indent="-342900" eaLnBrk="1" hangingPunct="1">
              <a:buSzPct val="80000"/>
              <a:buBlip>
                <a:blip r:embed="rId3"/>
              </a:buBlip>
              <a:tabLst>
                <a:tab pos="1274763" algn="l"/>
              </a:tabLst>
            </a:pPr>
            <a:r>
              <a:rPr lang="en-US" sz="1400" kern="0" dirty="0" smtClean="0">
                <a:solidFill>
                  <a:schemeClr val="accent2">
                    <a:lumMod val="50000"/>
                  </a:schemeClr>
                </a:solidFill>
                <a:latin typeface="+mn-lt"/>
              </a:rPr>
              <a:t>102 					</a:t>
            </a:r>
            <a:r>
              <a:rPr lang="ru-RU" sz="1400" kern="0" dirty="0" smtClean="0">
                <a:solidFill>
                  <a:schemeClr val="accent2">
                    <a:lumMod val="50000"/>
                  </a:schemeClr>
                </a:solidFill>
                <a:latin typeface="+mn-lt"/>
              </a:rPr>
              <a:t>61200</a:t>
            </a:r>
            <a:r>
              <a:rPr lang="en-US" sz="1400" kern="0" dirty="0" smtClean="0">
                <a:solidFill>
                  <a:schemeClr val="accent2">
                    <a:lumMod val="50000"/>
                  </a:schemeClr>
                </a:solidFill>
                <a:latin typeface="+mn-lt"/>
              </a:rPr>
              <a:t>RA02</a:t>
            </a:r>
            <a:endParaRPr kumimoji="0" lang="en-US" sz="1400" b="0" i="0" u="none" strike="noStrike" kern="0" cap="none" spc="0" normalizeH="0" baseline="0" noProof="0" dirty="0" smtClean="0">
              <a:ln>
                <a:noFill/>
              </a:ln>
              <a:solidFill>
                <a:schemeClr val="accent2">
                  <a:lumMod val="50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indent="-342900" eaLnBrk="1" hangingPunct="1">
              <a:buSzPct val="80000"/>
              <a:buBlip>
                <a:blip r:embed="rId3"/>
              </a:buBlip>
              <a:tabLst>
                <a:tab pos="1274763" algn="l"/>
              </a:tabLst>
            </a:pPr>
            <a:r>
              <a:rPr lang="en-US" sz="1400" kern="0" dirty="0" smtClean="0">
                <a:solidFill>
                  <a:schemeClr val="accent2">
                    <a:lumMod val="50000"/>
                  </a:schemeClr>
                </a:solidFill>
                <a:latin typeface="+mn-lt"/>
              </a:rPr>
              <a:t>304			</a:t>
            </a:r>
            <a:r>
              <a:rPr lang="ru-RU" sz="1400" kern="0" dirty="0" smtClean="0">
                <a:solidFill>
                  <a:schemeClr val="accent2">
                    <a:lumMod val="50000"/>
                  </a:schemeClr>
                </a:solidFill>
                <a:latin typeface="+mn-lt"/>
              </a:rPr>
              <a:t>		</a:t>
            </a:r>
            <a:r>
              <a:rPr lang="ru-RU" sz="1400" kern="0" dirty="0" smtClean="0">
                <a:solidFill>
                  <a:schemeClr val="accent2">
                    <a:lumMod val="50000"/>
                  </a:schemeClr>
                </a:solidFill>
              </a:rPr>
              <a:t>61200</a:t>
            </a:r>
            <a:r>
              <a:rPr lang="en-US" sz="1400" kern="0" dirty="0" smtClean="0">
                <a:solidFill>
                  <a:schemeClr val="accent2">
                    <a:lumMod val="50000"/>
                  </a:schemeClr>
                </a:solidFill>
              </a:rPr>
              <a:t>RA04</a:t>
            </a:r>
            <a:r>
              <a:rPr lang="en-US" sz="1400" kern="0" dirty="0" smtClean="0">
                <a:solidFill>
                  <a:schemeClr val="accent2">
                    <a:lumMod val="50000"/>
                  </a:schemeClr>
                </a:solidFill>
                <a:latin typeface="+mn-lt"/>
              </a:rPr>
              <a:t> 		</a:t>
            </a:r>
          </a:p>
          <a:p>
            <a:pPr marL="342900" indent="-342900" eaLnBrk="1" hangingPunct="1">
              <a:buSzPct val="80000"/>
              <a:buBlip>
                <a:blip r:embed="rId3"/>
              </a:buBlip>
              <a:tabLst>
                <a:tab pos="1274763" algn="l"/>
              </a:tabLst>
            </a:pPr>
            <a:r>
              <a:rPr lang="en-US" sz="1400" kern="0" dirty="0" smtClean="0">
                <a:solidFill>
                  <a:schemeClr val="accent2">
                    <a:lumMod val="50000"/>
                  </a:schemeClr>
                </a:solidFill>
                <a:latin typeface="+mn-lt"/>
              </a:rPr>
              <a:t>306, 606					</a:t>
            </a:r>
            <a:r>
              <a:rPr lang="ru-RU" sz="1400" kern="0" dirty="0" smtClean="0">
                <a:solidFill>
                  <a:schemeClr val="accent2">
                    <a:lumMod val="50000"/>
                  </a:schemeClr>
                </a:solidFill>
              </a:rPr>
              <a:t>61200</a:t>
            </a:r>
            <a:r>
              <a:rPr lang="en-US" sz="1400" kern="0" dirty="0" smtClean="0">
                <a:solidFill>
                  <a:schemeClr val="accent2">
                    <a:lumMod val="50000"/>
                  </a:schemeClr>
                </a:solidFill>
              </a:rPr>
              <a:t>RA06</a:t>
            </a:r>
            <a:r>
              <a:rPr lang="en-US" sz="1400" kern="0" dirty="0" smtClean="0">
                <a:solidFill>
                  <a:schemeClr val="accent2">
                    <a:lumMod val="50000"/>
                  </a:schemeClr>
                </a:solidFill>
                <a:latin typeface="+mn-lt"/>
              </a:rPr>
              <a:t> 	</a:t>
            </a:r>
          </a:p>
          <a:p>
            <a:pPr marL="342900" indent="-342900" eaLnBrk="1" hangingPunct="1">
              <a:buSzPct val="80000"/>
              <a:buBlip>
                <a:blip r:embed="rId3"/>
              </a:buBlip>
              <a:tabLst>
                <a:tab pos="1274763" algn="l"/>
              </a:tabLst>
            </a:pPr>
            <a:r>
              <a:rPr lang="en-US" sz="1400" kern="0" dirty="0" smtClean="0">
                <a:solidFill>
                  <a:schemeClr val="accent2">
                    <a:lumMod val="50000"/>
                  </a:schemeClr>
                </a:solidFill>
                <a:latin typeface="+mn-lt"/>
              </a:rPr>
              <a:t>308, 408, 608				</a:t>
            </a:r>
            <a:r>
              <a:rPr lang="ru-RU" sz="1400" kern="0" dirty="0" smtClean="0">
                <a:solidFill>
                  <a:schemeClr val="accent2">
                    <a:lumMod val="50000"/>
                  </a:schemeClr>
                </a:solidFill>
              </a:rPr>
              <a:t>61200</a:t>
            </a:r>
            <a:r>
              <a:rPr lang="en-US" sz="1400" kern="0" dirty="0" smtClean="0">
                <a:solidFill>
                  <a:schemeClr val="accent2">
                    <a:lumMod val="50000"/>
                  </a:schemeClr>
                </a:solidFill>
              </a:rPr>
              <a:t>RA08</a:t>
            </a:r>
            <a:r>
              <a:rPr lang="en-US" sz="1400" kern="0" dirty="0" smtClean="0">
                <a:solidFill>
                  <a:schemeClr val="accent2">
                    <a:lumMod val="50000"/>
                  </a:schemeClr>
                </a:solidFill>
                <a:latin typeface="+mn-lt"/>
              </a:rPr>
              <a:t> </a:t>
            </a:r>
          </a:p>
          <a:p>
            <a:pPr marL="342900" indent="-342900" eaLnBrk="1" hangingPunct="1">
              <a:buSzPct val="80000"/>
              <a:buBlip>
                <a:blip r:embed="rId3"/>
              </a:buBlip>
              <a:tabLst>
                <a:tab pos="1274763" algn="l"/>
              </a:tabLst>
            </a:pPr>
            <a:r>
              <a:rPr lang="en-US" sz="1400" kern="0" dirty="0" smtClean="0">
                <a:solidFill>
                  <a:schemeClr val="accent2">
                    <a:lumMod val="50000"/>
                  </a:schemeClr>
                </a:solidFill>
                <a:latin typeface="+mn-lt"/>
              </a:rPr>
              <a:t>310					</a:t>
            </a:r>
            <a:r>
              <a:rPr lang="ru-RU" sz="1400" kern="0" dirty="0" smtClean="0">
                <a:solidFill>
                  <a:schemeClr val="accent2">
                    <a:lumMod val="50000"/>
                  </a:schemeClr>
                </a:solidFill>
              </a:rPr>
              <a:t>61200</a:t>
            </a:r>
            <a:r>
              <a:rPr lang="en-US" sz="1400" kern="0" dirty="0" smtClean="0">
                <a:solidFill>
                  <a:schemeClr val="accent2">
                    <a:lumMod val="50000"/>
                  </a:schemeClr>
                </a:solidFill>
              </a:rPr>
              <a:t>RA10</a:t>
            </a:r>
            <a:r>
              <a:rPr lang="en-US" sz="1400" kern="0" dirty="0" smtClean="0">
                <a:solidFill>
                  <a:schemeClr val="accent2">
                    <a:lumMod val="50000"/>
                  </a:schemeClr>
                </a:solidFill>
                <a:latin typeface="+mn-lt"/>
              </a:rPr>
              <a:t> </a:t>
            </a:r>
          </a:p>
        </p:txBody>
      </p:sp>
      <p:sp>
        <p:nvSpPr>
          <p:cNvPr id="9" name="Rectangle 8"/>
          <p:cNvSpPr/>
          <p:nvPr/>
        </p:nvSpPr>
        <p:spPr bwMode="auto">
          <a:xfrm>
            <a:off x="8072462" y="3286124"/>
            <a:ext cx="428628" cy="571504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Verdana" pitchFamily="34" charset="0"/>
            </a:endParaRPr>
          </a:p>
        </p:txBody>
      </p:sp>
      <p:grpSp>
        <p:nvGrpSpPr>
          <p:cNvPr id="2" name="Group 11"/>
          <p:cNvGrpSpPr/>
          <p:nvPr/>
        </p:nvGrpSpPr>
        <p:grpSpPr>
          <a:xfrm>
            <a:off x="7000892" y="1500174"/>
            <a:ext cx="1143008" cy="2286040"/>
            <a:chOff x="4429124" y="1142960"/>
            <a:chExt cx="2870200" cy="5307038"/>
          </a:xfrm>
        </p:grpSpPr>
        <p:sp>
          <p:nvSpPr>
            <p:cNvPr id="13" name="Rectangle 12"/>
            <p:cNvSpPr/>
            <p:nvPr/>
          </p:nvSpPr>
          <p:spPr bwMode="auto">
            <a:xfrm>
              <a:off x="6429356" y="5357802"/>
              <a:ext cx="428628" cy="571504"/>
            </a:xfrm>
            <a:prstGeom prst="rect">
              <a:avLst/>
            </a:prstGeom>
            <a:solidFill>
              <a:schemeClr val="bg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0" tIns="0" rIns="0" bIns="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ru-RU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Verdana" pitchFamily="34" charset="0"/>
              </a:endParaRPr>
            </a:p>
          </p:txBody>
        </p:sp>
        <p:pic>
          <p:nvPicPr>
            <p:cNvPr id="14" name="Picture 4" descr="2402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4429124" y="1357298"/>
              <a:ext cx="2870200" cy="50927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5" name="Oval 3"/>
            <p:cNvSpPr>
              <a:spLocks noChangeArrowheads="1"/>
            </p:cNvSpPr>
            <p:nvPr/>
          </p:nvSpPr>
          <p:spPr bwMode="auto">
            <a:xfrm>
              <a:off x="6000728" y="1142960"/>
              <a:ext cx="1071570" cy="4829175"/>
            </a:xfrm>
            <a:prstGeom prst="ellipse">
              <a:avLst/>
            </a:prstGeom>
            <a:solidFill>
              <a:srgbClr val="FFFFFF">
                <a:alpha val="0"/>
              </a:srgbClr>
            </a:solidFill>
            <a:ln w="25400">
              <a:solidFill>
                <a:srgbClr val="FF0000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</p:grpSp>
      <p:sp>
        <p:nvSpPr>
          <p:cNvPr id="12" name="TextBox 11"/>
          <p:cNvSpPr txBox="1"/>
          <p:nvPr/>
        </p:nvSpPr>
        <p:spPr>
          <a:xfrm>
            <a:off x="500034" y="5857892"/>
            <a:ext cx="55721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hlinkClick r:id="rId5" action="ppaction://hlinksldjump"/>
              </a:rPr>
              <a:t>Вернуться к окнам</a:t>
            </a: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47663" y="1219200"/>
            <a:ext cx="8439150" cy="3302035"/>
          </a:xfrm>
        </p:spPr>
        <p:txBody>
          <a:bodyPr/>
          <a:lstStyle/>
          <a:p>
            <a:r>
              <a:rPr lang="en-US" dirty="0"/>
              <a:t>VELUX OPTIMA (</a:t>
            </a:r>
            <a:r>
              <a:rPr lang="ru-RU" dirty="0"/>
              <a:t>например, </a:t>
            </a:r>
            <a:r>
              <a:rPr lang="en-US" dirty="0"/>
              <a:t>GLR MR08 3073IS) – </a:t>
            </a:r>
            <a:r>
              <a:rPr lang="en-US" dirty="0">
                <a:hlinkClick r:id="rId2" action="ppaction://hlinksldjump"/>
              </a:rPr>
              <a:t>GLR, GLP</a:t>
            </a:r>
            <a:endParaRPr lang="en-US" dirty="0"/>
          </a:p>
          <a:p>
            <a:r>
              <a:rPr lang="en-US" dirty="0"/>
              <a:t>VELUX OPTIMA (</a:t>
            </a:r>
            <a:r>
              <a:rPr lang="ru-RU" dirty="0"/>
              <a:t>например, </a:t>
            </a:r>
            <a:r>
              <a:rPr lang="en-US" dirty="0"/>
              <a:t>GZR MR08 3050) - </a:t>
            </a:r>
            <a:r>
              <a:rPr lang="en-US" dirty="0">
                <a:hlinkClick r:id="rId3" action="ppaction://hlinksldjump"/>
              </a:rPr>
              <a:t>GZR</a:t>
            </a:r>
            <a:endParaRPr lang="en-US" dirty="0"/>
          </a:p>
          <a:p>
            <a:r>
              <a:rPr lang="en-US" dirty="0">
                <a:hlinkClick r:id="rId4" action="ppaction://hlinksldjump"/>
              </a:rPr>
              <a:t>VELUX PREMIUM (</a:t>
            </a:r>
            <a:r>
              <a:rPr lang="ru-RU" dirty="0">
                <a:hlinkClick r:id="rId4" action="ppaction://hlinksldjump"/>
              </a:rPr>
              <a:t>например, </a:t>
            </a:r>
            <a:r>
              <a:rPr lang="en-US" dirty="0">
                <a:hlinkClick r:id="rId4" action="ppaction://hlinksldjump"/>
              </a:rPr>
              <a:t>GGL MK08 3070)</a:t>
            </a:r>
            <a:endParaRPr lang="en-US" dirty="0"/>
          </a:p>
          <a:p>
            <a:r>
              <a:rPr lang="ru-RU" dirty="0" smtClean="0">
                <a:hlinkClick r:id="rId5" action="ppaction://hlinksldjump"/>
              </a:rPr>
              <a:t>2003-2015 </a:t>
            </a:r>
            <a:r>
              <a:rPr lang="ru-RU" dirty="0" err="1" smtClean="0">
                <a:hlinkClick r:id="rId5" action="ppaction://hlinksldjump"/>
              </a:rPr>
              <a:t>гг</a:t>
            </a:r>
            <a:r>
              <a:rPr lang="ru-RU" dirty="0" smtClean="0">
                <a:hlinkClick r:id="rId5" action="ppaction://hlinksldjump"/>
              </a:rPr>
              <a:t> (например,  </a:t>
            </a:r>
            <a:r>
              <a:rPr lang="en-US" dirty="0" smtClean="0">
                <a:hlinkClick r:id="rId5" action="ppaction://hlinksldjump"/>
              </a:rPr>
              <a:t>GGL M08 3073G)</a:t>
            </a:r>
            <a:endParaRPr lang="en-US" dirty="0" smtClean="0"/>
          </a:p>
          <a:p>
            <a:r>
              <a:rPr lang="ru-RU" dirty="0" smtClean="0">
                <a:hlinkClick r:id="rId6" action="ppaction://hlinksldjump"/>
              </a:rPr>
              <a:t>1992-2003 </a:t>
            </a:r>
            <a:r>
              <a:rPr lang="ru-RU" dirty="0" err="1" smtClean="0">
                <a:hlinkClick r:id="rId6" action="ppaction://hlinksldjump"/>
              </a:rPr>
              <a:t>гг</a:t>
            </a:r>
            <a:r>
              <a:rPr lang="ru-RU" dirty="0" smtClean="0">
                <a:hlinkClick r:id="rId6" action="ppaction://hlinksldjump"/>
              </a:rPr>
              <a:t> (например,  </a:t>
            </a:r>
            <a:r>
              <a:rPr lang="en-US" dirty="0" smtClean="0">
                <a:hlinkClick r:id="rId6" action="ppaction://hlinksldjump"/>
              </a:rPr>
              <a:t>GGL 308 3059)</a:t>
            </a:r>
            <a:endParaRPr lang="en-US" dirty="0" smtClean="0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B5E496-C20A-4259-82D6-EE90691934EF}" type="slidenum">
              <a:rPr lang="da-DK" smtClean="0"/>
              <a:pPr/>
              <a:t>67</a:t>
            </a:fld>
            <a:endParaRPr lang="da-DK"/>
          </a:p>
        </p:txBody>
      </p:sp>
      <p:sp>
        <p:nvSpPr>
          <p:cNvPr id="10" name="Flowchart: Alternate Process 9"/>
          <p:cNvSpPr/>
          <p:nvPr/>
        </p:nvSpPr>
        <p:spPr bwMode="auto">
          <a:xfrm>
            <a:off x="7286644" y="5786454"/>
            <a:ext cx="1357322" cy="500066"/>
          </a:xfrm>
          <a:prstGeom prst="flowChartAlternateProcess">
            <a:avLst/>
          </a:prstGeom>
          <a:solidFill>
            <a:schemeClr val="accent3"/>
          </a:solidFill>
          <a:ln w="9525" cap="flat" cmpd="sng" algn="ctr">
            <a:solidFill>
              <a:srgbClr val="ACACAC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80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Verdana" pitchFamily="34" charset="0"/>
                <a:hlinkClick r:id="rId7" action="ppaction://hlinksldjump"/>
              </a:rPr>
              <a:t>В начало</a:t>
            </a:r>
            <a:endParaRPr kumimoji="0" lang="ru-RU" sz="1800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Verdana" pitchFamily="34" charset="0"/>
            </a:endParaRPr>
          </a:p>
        </p:txBody>
      </p:sp>
      <p:sp>
        <p:nvSpPr>
          <p:cNvPr id="6" name="Rectangle 2"/>
          <p:cNvSpPr txBox="1">
            <a:spLocks noChangeArrowheads="1"/>
          </p:cNvSpPr>
          <p:nvPr/>
        </p:nvSpPr>
        <p:spPr bwMode="auto">
          <a:xfrm>
            <a:off x="357158" y="214290"/>
            <a:ext cx="8131205" cy="936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36000" numCol="1" anchor="b" anchorCtr="0" compatLnSpc="1">
            <a:prstTxWarp prst="textNoShape">
              <a:avLst/>
            </a:prstTxWarp>
          </a:bodyPr>
          <a:lstStyle/>
          <a:p>
            <a:r>
              <a:rPr kumimoji="0" lang="ru-RU" sz="16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Накладки для окна</a:t>
            </a:r>
            <a:r>
              <a:rPr kumimoji="0" lang="en-US" sz="24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/>
            </a:r>
            <a:br>
              <a:rPr kumimoji="0" lang="en-US" sz="24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</a:br>
            <a:r>
              <a:rPr lang="ru-RU" sz="2400" dirty="0"/>
              <a:t>Перекрывающая накладка поворотной створки</a:t>
            </a:r>
          </a:p>
        </p:txBody>
      </p:sp>
      <p:grpSp>
        <p:nvGrpSpPr>
          <p:cNvPr id="16" name="Group 15"/>
          <p:cNvGrpSpPr/>
          <p:nvPr/>
        </p:nvGrpSpPr>
        <p:grpSpPr>
          <a:xfrm>
            <a:off x="6424064" y="2315342"/>
            <a:ext cx="1521565" cy="2714643"/>
            <a:chOff x="5857884" y="2214554"/>
            <a:chExt cx="1878755" cy="3476633"/>
          </a:xfrm>
        </p:grpSpPr>
        <p:pic>
          <p:nvPicPr>
            <p:cNvPr id="8193" name="Picture 1" descr="2401"/>
            <p:cNvPicPr>
              <a:picLocks noChangeAspect="1" noChangeArrowheads="1"/>
            </p:cNvPicPr>
            <p:nvPr/>
          </p:nvPicPr>
          <p:blipFill>
            <a:blip r:embed="rId8" cstate="print"/>
            <a:srcRect/>
            <a:stretch>
              <a:fillRect/>
            </a:stretch>
          </p:blipFill>
          <p:spPr bwMode="auto">
            <a:xfrm>
              <a:off x="5857884" y="2214554"/>
              <a:ext cx="1878755" cy="3476633"/>
            </a:xfrm>
            <a:prstGeom prst="rect">
              <a:avLst/>
            </a:prstGeom>
            <a:noFill/>
          </p:spPr>
        </p:pic>
        <p:sp>
          <p:nvSpPr>
            <p:cNvPr id="8194" name="Oval 2"/>
            <p:cNvSpPr>
              <a:spLocks noChangeArrowheads="1"/>
            </p:cNvSpPr>
            <p:nvPr/>
          </p:nvSpPr>
          <p:spPr bwMode="auto">
            <a:xfrm>
              <a:off x="7000892" y="2214554"/>
              <a:ext cx="658830" cy="3098808"/>
            </a:xfrm>
            <a:prstGeom prst="ellipse">
              <a:avLst/>
            </a:prstGeom>
            <a:solidFill>
              <a:srgbClr val="FFFFFF">
                <a:alpha val="0"/>
              </a:srgbClr>
            </a:solidFill>
            <a:ln w="25400">
              <a:solidFill>
                <a:srgbClr val="FF0000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</p:grpSp>
      <p:sp>
        <p:nvSpPr>
          <p:cNvPr id="8195" name="Rectangle 3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8196" name="Rectangle 4"/>
          <p:cNvSpPr>
            <a:spLocks noChangeArrowheads="1"/>
          </p:cNvSpPr>
          <p:nvPr/>
        </p:nvSpPr>
        <p:spPr bwMode="auto">
          <a:xfrm>
            <a:off x="0" y="45720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</a:rPr>
              <a:t/>
            </a:r>
            <a:br>
              <a:rPr kumimoji="0" lang="ru-RU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</a:rPr>
            </a:br>
            <a:endParaRPr kumimoji="0" 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100" b="1" i="0" u="none" strike="noStrike" cap="none" normalizeH="0" baseline="0" smtClean="0">
                <a:ln>
                  <a:noFill/>
                </a:ln>
                <a:solidFill>
                  <a:srgbClr val="000000"/>
                </a:solidFill>
                <a:effectLst/>
                <a:latin typeface="Verdana" pitchFamily="34" charset="0"/>
                <a:ea typeface="Times New Roman" pitchFamily="18" charset="0"/>
              </a:rPr>
              <a:t> </a:t>
            </a:r>
            <a:endParaRPr kumimoji="0" 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8197" name="Rectangle 5"/>
          <p:cNvSpPr>
            <a:spLocks noChangeArrowheads="1"/>
          </p:cNvSpPr>
          <p:nvPr/>
        </p:nvSpPr>
        <p:spPr bwMode="auto">
          <a:xfrm>
            <a:off x="0" y="5762625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500034" y="5214950"/>
            <a:ext cx="471490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hlinkClick r:id="rId9" action="ppaction://hlinksldjump"/>
              </a:rPr>
              <a:t>Посмотреть различия в кодах продуктовых линеек</a:t>
            </a:r>
            <a:endParaRPr lang="ru-RU" dirty="0"/>
          </a:p>
        </p:txBody>
      </p:sp>
      <p:sp>
        <p:nvSpPr>
          <p:cNvPr id="14" name="TextBox 13"/>
          <p:cNvSpPr txBox="1"/>
          <p:nvPr/>
        </p:nvSpPr>
        <p:spPr>
          <a:xfrm>
            <a:off x="500034" y="5857892"/>
            <a:ext cx="55721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hlinkClick r:id="rId10" action="ppaction://hlinksldjump"/>
              </a:rPr>
              <a:t>Вернуться к окнам</a:t>
            </a: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Rectangle 2"/>
          <p:cNvSpPr>
            <a:spLocks noGrp="1" noChangeArrowheads="1"/>
          </p:cNvSpPr>
          <p:nvPr>
            <p:ph type="title"/>
          </p:nvPr>
        </p:nvSpPr>
        <p:spPr>
          <a:xfrm>
            <a:off x="347663" y="404664"/>
            <a:ext cx="7032625" cy="1331899"/>
          </a:xfrm>
        </p:spPr>
        <p:txBody>
          <a:bodyPr/>
          <a:lstStyle/>
          <a:p>
            <a:r>
              <a:rPr lang="da-DK" sz="1600" dirty="0" err="1" smtClean="0"/>
              <a:t>Накладки</a:t>
            </a:r>
            <a:r>
              <a:rPr lang="da-DK" sz="1600" dirty="0" smtClean="0"/>
              <a:t> </a:t>
            </a:r>
            <a:r>
              <a:rPr lang="da-DK" sz="1600" dirty="0" err="1" smtClean="0"/>
              <a:t>для</a:t>
            </a:r>
            <a:r>
              <a:rPr lang="da-DK" sz="1600" dirty="0" smtClean="0"/>
              <a:t> </a:t>
            </a:r>
            <a:r>
              <a:rPr lang="da-DK" sz="1600" dirty="0" err="1" smtClean="0"/>
              <a:t>окна</a:t>
            </a:r>
            <a:r>
              <a:rPr lang="da-DK" sz="2400" dirty="0" smtClean="0"/>
              <a:t/>
            </a:r>
            <a:br>
              <a:rPr lang="da-DK" sz="2400" dirty="0" smtClean="0"/>
            </a:br>
            <a:r>
              <a:rPr lang="da-DK" sz="2000" dirty="0" err="1" smtClean="0"/>
              <a:t>Перекрывающая</a:t>
            </a:r>
            <a:r>
              <a:rPr lang="da-DK" sz="2000" dirty="0" smtClean="0"/>
              <a:t> </a:t>
            </a:r>
            <a:r>
              <a:rPr lang="da-DK" sz="2000" dirty="0" err="1" smtClean="0"/>
              <a:t>накладка</a:t>
            </a:r>
            <a:r>
              <a:rPr lang="da-DK" sz="2000" dirty="0" smtClean="0"/>
              <a:t> </a:t>
            </a:r>
            <a:r>
              <a:rPr lang="da-DK" sz="2000" dirty="0" err="1" smtClean="0"/>
              <a:t>поворотной</a:t>
            </a:r>
            <a:r>
              <a:rPr lang="da-DK" sz="2000" dirty="0" smtClean="0"/>
              <a:t> </a:t>
            </a:r>
            <a:r>
              <a:rPr lang="da-DK" sz="2000" dirty="0" err="1" smtClean="0"/>
              <a:t>створки</a:t>
            </a:r>
            <a:r>
              <a:rPr lang="da-DK" sz="2000" dirty="0" smtClean="0"/>
              <a:t/>
            </a:r>
            <a:br>
              <a:rPr lang="da-DK" sz="2000" dirty="0" smtClean="0"/>
            </a:br>
            <a:r>
              <a:rPr lang="da-DK" sz="2000" dirty="0" smtClean="0">
                <a:solidFill>
                  <a:srgbClr val="FF0000"/>
                </a:solidFill>
              </a:rPr>
              <a:t>(</a:t>
            </a:r>
            <a:r>
              <a:rPr lang="da-DK" sz="2000" dirty="0" err="1" smtClean="0">
                <a:solidFill>
                  <a:srgbClr val="FF0000"/>
                </a:solidFill>
              </a:rPr>
              <a:t>левая</a:t>
            </a:r>
            <a:r>
              <a:rPr lang="da-DK" sz="2000" dirty="0" smtClean="0">
                <a:solidFill>
                  <a:srgbClr val="FF0000"/>
                </a:solidFill>
              </a:rPr>
              <a:t> </a:t>
            </a:r>
            <a:r>
              <a:rPr lang="da-DK" sz="2000" dirty="0" err="1" smtClean="0">
                <a:solidFill>
                  <a:srgbClr val="FF0000"/>
                </a:solidFill>
              </a:rPr>
              <a:t>изнутри</a:t>
            </a:r>
            <a:r>
              <a:rPr lang="da-DK" sz="2000" dirty="0" smtClean="0">
                <a:solidFill>
                  <a:srgbClr val="FF0000"/>
                </a:solidFill>
              </a:rPr>
              <a:t>)</a:t>
            </a:r>
            <a:r>
              <a:rPr lang="da-DK" sz="2400" dirty="0" smtClean="0"/>
              <a:t/>
            </a:r>
            <a:br>
              <a:rPr lang="da-DK" sz="2400" dirty="0" smtClean="0"/>
            </a:br>
            <a:r>
              <a:rPr lang="da-DK" sz="1600" dirty="0" smtClean="0"/>
              <a:t>VELUX OPTIMA (</a:t>
            </a:r>
            <a:r>
              <a:rPr lang="da-DK" sz="1600" dirty="0" err="1" smtClean="0"/>
              <a:t>например</a:t>
            </a:r>
            <a:r>
              <a:rPr lang="da-DK" sz="1600" dirty="0" smtClean="0"/>
              <a:t>, GZR MR08 3050) – GLR, GLP</a:t>
            </a:r>
            <a:endParaRPr lang="da-DK" sz="1600" dirty="0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B5E496-C20A-4259-82D6-EE90691934EF}" type="slidenum">
              <a:rPr lang="da-DK" smtClean="0"/>
              <a:pPr/>
              <a:t>68</a:t>
            </a:fld>
            <a:endParaRPr lang="da-DK" dirty="0"/>
          </a:p>
        </p:txBody>
      </p:sp>
      <p:sp>
        <p:nvSpPr>
          <p:cNvPr id="10" name="Flowchart: Alternate Process 9"/>
          <p:cNvSpPr/>
          <p:nvPr/>
        </p:nvSpPr>
        <p:spPr bwMode="auto">
          <a:xfrm>
            <a:off x="7286644" y="5786454"/>
            <a:ext cx="1357322" cy="500066"/>
          </a:xfrm>
          <a:prstGeom prst="flowChartAlternateProcess">
            <a:avLst/>
          </a:prstGeom>
          <a:solidFill>
            <a:schemeClr val="accent3"/>
          </a:solidFill>
          <a:ln w="9525" cap="flat" cmpd="sng" algn="ctr">
            <a:solidFill>
              <a:srgbClr val="ACACAC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da-DK" sz="180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Verdana" pitchFamily="34" charset="0"/>
                <a:hlinkClick r:id="rId3" action="ppaction://hlinksldjump"/>
              </a:rPr>
              <a:t>В </a:t>
            </a:r>
            <a:r>
              <a:rPr kumimoji="0" lang="da-DK" sz="1800" i="0" u="none" strike="noStrike" cap="none" normalizeH="0" baseline="0" dirty="0" err="1" smtClean="0">
                <a:ln>
                  <a:noFill/>
                </a:ln>
                <a:solidFill>
                  <a:schemeClr val="bg1"/>
                </a:solidFill>
                <a:effectLst/>
                <a:latin typeface="Verdana" pitchFamily="34" charset="0"/>
                <a:hlinkClick r:id="rId3" action="ppaction://hlinksldjump"/>
              </a:rPr>
              <a:t>начало</a:t>
            </a:r>
            <a:endParaRPr kumimoji="0" lang="da-DK" sz="1800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Verdana" pitchFamily="34" charset="0"/>
            </a:endParaRPr>
          </a:p>
        </p:txBody>
      </p:sp>
      <p:sp>
        <p:nvSpPr>
          <p:cNvPr id="9" name="Rectangle 8"/>
          <p:cNvSpPr/>
          <p:nvPr/>
        </p:nvSpPr>
        <p:spPr bwMode="auto">
          <a:xfrm>
            <a:off x="8072462" y="3286124"/>
            <a:ext cx="428628" cy="571504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a-DK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Verdana" pitchFamily="34" charset="0"/>
            </a:endParaRPr>
          </a:p>
        </p:txBody>
      </p:sp>
      <p:sp>
        <p:nvSpPr>
          <p:cNvPr id="16" name="Rectangle 3"/>
          <p:cNvSpPr txBox="1">
            <a:spLocks noChangeArrowheads="1"/>
          </p:cNvSpPr>
          <p:nvPr/>
        </p:nvSpPr>
        <p:spPr bwMode="auto">
          <a:xfrm>
            <a:off x="347663" y="2488102"/>
            <a:ext cx="8439150" cy="26690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18000" tIns="0" rIns="0" bIns="0" numCol="1" anchor="t" anchorCtr="0" compatLnSpc="1">
            <a:prstTxWarp prst="textNoShape">
              <a:avLst/>
            </a:prstTxWarp>
          </a:bodyPr>
          <a:lstStyle/>
          <a:p>
            <a:pPr marL="342900" lvl="0" indent="-342900" eaLnBrk="1" hangingPunct="1">
              <a:buSzPct val="80000"/>
              <a:buBlip>
                <a:blip r:embed="rId4"/>
              </a:buBlip>
              <a:tabLst>
                <a:tab pos="1274763" algn="l"/>
              </a:tabLst>
              <a:defRPr/>
            </a:pPr>
            <a:r>
              <a:rPr lang="da-DK" kern="0" dirty="0" smtClean="0"/>
              <a:t>GLR, GLP:</a:t>
            </a:r>
          </a:p>
          <a:p>
            <a:pPr marL="342900" lvl="0" indent="-342900" eaLnBrk="1" hangingPunct="1">
              <a:buSzPct val="80000"/>
              <a:buBlip>
                <a:blip r:embed="rId4"/>
              </a:buBlip>
              <a:tabLst>
                <a:tab pos="1274763" algn="l"/>
              </a:tabLst>
            </a:pPr>
            <a:r>
              <a:rPr lang="da-DK" sz="1400" kern="0" dirty="0" smtClean="0">
                <a:solidFill>
                  <a:schemeClr val="accent2">
                    <a:lumMod val="50000"/>
                  </a:schemeClr>
                </a:solidFill>
              </a:rPr>
              <a:t>CR02</a:t>
            </a:r>
            <a:r>
              <a:rPr lang="da-DK" sz="1400" kern="0" dirty="0" smtClean="0">
                <a:solidFill>
                  <a:schemeClr val="accent2">
                    <a:lumMod val="50000"/>
                  </a:schemeClr>
                </a:solidFill>
                <a:latin typeface="+mn-lt"/>
              </a:rPr>
              <a:t>				</a:t>
            </a:r>
            <a:r>
              <a:rPr lang="en-US" sz="1400" kern="0" dirty="0">
                <a:solidFill>
                  <a:schemeClr val="accent2">
                    <a:lumMod val="50000"/>
                  </a:schemeClr>
                </a:solidFill>
              </a:rPr>
              <a:t>76124L-020</a:t>
            </a:r>
            <a:endParaRPr lang="da-DK" sz="1400" kern="0" dirty="0">
              <a:solidFill>
                <a:schemeClr val="accent2">
                  <a:lumMod val="50000"/>
                </a:schemeClr>
              </a:solidFill>
            </a:endParaRPr>
          </a:p>
          <a:p>
            <a:pPr marL="342900" indent="-342900" eaLnBrk="1" hangingPunct="1">
              <a:buSzPct val="80000"/>
              <a:buBlip>
                <a:blip r:embed="rId4"/>
              </a:buBlip>
              <a:tabLst>
                <a:tab pos="1274763" algn="l"/>
              </a:tabLst>
            </a:pPr>
            <a:r>
              <a:rPr lang="da-DK" sz="1400" kern="0" dirty="0" smtClean="0">
                <a:solidFill>
                  <a:schemeClr val="accent2">
                    <a:lumMod val="50000"/>
                  </a:schemeClr>
                </a:solidFill>
              </a:rPr>
              <a:t>CR04, FR04, MR04</a:t>
            </a:r>
            <a:r>
              <a:rPr kumimoji="0" lang="da-DK" sz="1400" b="0" i="0" u="none" strike="noStrike" kern="0" cap="none" spc="0" normalizeH="0" baseline="0" noProof="0" dirty="0" smtClean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uLnTx/>
                <a:uFillTx/>
                <a:latin typeface="+mn-lt"/>
              </a:rPr>
              <a:t>		</a:t>
            </a:r>
            <a:r>
              <a:rPr lang="en-US" sz="1400" kern="0" dirty="0" smtClean="0">
                <a:solidFill>
                  <a:schemeClr val="accent2">
                    <a:lumMod val="50000"/>
                  </a:schemeClr>
                </a:solidFill>
              </a:rPr>
              <a:t>76124L-040</a:t>
            </a:r>
            <a:endParaRPr lang="da-DK" sz="1400" kern="0" dirty="0">
              <a:solidFill>
                <a:schemeClr val="accent2">
                  <a:lumMod val="50000"/>
                </a:schemeClr>
              </a:solidFill>
            </a:endParaRPr>
          </a:p>
          <a:p>
            <a:pPr marL="342900" indent="-342900" eaLnBrk="1" hangingPunct="1">
              <a:buSzPct val="80000"/>
              <a:buBlip>
                <a:blip r:embed="rId4"/>
              </a:buBlip>
              <a:tabLst>
                <a:tab pos="1274763" algn="l"/>
              </a:tabLst>
            </a:pPr>
            <a:r>
              <a:rPr lang="da-DK" sz="1400" kern="0" dirty="0" smtClean="0">
                <a:solidFill>
                  <a:schemeClr val="accent2">
                    <a:lumMod val="50000"/>
                  </a:schemeClr>
                </a:solidFill>
              </a:rPr>
              <a:t>FR06, MR06, PR06, SR06	</a:t>
            </a:r>
            <a:r>
              <a:rPr kumimoji="0" lang="da-DK" sz="1400" b="0" i="0" u="none" strike="noStrike" kern="0" cap="none" spc="0" normalizeH="0" baseline="0" noProof="0" dirty="0" smtClean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uLnTx/>
                <a:uFillTx/>
                <a:latin typeface="+mn-lt"/>
              </a:rPr>
              <a:t>	</a:t>
            </a:r>
            <a:r>
              <a:rPr lang="en-US" sz="1400" kern="0" dirty="0" smtClean="0">
                <a:solidFill>
                  <a:schemeClr val="accent2">
                    <a:lumMod val="50000"/>
                  </a:schemeClr>
                </a:solidFill>
              </a:rPr>
              <a:t>76124L-060</a:t>
            </a:r>
            <a:r>
              <a:rPr lang="da-DK" sz="1400" kern="0" dirty="0" smtClean="0">
                <a:solidFill>
                  <a:schemeClr val="accent2">
                    <a:lumMod val="50000"/>
                  </a:schemeClr>
                </a:solidFill>
              </a:rPr>
              <a:t> </a:t>
            </a:r>
            <a:r>
              <a:rPr lang="da-DK" sz="1400" kern="0" dirty="0" smtClean="0">
                <a:solidFill>
                  <a:schemeClr val="accent2">
                    <a:lumMod val="50000"/>
                  </a:schemeClr>
                </a:solidFill>
                <a:latin typeface="+mn-lt"/>
              </a:rPr>
              <a:t>	</a:t>
            </a:r>
            <a:endParaRPr kumimoji="0" lang="da-DK" sz="1400" b="0" i="0" u="none" strike="noStrike" kern="0" cap="none" spc="0" normalizeH="0" baseline="0" noProof="0" dirty="0" smtClean="0">
              <a:ln>
                <a:noFill/>
              </a:ln>
              <a:solidFill>
                <a:schemeClr val="accent2">
                  <a:lumMod val="50000"/>
                </a:schemeClr>
              </a:solidFill>
              <a:effectLst/>
              <a:uLnTx/>
              <a:uFillTx/>
              <a:latin typeface="+mn-lt"/>
            </a:endParaRPr>
          </a:p>
          <a:p>
            <a:pPr marL="342900" lvl="0" indent="-342900" eaLnBrk="1" hangingPunct="1">
              <a:buSzPct val="80000"/>
              <a:buBlip>
                <a:blip r:embed="rId4"/>
              </a:buBlip>
              <a:tabLst>
                <a:tab pos="1274763" algn="l"/>
              </a:tabLst>
            </a:pPr>
            <a:r>
              <a:rPr lang="da-DK" sz="1400" kern="0" dirty="0" smtClean="0">
                <a:solidFill>
                  <a:schemeClr val="accent2">
                    <a:lumMod val="50000"/>
                  </a:schemeClr>
                </a:solidFill>
              </a:rPr>
              <a:t>MR08, PR08, SR08 	</a:t>
            </a:r>
            <a:r>
              <a:rPr lang="da-DK" sz="1400" kern="0" dirty="0" smtClean="0">
                <a:solidFill>
                  <a:schemeClr val="accent2">
                    <a:lumMod val="50000"/>
                  </a:schemeClr>
                </a:solidFill>
                <a:latin typeface="+mn-lt"/>
              </a:rPr>
              <a:t>	</a:t>
            </a:r>
            <a:r>
              <a:rPr lang="en-US" sz="1400" kern="0" dirty="0" smtClean="0">
                <a:solidFill>
                  <a:schemeClr val="accent2">
                    <a:lumMod val="50000"/>
                  </a:schemeClr>
                </a:solidFill>
              </a:rPr>
              <a:t>76124L-080</a:t>
            </a:r>
            <a:endParaRPr lang="da-DK" sz="1400" kern="0" dirty="0">
              <a:solidFill>
                <a:schemeClr val="accent2">
                  <a:lumMod val="50000"/>
                </a:schemeClr>
              </a:solidFill>
            </a:endParaRPr>
          </a:p>
          <a:p>
            <a:pPr marL="342900" lvl="0" indent="-342900" eaLnBrk="1" hangingPunct="1">
              <a:buSzPct val="80000"/>
              <a:buBlip>
                <a:blip r:embed="rId4"/>
              </a:buBlip>
              <a:tabLst>
                <a:tab pos="1274763" algn="l"/>
              </a:tabLst>
            </a:pPr>
            <a:r>
              <a:rPr kumimoji="0" lang="da-DK" sz="1400" b="0" i="0" u="none" strike="noStrike" kern="0" cap="none" spc="0" normalizeH="0" baseline="0" noProof="0" dirty="0" smtClean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uLnTx/>
                <a:uFillTx/>
                <a:latin typeface="+mn-lt"/>
              </a:rPr>
              <a:t>MR10				</a:t>
            </a:r>
            <a:r>
              <a:rPr lang="en-US" sz="1400" kern="0" dirty="0" smtClean="0">
                <a:solidFill>
                  <a:schemeClr val="accent2">
                    <a:lumMod val="50000"/>
                  </a:schemeClr>
                </a:solidFill>
              </a:rPr>
              <a:t>76124L-100</a:t>
            </a:r>
            <a:endParaRPr lang="da-DK" sz="1400" kern="0" dirty="0">
              <a:solidFill>
                <a:schemeClr val="accent2">
                  <a:lumMod val="50000"/>
                </a:schemeClr>
              </a:solidFill>
            </a:endParaRPr>
          </a:p>
        </p:txBody>
      </p:sp>
      <p:grpSp>
        <p:nvGrpSpPr>
          <p:cNvPr id="11" name="Group 10"/>
          <p:cNvGrpSpPr/>
          <p:nvPr/>
        </p:nvGrpSpPr>
        <p:grpSpPr>
          <a:xfrm>
            <a:off x="7122401" y="2488102"/>
            <a:ext cx="1164375" cy="2286016"/>
            <a:chOff x="5857884" y="2214554"/>
            <a:chExt cx="1878755" cy="3476633"/>
          </a:xfrm>
        </p:grpSpPr>
        <p:pic>
          <p:nvPicPr>
            <p:cNvPr id="12" name="Picture 1" descr="2401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5857884" y="2214554"/>
              <a:ext cx="1878755" cy="3476633"/>
            </a:xfrm>
            <a:prstGeom prst="rect">
              <a:avLst/>
            </a:prstGeom>
            <a:noFill/>
          </p:spPr>
        </p:pic>
        <p:sp>
          <p:nvSpPr>
            <p:cNvPr id="17" name="Oval 2"/>
            <p:cNvSpPr>
              <a:spLocks noChangeArrowheads="1"/>
            </p:cNvSpPr>
            <p:nvPr/>
          </p:nvSpPr>
          <p:spPr bwMode="auto">
            <a:xfrm>
              <a:off x="7000892" y="2214554"/>
              <a:ext cx="658830" cy="3098808"/>
            </a:xfrm>
            <a:prstGeom prst="ellipse">
              <a:avLst/>
            </a:prstGeom>
            <a:solidFill>
              <a:srgbClr val="FFFFFF">
                <a:alpha val="0"/>
              </a:srgbClr>
            </a:solidFill>
            <a:ln w="25400">
              <a:solidFill>
                <a:srgbClr val="FF0000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</p:grpSp>
      <p:sp>
        <p:nvSpPr>
          <p:cNvPr id="13" name="TextBox 12"/>
          <p:cNvSpPr txBox="1"/>
          <p:nvPr/>
        </p:nvSpPr>
        <p:spPr>
          <a:xfrm>
            <a:off x="500034" y="5857892"/>
            <a:ext cx="55721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dirty="0" err="1" smtClean="0">
                <a:hlinkClick r:id="rId6" action="ppaction://hlinksldjump"/>
              </a:rPr>
              <a:t>Вернуться</a:t>
            </a:r>
            <a:r>
              <a:rPr lang="da-DK" dirty="0" smtClean="0">
                <a:hlinkClick r:id="rId6" action="ppaction://hlinksldjump"/>
              </a:rPr>
              <a:t> к </a:t>
            </a:r>
            <a:r>
              <a:rPr lang="da-DK" dirty="0" err="1" smtClean="0">
                <a:hlinkClick r:id="rId6" action="ppaction://hlinksldjump"/>
              </a:rPr>
              <a:t>окнам</a:t>
            </a:r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11687974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Rectangle 2"/>
          <p:cNvSpPr>
            <a:spLocks noGrp="1" noChangeArrowheads="1"/>
          </p:cNvSpPr>
          <p:nvPr>
            <p:ph type="title"/>
          </p:nvPr>
        </p:nvSpPr>
        <p:spPr>
          <a:xfrm>
            <a:off x="347663" y="404664"/>
            <a:ext cx="7032625" cy="1331899"/>
          </a:xfrm>
        </p:spPr>
        <p:txBody>
          <a:bodyPr/>
          <a:lstStyle/>
          <a:p>
            <a:r>
              <a:rPr lang="ru-RU" sz="1600" dirty="0" smtClean="0"/>
              <a:t>Накладки для окна</a:t>
            </a:r>
            <a:r>
              <a:rPr lang="en-US" sz="2400" dirty="0" smtClean="0"/>
              <a:t/>
            </a:r>
            <a:br>
              <a:rPr lang="en-US" sz="2400" dirty="0" smtClean="0"/>
            </a:br>
            <a:r>
              <a:rPr lang="ru-RU" sz="2000" dirty="0"/>
              <a:t>Перекрывающая накладка поворотной </a:t>
            </a:r>
            <a:r>
              <a:rPr lang="ru-RU" sz="2000" dirty="0" smtClean="0"/>
              <a:t>створки</a:t>
            </a:r>
            <a:br>
              <a:rPr lang="ru-RU" sz="2000" dirty="0" smtClean="0"/>
            </a:br>
            <a:r>
              <a:rPr lang="ru-RU" sz="2000" dirty="0" smtClean="0">
                <a:solidFill>
                  <a:srgbClr val="FF0000"/>
                </a:solidFill>
              </a:rPr>
              <a:t>(левая изнутри)</a:t>
            </a:r>
            <a:r>
              <a:rPr lang="en-US" sz="2400" dirty="0" smtClean="0"/>
              <a:t/>
            </a:r>
            <a:br>
              <a:rPr lang="en-US" sz="2400" dirty="0" smtClean="0"/>
            </a:br>
            <a:r>
              <a:rPr lang="en-US" sz="1600" dirty="0"/>
              <a:t>VELUX OPTIMA (</a:t>
            </a:r>
            <a:r>
              <a:rPr lang="ru-RU" sz="1600" dirty="0"/>
              <a:t>например, </a:t>
            </a:r>
            <a:r>
              <a:rPr lang="en-US" sz="1600" dirty="0"/>
              <a:t>GZR MR08 3050</a:t>
            </a:r>
            <a:r>
              <a:rPr lang="en-US" sz="1600" dirty="0" smtClean="0"/>
              <a:t>) – GZR  </a:t>
            </a:r>
            <a:r>
              <a:rPr lang="ru-RU" sz="1600" dirty="0"/>
              <a:t>и</a:t>
            </a:r>
            <a:r>
              <a:rPr lang="en-US" sz="1600" dirty="0"/>
              <a:t/>
            </a:r>
            <a:br>
              <a:rPr lang="en-US" sz="1600" dirty="0"/>
            </a:br>
            <a:r>
              <a:rPr lang="ru-RU" sz="1600" dirty="0"/>
              <a:t>2003-2015 </a:t>
            </a:r>
            <a:r>
              <a:rPr lang="ru-RU" sz="1600" dirty="0" err="1"/>
              <a:t>гг</a:t>
            </a:r>
            <a:r>
              <a:rPr lang="ru-RU" sz="1600" dirty="0"/>
              <a:t> (например,  </a:t>
            </a:r>
            <a:r>
              <a:rPr lang="en-US" sz="1600" dirty="0"/>
              <a:t>GGL M08 3073G)</a:t>
            </a:r>
            <a:r>
              <a:rPr lang="ru-RU" sz="1600" dirty="0"/>
              <a:t> - Алюминий</a:t>
            </a:r>
            <a:endParaRPr lang="en-US" sz="1600" dirty="0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B5E496-C20A-4259-82D6-EE90691934EF}" type="slidenum">
              <a:rPr lang="da-DK" smtClean="0"/>
              <a:pPr/>
              <a:t>69</a:t>
            </a:fld>
            <a:endParaRPr lang="da-DK"/>
          </a:p>
        </p:txBody>
      </p:sp>
      <p:sp>
        <p:nvSpPr>
          <p:cNvPr id="10" name="Flowchart: Alternate Process 9"/>
          <p:cNvSpPr/>
          <p:nvPr/>
        </p:nvSpPr>
        <p:spPr bwMode="auto">
          <a:xfrm>
            <a:off x="7286644" y="5786454"/>
            <a:ext cx="1357322" cy="500066"/>
          </a:xfrm>
          <a:prstGeom prst="flowChartAlternateProcess">
            <a:avLst/>
          </a:prstGeom>
          <a:solidFill>
            <a:schemeClr val="accent3"/>
          </a:solidFill>
          <a:ln w="9525" cap="flat" cmpd="sng" algn="ctr">
            <a:solidFill>
              <a:srgbClr val="ACACAC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80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Verdana" pitchFamily="34" charset="0"/>
                <a:hlinkClick r:id="rId2" action="ppaction://hlinksldjump"/>
              </a:rPr>
              <a:t>В начало</a:t>
            </a:r>
            <a:endParaRPr kumimoji="0" lang="ru-RU" sz="1800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Verdana" pitchFamily="34" charset="0"/>
            </a:endParaRPr>
          </a:p>
        </p:txBody>
      </p:sp>
      <p:sp>
        <p:nvSpPr>
          <p:cNvPr id="9" name="Rectangle 8"/>
          <p:cNvSpPr/>
          <p:nvPr/>
        </p:nvSpPr>
        <p:spPr bwMode="auto">
          <a:xfrm>
            <a:off x="8072462" y="3286124"/>
            <a:ext cx="428628" cy="571504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Verdana" pitchFamily="34" charset="0"/>
            </a:endParaRPr>
          </a:p>
        </p:txBody>
      </p:sp>
      <p:sp>
        <p:nvSpPr>
          <p:cNvPr id="16" name="Rectangle 3"/>
          <p:cNvSpPr txBox="1">
            <a:spLocks noChangeArrowheads="1"/>
          </p:cNvSpPr>
          <p:nvPr/>
        </p:nvSpPr>
        <p:spPr bwMode="auto">
          <a:xfrm>
            <a:off x="347663" y="2488102"/>
            <a:ext cx="8439150" cy="26690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18000" tIns="0" rIns="0" bIns="0" numCol="1" anchor="t" anchorCtr="0" compatLnSpc="1">
            <a:prstTxWarp prst="textNoShape">
              <a:avLst/>
            </a:prstTxWarp>
          </a:bodyPr>
          <a:lstStyle/>
          <a:p>
            <a:pPr marL="342900" lvl="0" indent="-342900" eaLnBrk="1" hangingPunct="1">
              <a:buSzPct val="80000"/>
              <a:buBlip>
                <a:blip r:embed="rId3"/>
              </a:buBlip>
              <a:tabLst>
                <a:tab pos="1274763" algn="l"/>
              </a:tabLst>
              <a:defRPr/>
            </a:pPr>
            <a:r>
              <a:rPr lang="en-US" kern="0" dirty="0"/>
              <a:t>GZR, GZL, GGL, GGU</a:t>
            </a:r>
            <a:r>
              <a:rPr lang="ru-RU" kern="0" dirty="0"/>
              <a:t>, </a:t>
            </a:r>
            <a:r>
              <a:rPr lang="en-US" kern="0" dirty="0"/>
              <a:t>GPL:</a:t>
            </a:r>
          </a:p>
          <a:p>
            <a:pPr marL="342900" lvl="0" indent="-342900" eaLnBrk="1" hangingPunct="1">
              <a:buSzPct val="80000"/>
              <a:buBlip>
                <a:blip r:embed="rId3"/>
              </a:buBlip>
              <a:tabLst>
                <a:tab pos="1274763" algn="l"/>
              </a:tabLst>
            </a:pPr>
            <a:r>
              <a:rPr lang="en-US" sz="1400" kern="0" dirty="0">
                <a:solidFill>
                  <a:schemeClr val="accent2">
                    <a:lumMod val="50000"/>
                  </a:schemeClr>
                </a:solidFill>
              </a:rPr>
              <a:t>CR02, C02</a:t>
            </a:r>
            <a:r>
              <a:rPr lang="en-US" sz="1400" kern="0" dirty="0" smtClean="0">
                <a:solidFill>
                  <a:schemeClr val="accent2">
                    <a:lumMod val="50000"/>
                  </a:schemeClr>
                </a:solidFill>
                <a:latin typeface="+mn-lt"/>
              </a:rPr>
              <a:t> 					</a:t>
            </a:r>
            <a:r>
              <a:rPr lang="ru-RU" sz="1400" kern="0" dirty="0" smtClean="0">
                <a:solidFill>
                  <a:schemeClr val="accent2">
                    <a:lumMod val="50000"/>
                  </a:schemeClr>
                </a:solidFill>
                <a:latin typeface="+mn-lt"/>
              </a:rPr>
              <a:t>60010</a:t>
            </a:r>
            <a:r>
              <a:rPr lang="en-US" sz="1400" kern="0" dirty="0" smtClean="0">
                <a:solidFill>
                  <a:schemeClr val="accent2">
                    <a:lumMod val="50000"/>
                  </a:schemeClr>
                </a:solidFill>
                <a:latin typeface="+mn-lt"/>
              </a:rPr>
              <a:t>L-020</a:t>
            </a:r>
            <a:endParaRPr kumimoji="0" lang="en-US" sz="1400" b="0" i="0" u="none" strike="noStrike" kern="0" cap="none" spc="0" normalizeH="0" baseline="0" noProof="0" dirty="0" smtClean="0">
              <a:ln>
                <a:noFill/>
              </a:ln>
              <a:solidFill>
                <a:schemeClr val="accent2">
                  <a:lumMod val="50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lvl="0" indent="-342900" eaLnBrk="1" hangingPunct="1">
              <a:buSzPct val="80000"/>
              <a:buBlip>
                <a:blip r:embed="rId3"/>
              </a:buBlip>
              <a:tabLst>
                <a:tab pos="1274763" algn="l"/>
              </a:tabLst>
            </a:pPr>
            <a:r>
              <a:rPr lang="en-US" sz="1400" kern="0" dirty="0">
                <a:solidFill>
                  <a:schemeClr val="accent2">
                    <a:lumMod val="50000"/>
                  </a:schemeClr>
                </a:solidFill>
              </a:rPr>
              <a:t>CR04, FR04, MR04, C04, F04, M04, P04, U04 </a:t>
            </a:r>
            <a:r>
              <a:rPr kumimoji="0" lang="ru-RU" sz="1400" b="0" i="0" u="none" strike="noStrike" kern="0" cap="none" spc="0" normalizeH="0" baseline="0" noProof="0" dirty="0" smtClean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		</a:t>
            </a:r>
            <a:r>
              <a:rPr lang="en-US" sz="1400" kern="0" dirty="0" smtClean="0">
                <a:solidFill>
                  <a:schemeClr val="accent2">
                    <a:lumMod val="50000"/>
                  </a:schemeClr>
                </a:solidFill>
              </a:rPr>
              <a:t>60010L-040 </a:t>
            </a:r>
            <a:r>
              <a:rPr kumimoji="0" lang="en-US" sz="1400" b="0" i="0" u="none" strike="noStrike" kern="0" cap="none" spc="0" normalizeH="0" baseline="0" noProof="0" dirty="0" smtClean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		</a:t>
            </a:r>
          </a:p>
          <a:p>
            <a:pPr marL="342900" lvl="0" indent="-342900" eaLnBrk="1" hangingPunct="1">
              <a:buSzPct val="80000"/>
              <a:buBlip>
                <a:blip r:embed="rId3"/>
              </a:buBlip>
              <a:tabLst>
                <a:tab pos="1274763" algn="l"/>
              </a:tabLst>
            </a:pPr>
            <a:r>
              <a:rPr lang="en-US" sz="1400" kern="0" dirty="0">
                <a:solidFill>
                  <a:schemeClr val="accent2">
                    <a:lumMod val="50000"/>
                  </a:schemeClr>
                </a:solidFill>
              </a:rPr>
              <a:t>FR06, MR06, PR06, SR06, C06, F06, M06, P06, S06 </a:t>
            </a:r>
            <a:r>
              <a:rPr kumimoji="0" lang="en-US" sz="1400" b="0" i="0" u="none" strike="noStrike" kern="0" cap="none" spc="0" normalizeH="0" baseline="0" noProof="0" dirty="0" smtClean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	</a:t>
            </a:r>
            <a:r>
              <a:rPr lang="en-US" sz="1400" kern="0" dirty="0" smtClean="0">
                <a:solidFill>
                  <a:schemeClr val="accent2">
                    <a:lumMod val="50000"/>
                  </a:schemeClr>
                </a:solidFill>
              </a:rPr>
              <a:t>60010L-060 </a:t>
            </a:r>
            <a:r>
              <a:rPr lang="en-US" sz="1400" kern="0" dirty="0" smtClean="0">
                <a:solidFill>
                  <a:schemeClr val="accent2">
                    <a:lumMod val="50000"/>
                  </a:schemeClr>
                </a:solidFill>
                <a:latin typeface="+mn-lt"/>
              </a:rPr>
              <a:t>	</a:t>
            </a:r>
            <a:endParaRPr kumimoji="0" lang="en-US" sz="1400" b="0" i="0" u="none" strike="noStrike" kern="0" cap="none" spc="0" normalizeH="0" baseline="0" noProof="0" dirty="0" smtClean="0">
              <a:ln>
                <a:noFill/>
              </a:ln>
              <a:solidFill>
                <a:schemeClr val="accent2">
                  <a:lumMod val="50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lvl="0" indent="-342900" eaLnBrk="1" hangingPunct="1">
              <a:buSzPct val="80000"/>
              <a:buBlip>
                <a:blip r:embed="rId3"/>
              </a:buBlip>
              <a:tabLst>
                <a:tab pos="1274763" algn="l"/>
              </a:tabLst>
            </a:pPr>
            <a:r>
              <a:rPr lang="en-US" sz="1400" kern="0" dirty="0">
                <a:solidFill>
                  <a:schemeClr val="accent2">
                    <a:lumMod val="50000"/>
                  </a:schemeClr>
                </a:solidFill>
              </a:rPr>
              <a:t>MR08, F08, M08, P08, S08, U08 </a:t>
            </a:r>
            <a:r>
              <a:rPr lang="ru-RU" sz="1400" kern="0" dirty="0" smtClean="0">
                <a:solidFill>
                  <a:schemeClr val="accent2">
                    <a:lumMod val="50000"/>
                  </a:schemeClr>
                </a:solidFill>
              </a:rPr>
              <a:t>	</a:t>
            </a:r>
            <a:r>
              <a:rPr lang="en-US" sz="1400" kern="0" dirty="0" smtClean="0">
                <a:solidFill>
                  <a:schemeClr val="accent2">
                    <a:lumMod val="50000"/>
                  </a:schemeClr>
                </a:solidFill>
                <a:latin typeface="+mn-lt"/>
              </a:rPr>
              <a:t>		</a:t>
            </a:r>
            <a:r>
              <a:rPr lang="en-US" sz="1400" kern="0" dirty="0" smtClean="0">
                <a:solidFill>
                  <a:schemeClr val="accent2">
                    <a:lumMod val="50000"/>
                  </a:schemeClr>
                </a:solidFill>
              </a:rPr>
              <a:t>60010L-080</a:t>
            </a:r>
            <a:endParaRPr kumimoji="0" lang="en-US" sz="1400" b="0" i="0" u="none" strike="noStrike" kern="0" cap="none" spc="0" normalizeH="0" baseline="0" noProof="0" dirty="0" smtClean="0">
              <a:ln>
                <a:noFill/>
              </a:ln>
              <a:solidFill>
                <a:schemeClr val="accent2">
                  <a:lumMod val="50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lvl="0" indent="-342900" eaLnBrk="1" hangingPunct="1">
              <a:buSzPct val="80000"/>
              <a:buBlip>
                <a:blip r:embed="rId3"/>
              </a:buBlip>
              <a:tabLst>
                <a:tab pos="1274763" algn="l"/>
              </a:tabLst>
            </a:pPr>
            <a:r>
              <a:rPr kumimoji="0" lang="en-US" sz="1400" b="0" i="0" u="none" strike="noStrike" kern="0" cap="none" spc="0" normalizeH="0" baseline="0" noProof="0" dirty="0" smtClean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M10, P10, S10, U10	</a:t>
            </a:r>
            <a:r>
              <a:rPr kumimoji="0" lang="ru-RU" sz="1400" b="0" i="0" u="none" strike="noStrike" kern="0" cap="none" spc="0" normalizeH="0" baseline="0" noProof="0" dirty="0" smtClean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	</a:t>
            </a:r>
            <a:r>
              <a:rPr kumimoji="0" lang="en-US" sz="1400" b="0" i="0" u="none" strike="noStrike" kern="0" cap="none" spc="0" normalizeH="0" baseline="0" noProof="0" dirty="0" smtClean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		</a:t>
            </a:r>
            <a:r>
              <a:rPr lang="en-US" sz="1400" kern="0" dirty="0" smtClean="0">
                <a:solidFill>
                  <a:schemeClr val="accent2">
                    <a:lumMod val="50000"/>
                  </a:schemeClr>
                </a:solidFill>
              </a:rPr>
              <a:t>60010L-100</a:t>
            </a:r>
            <a:endParaRPr kumimoji="0" lang="en-US" sz="1400" b="0" i="0" u="none" strike="noStrike" kern="0" cap="none" spc="0" normalizeH="0" baseline="0" noProof="0" dirty="0" smtClean="0">
              <a:ln>
                <a:noFill/>
              </a:ln>
              <a:solidFill>
                <a:schemeClr val="accent2">
                  <a:lumMod val="50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grpSp>
        <p:nvGrpSpPr>
          <p:cNvPr id="11" name="Group 10"/>
          <p:cNvGrpSpPr/>
          <p:nvPr/>
        </p:nvGrpSpPr>
        <p:grpSpPr>
          <a:xfrm>
            <a:off x="7122401" y="2488102"/>
            <a:ext cx="1164375" cy="2286016"/>
            <a:chOff x="5857884" y="2214554"/>
            <a:chExt cx="1878755" cy="3476633"/>
          </a:xfrm>
        </p:grpSpPr>
        <p:pic>
          <p:nvPicPr>
            <p:cNvPr id="12" name="Picture 1" descr="2401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5857884" y="2214554"/>
              <a:ext cx="1878755" cy="3476633"/>
            </a:xfrm>
            <a:prstGeom prst="rect">
              <a:avLst/>
            </a:prstGeom>
            <a:noFill/>
          </p:spPr>
        </p:pic>
        <p:sp>
          <p:nvSpPr>
            <p:cNvPr id="17" name="Oval 2"/>
            <p:cNvSpPr>
              <a:spLocks noChangeArrowheads="1"/>
            </p:cNvSpPr>
            <p:nvPr/>
          </p:nvSpPr>
          <p:spPr bwMode="auto">
            <a:xfrm>
              <a:off x="7000892" y="2214554"/>
              <a:ext cx="658830" cy="3098808"/>
            </a:xfrm>
            <a:prstGeom prst="ellipse">
              <a:avLst/>
            </a:prstGeom>
            <a:solidFill>
              <a:srgbClr val="FFFFFF">
                <a:alpha val="0"/>
              </a:srgbClr>
            </a:solidFill>
            <a:ln w="25400">
              <a:solidFill>
                <a:srgbClr val="FF0000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</p:grpSp>
      <p:sp>
        <p:nvSpPr>
          <p:cNvPr id="13" name="TextBox 12"/>
          <p:cNvSpPr txBox="1"/>
          <p:nvPr/>
        </p:nvSpPr>
        <p:spPr>
          <a:xfrm>
            <a:off x="500034" y="5857892"/>
            <a:ext cx="55721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hlinkClick r:id="rId5" action="ppaction://hlinksldjump"/>
              </a:rPr>
              <a:t>Вернуться к окнам</a:t>
            </a: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Вентиляционный клапан</a:t>
            </a:r>
            <a:r>
              <a:rPr lang="en-US" dirty="0" smtClean="0"/>
              <a:t> </a:t>
            </a:r>
            <a:r>
              <a:rPr lang="ru-RU" sz="2000" dirty="0" smtClean="0">
                <a:solidFill>
                  <a:schemeClr val="bg1">
                    <a:lumMod val="50000"/>
                  </a:schemeClr>
                </a:solidFill>
              </a:rPr>
              <a:t>2003-2015 </a:t>
            </a:r>
            <a:r>
              <a:rPr lang="ru-RU" sz="2000" dirty="0" err="1" smtClean="0">
                <a:solidFill>
                  <a:schemeClr val="bg1">
                    <a:lumMod val="50000"/>
                  </a:schemeClr>
                </a:solidFill>
              </a:rPr>
              <a:t>гг</a:t>
            </a:r>
            <a:endParaRPr lang="en-US" sz="12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6349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GGL, GPL:</a:t>
            </a:r>
          </a:p>
          <a:p>
            <a:r>
              <a:rPr lang="en-US" sz="1400" dirty="0" smtClean="0">
                <a:solidFill>
                  <a:schemeClr val="accent2">
                    <a:lumMod val="50000"/>
                  </a:schemeClr>
                </a:solidFill>
              </a:rPr>
              <a:t>C02, C04				750014C3</a:t>
            </a:r>
          </a:p>
          <a:p>
            <a:r>
              <a:rPr lang="en-US" sz="1400" dirty="0" smtClean="0">
                <a:solidFill>
                  <a:schemeClr val="accent2">
                    <a:lumMod val="50000"/>
                  </a:schemeClr>
                </a:solidFill>
              </a:rPr>
              <a:t>F04, F06				750014F3</a:t>
            </a:r>
          </a:p>
          <a:p>
            <a:r>
              <a:rPr lang="en-US" sz="1400" dirty="0" smtClean="0">
                <a:solidFill>
                  <a:schemeClr val="accent2">
                    <a:lumMod val="50000"/>
                  </a:schemeClr>
                </a:solidFill>
              </a:rPr>
              <a:t>M04, M06, M08, M10, M12		750014M3</a:t>
            </a:r>
          </a:p>
          <a:p>
            <a:r>
              <a:rPr lang="en-US" sz="1400" dirty="0" smtClean="0">
                <a:solidFill>
                  <a:schemeClr val="accent2">
                    <a:lumMod val="50000"/>
                  </a:schemeClr>
                </a:solidFill>
              </a:rPr>
              <a:t>P06, P08, P10			750014P3</a:t>
            </a:r>
          </a:p>
          <a:p>
            <a:r>
              <a:rPr lang="en-US" sz="1400" dirty="0" smtClean="0">
                <a:solidFill>
                  <a:schemeClr val="accent2">
                    <a:lumMod val="50000"/>
                  </a:schemeClr>
                </a:solidFill>
              </a:rPr>
              <a:t>S06, S08, S10			750014S3</a:t>
            </a:r>
          </a:p>
          <a:p>
            <a:r>
              <a:rPr lang="en-US" sz="1400" dirty="0" smtClean="0">
                <a:solidFill>
                  <a:schemeClr val="accent2">
                    <a:lumMod val="50000"/>
                  </a:schemeClr>
                </a:solidFill>
              </a:rPr>
              <a:t>U04, U08, U10			750014U3</a:t>
            </a:r>
          </a:p>
          <a:p>
            <a:pPr>
              <a:buNone/>
            </a:pPr>
            <a:endParaRPr lang="en-US" dirty="0" smtClean="0"/>
          </a:p>
          <a:p>
            <a:r>
              <a:rPr lang="en-US" dirty="0" smtClean="0"/>
              <a:t>GGU, GPU:</a:t>
            </a:r>
          </a:p>
          <a:p>
            <a:r>
              <a:rPr lang="en-US" sz="1400" dirty="0" smtClean="0">
                <a:solidFill>
                  <a:schemeClr val="accent2">
                    <a:lumMod val="50000"/>
                  </a:schemeClr>
                </a:solidFill>
              </a:rPr>
              <a:t>C02, C04				753180C</a:t>
            </a:r>
          </a:p>
          <a:p>
            <a:r>
              <a:rPr lang="en-US" sz="1400" dirty="0" smtClean="0">
                <a:solidFill>
                  <a:schemeClr val="accent2">
                    <a:lumMod val="50000"/>
                  </a:schemeClr>
                </a:solidFill>
              </a:rPr>
              <a:t>F04, F06				753180F</a:t>
            </a:r>
          </a:p>
          <a:p>
            <a:r>
              <a:rPr lang="en-US" sz="1400" dirty="0" smtClean="0">
                <a:solidFill>
                  <a:schemeClr val="accent2">
                    <a:lumMod val="50000"/>
                  </a:schemeClr>
                </a:solidFill>
              </a:rPr>
              <a:t>M04, M06, M08, M10, M12		7531803</a:t>
            </a:r>
          </a:p>
          <a:p>
            <a:r>
              <a:rPr lang="en-US" sz="1400" dirty="0" smtClean="0">
                <a:solidFill>
                  <a:schemeClr val="accent2">
                    <a:lumMod val="50000"/>
                  </a:schemeClr>
                </a:solidFill>
              </a:rPr>
              <a:t>P06, P08, P10			7531804</a:t>
            </a:r>
          </a:p>
          <a:p>
            <a:r>
              <a:rPr lang="en-US" sz="1400" dirty="0" smtClean="0">
                <a:solidFill>
                  <a:schemeClr val="accent2">
                    <a:lumMod val="50000"/>
                  </a:schemeClr>
                </a:solidFill>
              </a:rPr>
              <a:t>S06, S08, S10			7531806</a:t>
            </a:r>
          </a:p>
          <a:p>
            <a:endParaRPr lang="en-US" sz="1400" dirty="0" smtClean="0">
              <a:solidFill>
                <a:schemeClr val="accent2">
                  <a:lumMod val="50000"/>
                </a:schemeClr>
              </a:solidFill>
            </a:endParaRPr>
          </a:p>
          <a:p>
            <a:endParaRPr lang="en-US" sz="1400" dirty="0" smtClean="0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B5E496-C20A-4259-82D6-EE90691934EF}" type="slidenum">
              <a:rPr lang="da-DK" smtClean="0"/>
              <a:pPr/>
              <a:t>7</a:t>
            </a:fld>
            <a:endParaRPr lang="da-DK"/>
          </a:p>
        </p:txBody>
      </p:sp>
      <p:sp>
        <p:nvSpPr>
          <p:cNvPr id="10" name="Flowchart: Alternate Process 9"/>
          <p:cNvSpPr/>
          <p:nvPr/>
        </p:nvSpPr>
        <p:spPr bwMode="auto">
          <a:xfrm>
            <a:off x="7286644" y="5786454"/>
            <a:ext cx="1357322" cy="500066"/>
          </a:xfrm>
          <a:prstGeom prst="flowChartAlternateProcess">
            <a:avLst/>
          </a:prstGeom>
          <a:solidFill>
            <a:schemeClr val="accent3"/>
          </a:solidFill>
          <a:ln w="9525" cap="flat" cmpd="sng" algn="ctr">
            <a:solidFill>
              <a:srgbClr val="ACACAC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80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Verdana" pitchFamily="34" charset="0"/>
                <a:hlinkClick r:id="rId2" action="ppaction://hlinksldjump"/>
              </a:rPr>
              <a:t>В начало</a:t>
            </a:r>
            <a:endParaRPr kumimoji="0" lang="ru-RU" sz="1800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Verdana" pitchFamily="34" charset="0"/>
            </a:endParaRPr>
          </a:p>
        </p:txBody>
      </p:sp>
      <p:pic>
        <p:nvPicPr>
          <p:cNvPr id="6" name="Picture 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232933" y="1428736"/>
            <a:ext cx="1850691" cy="17145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4817" name="Picture 1"/>
          <p:cNvPicPr>
            <a:picLocks noChangeAspect="1" noChangeArrowheads="1"/>
          </p:cNvPicPr>
          <p:nvPr/>
        </p:nvPicPr>
        <p:blipFill>
          <a:blip r:embed="rId4" cstate="print"/>
          <a:srcRect b="35135"/>
          <a:stretch>
            <a:fillRect/>
          </a:stretch>
        </p:blipFill>
        <p:spPr bwMode="auto">
          <a:xfrm>
            <a:off x="6161495" y="3500438"/>
            <a:ext cx="1982405" cy="17145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9" name="TextBox 8"/>
          <p:cNvSpPr txBox="1"/>
          <p:nvPr/>
        </p:nvSpPr>
        <p:spPr>
          <a:xfrm>
            <a:off x="500034" y="5857892"/>
            <a:ext cx="55721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hlinkClick r:id="rId5" action="ppaction://hlinksldjump"/>
              </a:rPr>
              <a:t>Вернуться к окнам</a:t>
            </a: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47663" y="1219201"/>
            <a:ext cx="8439150" cy="3577952"/>
          </a:xfrm>
        </p:spPr>
        <p:txBody>
          <a:bodyPr/>
          <a:lstStyle/>
          <a:p>
            <a:r>
              <a:rPr lang="ru-RU" dirty="0"/>
              <a:t>VELUX PREMIUM (например,  GGL MK08 3070) - </a:t>
            </a:r>
            <a:r>
              <a:rPr lang="ru-RU" dirty="0">
                <a:hlinkClick r:id="rId3" action="ppaction://hlinksldjump"/>
              </a:rPr>
              <a:t>Алюминий</a:t>
            </a:r>
            <a:endParaRPr lang="ru-RU" dirty="0"/>
          </a:p>
          <a:p>
            <a:r>
              <a:rPr lang="ru-RU" dirty="0"/>
              <a:t>VELUX PREMIUM (например,  GGL MK08 3170) - </a:t>
            </a:r>
            <a:r>
              <a:rPr lang="ru-RU" dirty="0">
                <a:hlinkClick r:id="rId4" action="ppaction://hlinksldjump"/>
              </a:rPr>
              <a:t>Медь</a:t>
            </a:r>
            <a:endParaRPr lang="ru-RU" dirty="0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B5E496-C20A-4259-82D6-EE90691934EF}" type="slidenum">
              <a:rPr lang="ru-RU" smtClean="0"/>
              <a:pPr/>
              <a:t>70</a:t>
            </a:fld>
            <a:endParaRPr lang="ru-RU" dirty="0"/>
          </a:p>
        </p:txBody>
      </p:sp>
      <p:sp>
        <p:nvSpPr>
          <p:cNvPr id="10" name="Flowchart: Alternate Process 9"/>
          <p:cNvSpPr/>
          <p:nvPr/>
        </p:nvSpPr>
        <p:spPr bwMode="auto">
          <a:xfrm>
            <a:off x="7286644" y="5786454"/>
            <a:ext cx="1357322" cy="500066"/>
          </a:xfrm>
          <a:prstGeom prst="flowChartAlternateProcess">
            <a:avLst/>
          </a:prstGeom>
          <a:solidFill>
            <a:schemeClr val="accent3"/>
          </a:solidFill>
          <a:ln w="9525" cap="flat" cmpd="sng" algn="ctr">
            <a:solidFill>
              <a:srgbClr val="ACACAC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80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Verdana" pitchFamily="34" charset="0"/>
                <a:hlinkClick r:id="rId5" action="ppaction://hlinksldjump"/>
              </a:rPr>
              <a:t>В начало</a:t>
            </a:r>
            <a:endParaRPr kumimoji="0" lang="ru-RU" sz="1800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Verdana" pitchFamily="34" charset="0"/>
            </a:endParaRPr>
          </a:p>
        </p:txBody>
      </p:sp>
      <p:sp>
        <p:nvSpPr>
          <p:cNvPr id="6" name="Rectangle 2"/>
          <p:cNvSpPr txBox="1">
            <a:spLocks noChangeArrowheads="1"/>
          </p:cNvSpPr>
          <p:nvPr/>
        </p:nvSpPr>
        <p:spPr bwMode="auto">
          <a:xfrm>
            <a:off x="357158" y="214290"/>
            <a:ext cx="7671226" cy="936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36000" numCol="1" anchor="b" anchorCtr="0" compatLnSpc="1">
            <a:prstTxWarp prst="textNoShape">
              <a:avLst/>
            </a:prstTxWarp>
          </a:bodyPr>
          <a:lstStyle/>
          <a:p>
            <a:r>
              <a:rPr lang="ru-RU" sz="1600" kern="0" dirty="0" smtClean="0"/>
              <a:t>Накладки для окна</a:t>
            </a:r>
            <a:r>
              <a:rPr lang="ru-RU" sz="2400" kern="0" dirty="0" smtClean="0"/>
              <a:t/>
            </a:r>
            <a:br>
              <a:rPr lang="ru-RU" sz="2400" kern="0" dirty="0" smtClean="0"/>
            </a:br>
            <a:r>
              <a:rPr lang="ru-RU" sz="2400" dirty="0" smtClean="0"/>
              <a:t>Перекрывающая накладка поворотной створки</a:t>
            </a:r>
          </a:p>
        </p:txBody>
      </p:sp>
      <p:sp>
        <p:nvSpPr>
          <p:cNvPr id="9" name="Rectangle 8"/>
          <p:cNvSpPr/>
          <p:nvPr/>
        </p:nvSpPr>
        <p:spPr bwMode="auto">
          <a:xfrm>
            <a:off x="2000232" y="4000504"/>
            <a:ext cx="428628" cy="571504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Verdana" pitchFamily="34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500034" y="5857892"/>
            <a:ext cx="55721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hlinkClick r:id="rId6" action="ppaction://hlinksldjump"/>
              </a:rPr>
              <a:t>Вернуться к окнам</a:t>
            </a:r>
            <a:endParaRPr lang="ru-RU" dirty="0"/>
          </a:p>
        </p:txBody>
      </p:sp>
      <p:grpSp>
        <p:nvGrpSpPr>
          <p:cNvPr id="16" name="Group 15"/>
          <p:cNvGrpSpPr/>
          <p:nvPr/>
        </p:nvGrpSpPr>
        <p:grpSpPr>
          <a:xfrm>
            <a:off x="6424064" y="2315342"/>
            <a:ext cx="1521565" cy="2714643"/>
            <a:chOff x="5857884" y="2214554"/>
            <a:chExt cx="1878755" cy="3476633"/>
          </a:xfrm>
        </p:grpSpPr>
        <p:pic>
          <p:nvPicPr>
            <p:cNvPr id="17" name="Picture 1" descr="2401"/>
            <p:cNvPicPr>
              <a:picLocks noChangeAspect="1" noChangeArrowheads="1"/>
            </p:cNvPicPr>
            <p:nvPr/>
          </p:nvPicPr>
          <p:blipFill>
            <a:blip r:embed="rId7" cstate="print"/>
            <a:srcRect/>
            <a:stretch>
              <a:fillRect/>
            </a:stretch>
          </p:blipFill>
          <p:spPr bwMode="auto">
            <a:xfrm>
              <a:off x="5857884" y="2214554"/>
              <a:ext cx="1878755" cy="3476633"/>
            </a:xfrm>
            <a:prstGeom prst="rect">
              <a:avLst/>
            </a:prstGeom>
            <a:noFill/>
          </p:spPr>
        </p:pic>
        <p:sp>
          <p:nvSpPr>
            <p:cNvPr id="18" name="Oval 2"/>
            <p:cNvSpPr>
              <a:spLocks noChangeArrowheads="1"/>
            </p:cNvSpPr>
            <p:nvPr/>
          </p:nvSpPr>
          <p:spPr bwMode="auto">
            <a:xfrm>
              <a:off x="7000892" y="2214554"/>
              <a:ext cx="658830" cy="3098808"/>
            </a:xfrm>
            <a:prstGeom prst="ellipse">
              <a:avLst/>
            </a:prstGeom>
            <a:solidFill>
              <a:srgbClr val="FFFFFF">
                <a:alpha val="0"/>
              </a:srgbClr>
            </a:solidFill>
            <a:ln w="25400">
              <a:solidFill>
                <a:srgbClr val="FF0000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</p:grpSp>
    </p:spTree>
    <p:extLst>
      <p:ext uri="{BB962C8B-B14F-4D97-AF65-F5344CB8AC3E}">
        <p14:creationId xmlns:p14="http://schemas.microsoft.com/office/powerpoint/2010/main" val="26854228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Rectangle 2"/>
          <p:cNvSpPr>
            <a:spLocks noGrp="1" noChangeArrowheads="1"/>
          </p:cNvSpPr>
          <p:nvPr>
            <p:ph type="title"/>
          </p:nvPr>
        </p:nvSpPr>
        <p:spPr>
          <a:xfrm>
            <a:off x="367541" y="568636"/>
            <a:ext cx="7032625" cy="1331899"/>
          </a:xfrm>
        </p:spPr>
        <p:txBody>
          <a:bodyPr/>
          <a:lstStyle/>
          <a:p>
            <a:r>
              <a:rPr lang="ru-RU" sz="1600" dirty="0" smtClean="0"/>
              <a:t>Накладки для окна</a:t>
            </a:r>
            <a:r>
              <a:rPr lang="ru-RU" sz="2400" dirty="0" smtClean="0"/>
              <a:t/>
            </a:r>
            <a:br>
              <a:rPr lang="ru-RU" sz="2400" dirty="0" smtClean="0"/>
            </a:br>
            <a:r>
              <a:rPr lang="ru-RU" sz="2000" dirty="0" smtClean="0"/>
              <a:t>Перекрывающая накладка поворотной створки</a:t>
            </a:r>
            <a:br>
              <a:rPr lang="ru-RU" sz="2000" dirty="0" smtClean="0"/>
            </a:br>
            <a:r>
              <a:rPr lang="ru-RU" sz="2000" dirty="0">
                <a:solidFill>
                  <a:srgbClr val="FF0000"/>
                </a:solidFill>
              </a:rPr>
              <a:t>(левая изнутри)</a:t>
            </a:r>
            <a:r>
              <a:rPr lang="en-US" sz="2400" dirty="0"/>
              <a:t/>
            </a:r>
            <a:br>
              <a:rPr lang="en-US" sz="2400" dirty="0"/>
            </a:br>
            <a:r>
              <a:rPr lang="ru-RU" sz="1600" dirty="0" smtClean="0"/>
              <a:t>VELUX PREMIUM (например, GGL MK08 3070) – Алюминий</a:t>
            </a:r>
            <a:endParaRPr lang="ru-RU" sz="1600" dirty="0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B5E496-C20A-4259-82D6-EE90691934EF}" type="slidenum">
              <a:rPr lang="ru-RU" smtClean="0"/>
              <a:pPr/>
              <a:t>71</a:t>
            </a:fld>
            <a:endParaRPr lang="ru-RU" dirty="0"/>
          </a:p>
        </p:txBody>
      </p:sp>
      <p:sp>
        <p:nvSpPr>
          <p:cNvPr id="10" name="Flowchart: Alternate Process 9"/>
          <p:cNvSpPr/>
          <p:nvPr/>
        </p:nvSpPr>
        <p:spPr bwMode="auto">
          <a:xfrm>
            <a:off x="7286644" y="5786454"/>
            <a:ext cx="1357322" cy="500066"/>
          </a:xfrm>
          <a:prstGeom prst="flowChartAlternateProcess">
            <a:avLst/>
          </a:prstGeom>
          <a:solidFill>
            <a:schemeClr val="accent3"/>
          </a:solidFill>
          <a:ln w="9525" cap="flat" cmpd="sng" algn="ctr">
            <a:solidFill>
              <a:srgbClr val="ACACAC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80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Verdana" pitchFamily="34" charset="0"/>
                <a:hlinkClick r:id="rId3" action="ppaction://hlinksldjump"/>
              </a:rPr>
              <a:t>В начало</a:t>
            </a:r>
            <a:endParaRPr kumimoji="0" lang="ru-RU" sz="1800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Verdana" pitchFamily="34" charset="0"/>
            </a:endParaRPr>
          </a:p>
        </p:txBody>
      </p:sp>
      <p:sp>
        <p:nvSpPr>
          <p:cNvPr id="9" name="Rectangle 8"/>
          <p:cNvSpPr/>
          <p:nvPr/>
        </p:nvSpPr>
        <p:spPr bwMode="auto">
          <a:xfrm>
            <a:off x="8072462" y="3286124"/>
            <a:ext cx="428628" cy="571504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Verdana" pitchFamily="34" charset="0"/>
            </a:endParaRPr>
          </a:p>
        </p:txBody>
      </p:sp>
      <p:sp>
        <p:nvSpPr>
          <p:cNvPr id="16" name="Rectangle 3"/>
          <p:cNvSpPr txBox="1">
            <a:spLocks noChangeArrowheads="1"/>
          </p:cNvSpPr>
          <p:nvPr/>
        </p:nvSpPr>
        <p:spPr bwMode="auto">
          <a:xfrm>
            <a:off x="367541" y="2488392"/>
            <a:ext cx="8439150" cy="23216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18000" tIns="0" rIns="0" bIns="0" numCol="1" anchor="t" anchorCtr="0" compatLnSpc="1">
            <a:prstTxWarp prst="textNoShape">
              <a:avLst/>
            </a:prstTxWarp>
          </a:bodyPr>
          <a:lstStyle/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Pct val="80000"/>
              <a:buFontTx/>
              <a:buBlip>
                <a:blip r:embed="rId4"/>
              </a:buBlip>
              <a:tabLst>
                <a:tab pos="1274763" algn="l"/>
              </a:tabLst>
              <a:defRPr/>
            </a:pPr>
            <a:r>
              <a:rPr kumimoji="0" lang="ru-RU" sz="18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</a:rPr>
              <a:t>GGL, GGU,</a:t>
            </a:r>
            <a:r>
              <a:rPr kumimoji="0" lang="ru-RU" sz="1800" b="0" i="0" u="none" strike="noStrike" kern="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</a:rPr>
              <a:t> GPL, GPU</a:t>
            </a:r>
            <a:r>
              <a:rPr kumimoji="0" lang="ru-RU" sz="18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</a:rPr>
              <a:t>:</a:t>
            </a:r>
          </a:p>
          <a:p>
            <a:pPr marL="342900" lvl="0" indent="-342900" eaLnBrk="1" hangingPunct="1">
              <a:buSzPct val="80000"/>
              <a:buBlip>
                <a:blip r:embed="rId4"/>
              </a:buBlip>
              <a:tabLst>
                <a:tab pos="1274763" algn="l"/>
              </a:tabLst>
            </a:pPr>
            <a:r>
              <a:rPr lang="ru-RU" sz="1400" kern="0" dirty="0" smtClean="0">
                <a:solidFill>
                  <a:schemeClr val="accent2">
                    <a:lumMod val="50000"/>
                  </a:schemeClr>
                </a:solidFill>
                <a:latin typeface="+mn-lt"/>
              </a:rPr>
              <a:t>CK02				</a:t>
            </a:r>
            <a:r>
              <a:rPr lang="ru-RU" sz="1400" kern="0" dirty="0" smtClean="0">
                <a:solidFill>
                  <a:schemeClr val="accent2">
                    <a:lumMod val="50000"/>
                  </a:schemeClr>
                </a:solidFill>
              </a:rPr>
              <a:t>76005</a:t>
            </a:r>
            <a:r>
              <a:rPr lang="en-US" sz="1400" kern="0" dirty="0" smtClean="0">
                <a:solidFill>
                  <a:schemeClr val="accent2">
                    <a:lumMod val="50000"/>
                  </a:schemeClr>
                </a:solidFill>
              </a:rPr>
              <a:t>L</a:t>
            </a:r>
            <a:r>
              <a:rPr lang="ru-RU" sz="1400" kern="0" dirty="0" smtClean="0">
                <a:solidFill>
                  <a:schemeClr val="accent2">
                    <a:lumMod val="50000"/>
                  </a:schemeClr>
                </a:solidFill>
              </a:rPr>
              <a:t>-K020</a:t>
            </a:r>
            <a:endParaRPr lang="ru-RU" sz="1400" dirty="0" smtClean="0"/>
          </a:p>
          <a:p>
            <a:pPr marL="342900" indent="-342900" eaLnBrk="1" hangingPunct="1">
              <a:buSzPct val="80000"/>
              <a:buBlip>
                <a:blip r:embed="rId4"/>
              </a:buBlip>
              <a:tabLst>
                <a:tab pos="1274763" algn="l"/>
              </a:tabLst>
            </a:pPr>
            <a:r>
              <a:rPr kumimoji="0" lang="ru-RU" sz="1400" b="0" i="0" u="none" strike="noStrike" kern="0" cap="none" spc="0" normalizeH="0" baseline="0" noProof="0" dirty="0" smtClean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uLnTx/>
                <a:uFillTx/>
                <a:latin typeface="+mn-lt"/>
              </a:rPr>
              <a:t>CK04, FK04, MK04		</a:t>
            </a:r>
            <a:r>
              <a:rPr lang="ru-RU" sz="1400" kern="0" dirty="0" smtClean="0">
                <a:solidFill>
                  <a:schemeClr val="accent2">
                    <a:lumMod val="50000"/>
                  </a:schemeClr>
                </a:solidFill>
              </a:rPr>
              <a:t>76005</a:t>
            </a:r>
            <a:r>
              <a:rPr lang="en-US" sz="1400" kern="0" dirty="0" smtClean="0">
                <a:solidFill>
                  <a:schemeClr val="accent2">
                    <a:lumMod val="50000"/>
                  </a:schemeClr>
                </a:solidFill>
              </a:rPr>
              <a:t>L</a:t>
            </a:r>
            <a:r>
              <a:rPr lang="ru-RU" sz="1400" kern="0" dirty="0" smtClean="0">
                <a:solidFill>
                  <a:schemeClr val="accent2">
                    <a:lumMod val="50000"/>
                  </a:schemeClr>
                </a:solidFill>
              </a:rPr>
              <a:t>-K040</a:t>
            </a:r>
            <a:endParaRPr kumimoji="0" lang="ru-RU" sz="1400" b="0" i="0" u="none" strike="noStrike" kern="0" cap="none" spc="0" normalizeH="0" baseline="0" noProof="0" dirty="0" smtClean="0">
              <a:ln>
                <a:noFill/>
              </a:ln>
              <a:solidFill>
                <a:schemeClr val="accent2">
                  <a:lumMod val="50000"/>
                </a:schemeClr>
              </a:solidFill>
              <a:effectLst/>
              <a:uLnTx/>
              <a:uFillTx/>
              <a:latin typeface="+mn-lt"/>
            </a:endParaRPr>
          </a:p>
          <a:p>
            <a:pPr marL="342900" indent="-342900" eaLnBrk="1" hangingPunct="1">
              <a:buSzPct val="80000"/>
              <a:buBlip>
                <a:blip r:embed="rId4"/>
              </a:buBlip>
              <a:tabLst>
                <a:tab pos="1274763" algn="l"/>
              </a:tabLst>
            </a:pPr>
            <a:r>
              <a:rPr kumimoji="0" lang="ru-RU" sz="1400" b="0" i="0" u="none" strike="noStrike" kern="0" cap="none" spc="0" normalizeH="0" baseline="0" noProof="0" dirty="0" smtClean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uLnTx/>
                <a:uFillTx/>
                <a:latin typeface="+mn-lt"/>
              </a:rPr>
              <a:t>FK06, MK06, PK06, SK06		</a:t>
            </a:r>
            <a:r>
              <a:rPr lang="ru-RU" sz="1400" kern="0" dirty="0" smtClean="0">
                <a:solidFill>
                  <a:schemeClr val="accent2">
                    <a:lumMod val="50000"/>
                  </a:schemeClr>
                </a:solidFill>
              </a:rPr>
              <a:t>76005</a:t>
            </a:r>
            <a:r>
              <a:rPr lang="en-US" sz="1400" kern="0" dirty="0" smtClean="0">
                <a:solidFill>
                  <a:schemeClr val="accent2">
                    <a:lumMod val="50000"/>
                  </a:schemeClr>
                </a:solidFill>
              </a:rPr>
              <a:t>L</a:t>
            </a:r>
            <a:r>
              <a:rPr lang="ru-RU" sz="1400" kern="0" dirty="0" smtClean="0">
                <a:solidFill>
                  <a:schemeClr val="accent2">
                    <a:lumMod val="50000"/>
                  </a:schemeClr>
                </a:solidFill>
              </a:rPr>
              <a:t>-K060</a:t>
            </a:r>
            <a:r>
              <a:rPr lang="ru-RU" sz="1400" kern="0" dirty="0" smtClean="0">
                <a:solidFill>
                  <a:schemeClr val="accent2">
                    <a:lumMod val="50000"/>
                  </a:schemeClr>
                </a:solidFill>
                <a:latin typeface="+mn-lt"/>
              </a:rPr>
              <a:t>	</a:t>
            </a:r>
            <a:endParaRPr kumimoji="0" lang="ru-RU" sz="1400" b="0" i="0" u="none" strike="noStrike" kern="0" cap="none" spc="0" normalizeH="0" baseline="0" noProof="0" dirty="0" smtClean="0">
              <a:ln>
                <a:noFill/>
              </a:ln>
              <a:solidFill>
                <a:schemeClr val="accent2">
                  <a:lumMod val="50000"/>
                </a:schemeClr>
              </a:solidFill>
              <a:effectLst/>
              <a:uLnTx/>
              <a:uFillTx/>
              <a:latin typeface="+mn-lt"/>
            </a:endParaRPr>
          </a:p>
          <a:p>
            <a:pPr marL="342900" lvl="0" indent="-342900" eaLnBrk="1" hangingPunct="1">
              <a:buSzPct val="80000"/>
              <a:buBlip>
                <a:blip r:embed="rId4"/>
              </a:buBlip>
              <a:tabLst>
                <a:tab pos="1274763" algn="l"/>
              </a:tabLst>
            </a:pPr>
            <a:r>
              <a:rPr kumimoji="0" lang="ru-RU" sz="1400" b="0" i="0" u="none" strike="noStrike" kern="0" cap="none" spc="0" normalizeH="0" baseline="0" noProof="0" dirty="0" smtClean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uLnTx/>
                <a:uFillTx/>
                <a:latin typeface="+mn-lt"/>
              </a:rPr>
              <a:t>MK08, PK08, SK08</a:t>
            </a:r>
            <a:r>
              <a:rPr lang="ru-RU" sz="1400" kern="0" dirty="0" smtClean="0">
                <a:solidFill>
                  <a:schemeClr val="accent2">
                    <a:lumMod val="50000"/>
                  </a:schemeClr>
                </a:solidFill>
                <a:latin typeface="+mn-lt"/>
              </a:rPr>
              <a:t>		</a:t>
            </a:r>
            <a:r>
              <a:rPr lang="ru-RU" sz="1400" kern="0" dirty="0" smtClean="0">
                <a:solidFill>
                  <a:schemeClr val="accent2">
                    <a:lumMod val="50000"/>
                  </a:schemeClr>
                </a:solidFill>
              </a:rPr>
              <a:t>76005</a:t>
            </a:r>
            <a:r>
              <a:rPr lang="en-US" sz="1400" kern="0" dirty="0" smtClean="0">
                <a:solidFill>
                  <a:schemeClr val="accent2">
                    <a:lumMod val="50000"/>
                  </a:schemeClr>
                </a:solidFill>
              </a:rPr>
              <a:t>L</a:t>
            </a:r>
            <a:r>
              <a:rPr lang="ru-RU" sz="1400" kern="0" dirty="0" smtClean="0">
                <a:solidFill>
                  <a:schemeClr val="accent2">
                    <a:lumMod val="50000"/>
                  </a:schemeClr>
                </a:solidFill>
              </a:rPr>
              <a:t>-K080</a:t>
            </a:r>
            <a:endParaRPr lang="ru-RU" sz="1400" dirty="0" smtClean="0"/>
          </a:p>
          <a:p>
            <a:pPr marL="342900" lvl="0" indent="-342900" eaLnBrk="1" hangingPunct="1">
              <a:buSzPct val="80000"/>
              <a:buBlip>
                <a:blip r:embed="rId4"/>
              </a:buBlip>
              <a:tabLst>
                <a:tab pos="1274763" algn="l"/>
              </a:tabLst>
            </a:pPr>
            <a:r>
              <a:rPr kumimoji="0" lang="ru-RU" sz="1400" b="0" i="0" u="none" strike="noStrike" kern="0" cap="none" spc="0" normalizeH="0" baseline="0" noProof="0" dirty="0" smtClean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uLnTx/>
                <a:uFillTx/>
                <a:latin typeface="+mn-lt"/>
              </a:rPr>
              <a:t>MK10				</a:t>
            </a:r>
            <a:r>
              <a:rPr lang="ru-RU" sz="1400" kern="0" dirty="0" smtClean="0">
                <a:solidFill>
                  <a:schemeClr val="accent2">
                    <a:lumMod val="50000"/>
                  </a:schemeClr>
                </a:solidFill>
              </a:rPr>
              <a:t>76005</a:t>
            </a:r>
            <a:r>
              <a:rPr lang="en-US" sz="1400" kern="0" dirty="0" smtClean="0">
                <a:solidFill>
                  <a:schemeClr val="accent2">
                    <a:lumMod val="50000"/>
                  </a:schemeClr>
                </a:solidFill>
              </a:rPr>
              <a:t>L</a:t>
            </a:r>
            <a:r>
              <a:rPr lang="ru-RU" sz="1400" kern="0" dirty="0" smtClean="0">
                <a:solidFill>
                  <a:schemeClr val="accent2">
                    <a:lumMod val="50000"/>
                  </a:schemeClr>
                </a:solidFill>
              </a:rPr>
              <a:t>-K100</a:t>
            </a:r>
            <a:endParaRPr lang="ru-RU" sz="1400" dirty="0"/>
          </a:p>
        </p:txBody>
      </p:sp>
      <p:sp>
        <p:nvSpPr>
          <p:cNvPr id="11" name="TextBox 10"/>
          <p:cNvSpPr txBox="1"/>
          <p:nvPr/>
        </p:nvSpPr>
        <p:spPr>
          <a:xfrm>
            <a:off x="500034" y="5857892"/>
            <a:ext cx="55721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hlinkClick r:id="rId5" action="ppaction://hlinksldjump"/>
              </a:rPr>
              <a:t>Вернуться к окнам</a:t>
            </a:r>
            <a:endParaRPr lang="ru-RU" dirty="0"/>
          </a:p>
        </p:txBody>
      </p:sp>
      <p:grpSp>
        <p:nvGrpSpPr>
          <p:cNvPr id="17" name="Group 16"/>
          <p:cNvGrpSpPr/>
          <p:nvPr/>
        </p:nvGrpSpPr>
        <p:grpSpPr>
          <a:xfrm>
            <a:off x="6424064" y="2315342"/>
            <a:ext cx="1521565" cy="2714643"/>
            <a:chOff x="5857884" y="2214554"/>
            <a:chExt cx="1878755" cy="3476633"/>
          </a:xfrm>
        </p:grpSpPr>
        <p:pic>
          <p:nvPicPr>
            <p:cNvPr id="18" name="Picture 1" descr="2401"/>
            <p:cNvPicPr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5857884" y="2214554"/>
              <a:ext cx="1878755" cy="3476633"/>
            </a:xfrm>
            <a:prstGeom prst="rect">
              <a:avLst/>
            </a:prstGeom>
            <a:noFill/>
          </p:spPr>
        </p:pic>
        <p:sp>
          <p:nvSpPr>
            <p:cNvPr id="19" name="Oval 2"/>
            <p:cNvSpPr>
              <a:spLocks noChangeArrowheads="1"/>
            </p:cNvSpPr>
            <p:nvPr/>
          </p:nvSpPr>
          <p:spPr bwMode="auto">
            <a:xfrm>
              <a:off x="7000892" y="2214554"/>
              <a:ext cx="658830" cy="3098808"/>
            </a:xfrm>
            <a:prstGeom prst="ellipse">
              <a:avLst/>
            </a:prstGeom>
            <a:solidFill>
              <a:srgbClr val="FFFFFF">
                <a:alpha val="0"/>
              </a:srgbClr>
            </a:solidFill>
            <a:ln w="25400">
              <a:solidFill>
                <a:srgbClr val="FF0000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</p:grpSp>
    </p:spTree>
    <p:extLst>
      <p:ext uri="{BB962C8B-B14F-4D97-AF65-F5344CB8AC3E}">
        <p14:creationId xmlns:p14="http://schemas.microsoft.com/office/powerpoint/2010/main" val="28328309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Rectangle 2"/>
          <p:cNvSpPr>
            <a:spLocks noGrp="1" noChangeArrowheads="1"/>
          </p:cNvSpPr>
          <p:nvPr>
            <p:ph type="title"/>
          </p:nvPr>
        </p:nvSpPr>
        <p:spPr>
          <a:xfrm>
            <a:off x="367541" y="568636"/>
            <a:ext cx="7032625" cy="1331899"/>
          </a:xfrm>
        </p:spPr>
        <p:txBody>
          <a:bodyPr/>
          <a:lstStyle/>
          <a:p>
            <a:r>
              <a:rPr lang="ru-RU" sz="1600" dirty="0" smtClean="0"/>
              <a:t>Накладки для окна</a:t>
            </a:r>
            <a:r>
              <a:rPr lang="ru-RU" sz="2400" dirty="0" smtClean="0"/>
              <a:t/>
            </a:r>
            <a:br>
              <a:rPr lang="ru-RU" sz="2400" dirty="0" smtClean="0"/>
            </a:br>
            <a:r>
              <a:rPr lang="ru-RU" sz="2000" dirty="0" smtClean="0"/>
              <a:t>Перекрывающая накладка поворотной створки</a:t>
            </a:r>
            <a:br>
              <a:rPr lang="ru-RU" sz="2000" dirty="0" smtClean="0"/>
            </a:br>
            <a:r>
              <a:rPr lang="ru-RU" sz="2000" dirty="0">
                <a:solidFill>
                  <a:srgbClr val="FF0000"/>
                </a:solidFill>
              </a:rPr>
              <a:t>(левая изнутри)</a:t>
            </a:r>
            <a:r>
              <a:rPr lang="en-US" sz="2400" dirty="0"/>
              <a:t/>
            </a:r>
            <a:br>
              <a:rPr lang="en-US" sz="2400" dirty="0"/>
            </a:br>
            <a:r>
              <a:rPr lang="ru-RU" sz="1600" dirty="0" smtClean="0"/>
              <a:t>VELUX PREMIUM (например, GGL MK08 3170) - Медь</a:t>
            </a:r>
            <a:endParaRPr lang="ru-RU" sz="1600" dirty="0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B5E496-C20A-4259-82D6-EE90691934EF}" type="slidenum">
              <a:rPr lang="ru-RU" smtClean="0"/>
              <a:pPr/>
              <a:t>72</a:t>
            </a:fld>
            <a:endParaRPr lang="ru-RU" dirty="0"/>
          </a:p>
        </p:txBody>
      </p:sp>
      <p:sp>
        <p:nvSpPr>
          <p:cNvPr id="10" name="Flowchart: Alternate Process 9"/>
          <p:cNvSpPr/>
          <p:nvPr/>
        </p:nvSpPr>
        <p:spPr bwMode="auto">
          <a:xfrm>
            <a:off x="7286644" y="5786454"/>
            <a:ext cx="1357322" cy="500066"/>
          </a:xfrm>
          <a:prstGeom prst="flowChartAlternateProcess">
            <a:avLst/>
          </a:prstGeom>
          <a:solidFill>
            <a:schemeClr val="accent3"/>
          </a:solidFill>
          <a:ln w="9525" cap="flat" cmpd="sng" algn="ctr">
            <a:solidFill>
              <a:srgbClr val="ACACAC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80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Verdana" pitchFamily="34" charset="0"/>
                <a:hlinkClick r:id="rId3" action="ppaction://hlinksldjump"/>
              </a:rPr>
              <a:t>В начало</a:t>
            </a:r>
            <a:endParaRPr kumimoji="0" lang="ru-RU" sz="1800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Verdana" pitchFamily="34" charset="0"/>
            </a:endParaRPr>
          </a:p>
        </p:txBody>
      </p:sp>
      <p:sp>
        <p:nvSpPr>
          <p:cNvPr id="9" name="Rectangle 8"/>
          <p:cNvSpPr/>
          <p:nvPr/>
        </p:nvSpPr>
        <p:spPr bwMode="auto">
          <a:xfrm>
            <a:off x="8072462" y="3286124"/>
            <a:ext cx="428628" cy="571504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Verdana" pitchFamily="34" charset="0"/>
            </a:endParaRPr>
          </a:p>
        </p:txBody>
      </p:sp>
      <p:sp>
        <p:nvSpPr>
          <p:cNvPr id="16" name="Rectangle 3"/>
          <p:cNvSpPr txBox="1">
            <a:spLocks noChangeArrowheads="1"/>
          </p:cNvSpPr>
          <p:nvPr/>
        </p:nvSpPr>
        <p:spPr bwMode="auto">
          <a:xfrm>
            <a:off x="367541" y="2488392"/>
            <a:ext cx="8439150" cy="23216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18000" tIns="0" rIns="0" bIns="0" numCol="1" anchor="t" anchorCtr="0" compatLnSpc="1">
            <a:prstTxWarp prst="textNoShape">
              <a:avLst/>
            </a:prstTxWarp>
          </a:bodyPr>
          <a:lstStyle/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Pct val="80000"/>
              <a:buFontTx/>
              <a:buBlip>
                <a:blip r:embed="rId4"/>
              </a:buBlip>
              <a:tabLst>
                <a:tab pos="1274763" algn="l"/>
              </a:tabLst>
              <a:defRPr/>
            </a:pPr>
            <a:r>
              <a:rPr kumimoji="0" lang="ru-RU" sz="18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</a:rPr>
              <a:t>GGL, GGU,</a:t>
            </a:r>
            <a:r>
              <a:rPr kumimoji="0" lang="ru-RU" sz="1800" b="0" i="0" u="none" strike="noStrike" kern="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</a:rPr>
              <a:t> GPL, GPU</a:t>
            </a:r>
            <a:r>
              <a:rPr kumimoji="0" lang="ru-RU" sz="18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</a:rPr>
              <a:t>:</a:t>
            </a:r>
          </a:p>
          <a:p>
            <a:pPr marL="342900" lvl="0" indent="-342900" eaLnBrk="1" hangingPunct="1">
              <a:buSzPct val="80000"/>
              <a:buBlip>
                <a:blip r:embed="rId4"/>
              </a:buBlip>
              <a:tabLst>
                <a:tab pos="1274763" algn="l"/>
              </a:tabLst>
            </a:pPr>
            <a:r>
              <a:rPr lang="ru-RU" sz="1400" kern="0" dirty="0" smtClean="0">
                <a:solidFill>
                  <a:schemeClr val="accent2">
                    <a:lumMod val="50000"/>
                  </a:schemeClr>
                </a:solidFill>
                <a:latin typeface="+mn-lt"/>
              </a:rPr>
              <a:t>CK02				</a:t>
            </a:r>
            <a:r>
              <a:rPr lang="ru-RU" sz="1400" kern="0" dirty="0" smtClean="0">
                <a:solidFill>
                  <a:schemeClr val="accent2">
                    <a:lumMod val="50000"/>
                  </a:schemeClr>
                </a:solidFill>
              </a:rPr>
              <a:t>76005</a:t>
            </a:r>
            <a:r>
              <a:rPr lang="en-US" sz="1400" kern="0" dirty="0" smtClean="0">
                <a:solidFill>
                  <a:schemeClr val="accent2">
                    <a:lumMod val="50000"/>
                  </a:schemeClr>
                </a:solidFill>
              </a:rPr>
              <a:t>L</a:t>
            </a:r>
            <a:r>
              <a:rPr lang="ru-RU" sz="1400" kern="0" dirty="0" smtClean="0">
                <a:solidFill>
                  <a:schemeClr val="accent2">
                    <a:lumMod val="50000"/>
                  </a:schemeClr>
                </a:solidFill>
              </a:rPr>
              <a:t>-K021</a:t>
            </a:r>
            <a:endParaRPr lang="ru-RU" sz="1400" dirty="0" smtClean="0"/>
          </a:p>
          <a:p>
            <a:pPr marL="342900" indent="-342900" eaLnBrk="1" hangingPunct="1">
              <a:buSzPct val="80000"/>
              <a:buBlip>
                <a:blip r:embed="rId4"/>
              </a:buBlip>
              <a:tabLst>
                <a:tab pos="1274763" algn="l"/>
              </a:tabLst>
            </a:pPr>
            <a:r>
              <a:rPr kumimoji="0" lang="ru-RU" sz="1400" b="0" i="0" u="none" strike="noStrike" kern="0" cap="none" spc="0" normalizeH="0" baseline="0" noProof="0" dirty="0" smtClean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uLnTx/>
                <a:uFillTx/>
                <a:latin typeface="+mn-lt"/>
              </a:rPr>
              <a:t>CK04, FK04, MK04		</a:t>
            </a:r>
            <a:r>
              <a:rPr lang="ru-RU" sz="1400" kern="0" dirty="0" smtClean="0">
                <a:solidFill>
                  <a:schemeClr val="accent2">
                    <a:lumMod val="50000"/>
                  </a:schemeClr>
                </a:solidFill>
              </a:rPr>
              <a:t>76005</a:t>
            </a:r>
            <a:r>
              <a:rPr lang="en-US" sz="1400" kern="0" dirty="0" smtClean="0">
                <a:solidFill>
                  <a:schemeClr val="accent2">
                    <a:lumMod val="50000"/>
                  </a:schemeClr>
                </a:solidFill>
              </a:rPr>
              <a:t>L</a:t>
            </a:r>
            <a:r>
              <a:rPr lang="ru-RU" sz="1400" kern="0" dirty="0" smtClean="0">
                <a:solidFill>
                  <a:schemeClr val="accent2">
                    <a:lumMod val="50000"/>
                  </a:schemeClr>
                </a:solidFill>
              </a:rPr>
              <a:t>-K041</a:t>
            </a:r>
            <a:endParaRPr kumimoji="0" lang="ru-RU" sz="1400" b="0" i="0" u="none" strike="noStrike" kern="0" cap="none" spc="0" normalizeH="0" baseline="0" noProof="0" dirty="0" smtClean="0">
              <a:ln>
                <a:noFill/>
              </a:ln>
              <a:solidFill>
                <a:schemeClr val="accent2">
                  <a:lumMod val="50000"/>
                </a:schemeClr>
              </a:solidFill>
              <a:effectLst/>
              <a:uLnTx/>
              <a:uFillTx/>
              <a:latin typeface="+mn-lt"/>
            </a:endParaRPr>
          </a:p>
          <a:p>
            <a:pPr marL="342900" indent="-342900" eaLnBrk="1" hangingPunct="1">
              <a:buSzPct val="80000"/>
              <a:buBlip>
                <a:blip r:embed="rId4"/>
              </a:buBlip>
              <a:tabLst>
                <a:tab pos="1274763" algn="l"/>
              </a:tabLst>
            </a:pPr>
            <a:r>
              <a:rPr kumimoji="0" lang="ru-RU" sz="1400" b="0" i="0" u="none" strike="noStrike" kern="0" cap="none" spc="0" normalizeH="0" baseline="0" noProof="0" dirty="0" smtClean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uLnTx/>
                <a:uFillTx/>
                <a:latin typeface="+mn-lt"/>
              </a:rPr>
              <a:t>FK06, MK06, PK06, SK06		</a:t>
            </a:r>
            <a:r>
              <a:rPr lang="ru-RU" sz="1400" kern="0" dirty="0" smtClean="0">
                <a:solidFill>
                  <a:schemeClr val="accent2">
                    <a:lumMod val="50000"/>
                  </a:schemeClr>
                </a:solidFill>
              </a:rPr>
              <a:t>76005</a:t>
            </a:r>
            <a:r>
              <a:rPr lang="en-US" sz="1400" kern="0" dirty="0" smtClean="0">
                <a:solidFill>
                  <a:schemeClr val="accent2">
                    <a:lumMod val="50000"/>
                  </a:schemeClr>
                </a:solidFill>
              </a:rPr>
              <a:t>L</a:t>
            </a:r>
            <a:r>
              <a:rPr lang="ru-RU" sz="1400" kern="0" dirty="0" smtClean="0">
                <a:solidFill>
                  <a:schemeClr val="accent2">
                    <a:lumMod val="50000"/>
                  </a:schemeClr>
                </a:solidFill>
              </a:rPr>
              <a:t>-K061</a:t>
            </a:r>
            <a:r>
              <a:rPr lang="ru-RU" sz="1400" kern="0" dirty="0" smtClean="0">
                <a:solidFill>
                  <a:schemeClr val="accent2">
                    <a:lumMod val="50000"/>
                  </a:schemeClr>
                </a:solidFill>
                <a:latin typeface="+mn-lt"/>
              </a:rPr>
              <a:t>	</a:t>
            </a:r>
            <a:endParaRPr kumimoji="0" lang="ru-RU" sz="1400" b="0" i="0" u="none" strike="noStrike" kern="0" cap="none" spc="0" normalizeH="0" baseline="0" noProof="0" dirty="0" smtClean="0">
              <a:ln>
                <a:noFill/>
              </a:ln>
              <a:solidFill>
                <a:schemeClr val="accent2">
                  <a:lumMod val="50000"/>
                </a:schemeClr>
              </a:solidFill>
              <a:effectLst/>
              <a:uLnTx/>
              <a:uFillTx/>
              <a:latin typeface="+mn-lt"/>
            </a:endParaRPr>
          </a:p>
          <a:p>
            <a:pPr marL="342900" lvl="0" indent="-342900" eaLnBrk="1" hangingPunct="1">
              <a:buSzPct val="80000"/>
              <a:buBlip>
                <a:blip r:embed="rId4"/>
              </a:buBlip>
              <a:tabLst>
                <a:tab pos="1274763" algn="l"/>
              </a:tabLst>
            </a:pPr>
            <a:r>
              <a:rPr kumimoji="0" lang="ru-RU" sz="1400" b="0" i="0" u="none" strike="noStrike" kern="0" cap="none" spc="0" normalizeH="0" baseline="0" noProof="0" dirty="0" smtClean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uLnTx/>
                <a:uFillTx/>
                <a:latin typeface="+mn-lt"/>
              </a:rPr>
              <a:t>MK08, PK08, SK08</a:t>
            </a:r>
            <a:r>
              <a:rPr lang="ru-RU" sz="1400" kern="0" dirty="0" smtClean="0">
                <a:solidFill>
                  <a:schemeClr val="accent2">
                    <a:lumMod val="50000"/>
                  </a:schemeClr>
                </a:solidFill>
                <a:latin typeface="+mn-lt"/>
              </a:rPr>
              <a:t>		</a:t>
            </a:r>
            <a:r>
              <a:rPr lang="ru-RU" sz="1400" kern="0" dirty="0" smtClean="0">
                <a:solidFill>
                  <a:schemeClr val="accent2">
                    <a:lumMod val="50000"/>
                  </a:schemeClr>
                </a:solidFill>
              </a:rPr>
              <a:t>76005</a:t>
            </a:r>
            <a:r>
              <a:rPr lang="en-US" sz="1400" kern="0" dirty="0" smtClean="0">
                <a:solidFill>
                  <a:schemeClr val="accent2">
                    <a:lumMod val="50000"/>
                  </a:schemeClr>
                </a:solidFill>
              </a:rPr>
              <a:t>L</a:t>
            </a:r>
            <a:r>
              <a:rPr lang="ru-RU" sz="1400" kern="0" dirty="0" smtClean="0">
                <a:solidFill>
                  <a:schemeClr val="accent2">
                    <a:lumMod val="50000"/>
                  </a:schemeClr>
                </a:solidFill>
              </a:rPr>
              <a:t>-K081</a:t>
            </a:r>
            <a:endParaRPr lang="ru-RU" sz="1400" dirty="0" smtClean="0"/>
          </a:p>
          <a:p>
            <a:pPr marL="342900" lvl="0" indent="-342900" eaLnBrk="1" hangingPunct="1">
              <a:buSzPct val="80000"/>
              <a:buBlip>
                <a:blip r:embed="rId4"/>
              </a:buBlip>
              <a:tabLst>
                <a:tab pos="1274763" algn="l"/>
              </a:tabLst>
            </a:pPr>
            <a:r>
              <a:rPr kumimoji="0" lang="ru-RU" sz="1400" b="0" i="0" u="none" strike="noStrike" kern="0" cap="none" spc="0" normalizeH="0" baseline="0" noProof="0" dirty="0" smtClean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uLnTx/>
                <a:uFillTx/>
                <a:latin typeface="+mn-lt"/>
              </a:rPr>
              <a:t>MK10				</a:t>
            </a:r>
            <a:r>
              <a:rPr lang="ru-RU" sz="1400" kern="0" dirty="0" smtClean="0">
                <a:solidFill>
                  <a:schemeClr val="accent2">
                    <a:lumMod val="50000"/>
                  </a:schemeClr>
                </a:solidFill>
              </a:rPr>
              <a:t>76005</a:t>
            </a:r>
            <a:r>
              <a:rPr lang="en-US" sz="1400" kern="0" dirty="0" smtClean="0">
                <a:solidFill>
                  <a:schemeClr val="accent2">
                    <a:lumMod val="50000"/>
                  </a:schemeClr>
                </a:solidFill>
              </a:rPr>
              <a:t>L</a:t>
            </a:r>
            <a:r>
              <a:rPr lang="ru-RU" sz="1400" kern="0" dirty="0" smtClean="0">
                <a:solidFill>
                  <a:schemeClr val="accent2">
                    <a:lumMod val="50000"/>
                  </a:schemeClr>
                </a:solidFill>
              </a:rPr>
              <a:t>-K101</a:t>
            </a:r>
            <a:endParaRPr lang="ru-RU" sz="1400" dirty="0"/>
          </a:p>
        </p:txBody>
      </p:sp>
      <p:sp>
        <p:nvSpPr>
          <p:cNvPr id="11" name="TextBox 10"/>
          <p:cNvSpPr txBox="1"/>
          <p:nvPr/>
        </p:nvSpPr>
        <p:spPr>
          <a:xfrm>
            <a:off x="500034" y="5857892"/>
            <a:ext cx="55721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hlinkClick r:id="rId5" action="ppaction://hlinksldjump"/>
              </a:rPr>
              <a:t>Вернуться к окнам</a:t>
            </a:r>
            <a:endParaRPr lang="ru-RU" dirty="0"/>
          </a:p>
        </p:txBody>
      </p:sp>
      <p:grpSp>
        <p:nvGrpSpPr>
          <p:cNvPr id="17" name="Group 16"/>
          <p:cNvGrpSpPr/>
          <p:nvPr/>
        </p:nvGrpSpPr>
        <p:grpSpPr>
          <a:xfrm>
            <a:off x="6424064" y="2315342"/>
            <a:ext cx="1521565" cy="2714643"/>
            <a:chOff x="5857884" y="2214554"/>
            <a:chExt cx="1878755" cy="3476633"/>
          </a:xfrm>
        </p:grpSpPr>
        <p:pic>
          <p:nvPicPr>
            <p:cNvPr id="18" name="Picture 1" descr="2401"/>
            <p:cNvPicPr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5857884" y="2214554"/>
              <a:ext cx="1878755" cy="3476633"/>
            </a:xfrm>
            <a:prstGeom prst="rect">
              <a:avLst/>
            </a:prstGeom>
            <a:noFill/>
          </p:spPr>
        </p:pic>
        <p:sp>
          <p:nvSpPr>
            <p:cNvPr id="19" name="Oval 2"/>
            <p:cNvSpPr>
              <a:spLocks noChangeArrowheads="1"/>
            </p:cNvSpPr>
            <p:nvPr/>
          </p:nvSpPr>
          <p:spPr bwMode="auto">
            <a:xfrm>
              <a:off x="7000892" y="2214554"/>
              <a:ext cx="658830" cy="3098808"/>
            </a:xfrm>
            <a:prstGeom prst="ellipse">
              <a:avLst/>
            </a:prstGeom>
            <a:solidFill>
              <a:srgbClr val="FFFFFF">
                <a:alpha val="0"/>
              </a:srgbClr>
            </a:solidFill>
            <a:ln w="25400">
              <a:solidFill>
                <a:srgbClr val="FF0000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</p:grpSp>
    </p:spTree>
    <p:extLst>
      <p:ext uri="{BB962C8B-B14F-4D97-AF65-F5344CB8AC3E}">
        <p14:creationId xmlns:p14="http://schemas.microsoft.com/office/powerpoint/2010/main" val="5073591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2003-2015 </a:t>
            </a:r>
            <a:r>
              <a:rPr lang="ru-RU" dirty="0" err="1" smtClean="0"/>
              <a:t>гг</a:t>
            </a:r>
            <a:r>
              <a:rPr lang="ru-RU" dirty="0" smtClean="0"/>
              <a:t> (например,  </a:t>
            </a:r>
            <a:r>
              <a:rPr lang="en-US" dirty="0" smtClean="0"/>
              <a:t>GGL M08 3073G)</a:t>
            </a:r>
            <a:r>
              <a:rPr lang="ru-RU" dirty="0" smtClean="0"/>
              <a:t> - </a:t>
            </a:r>
            <a:r>
              <a:rPr lang="ru-RU" dirty="0" smtClean="0">
                <a:hlinkClick r:id="rId2" action="ppaction://hlinksldjump"/>
              </a:rPr>
              <a:t>Алюминий</a:t>
            </a:r>
            <a:endParaRPr lang="ru-RU" dirty="0" smtClean="0"/>
          </a:p>
          <a:p>
            <a:r>
              <a:rPr lang="ru-RU" dirty="0" smtClean="0"/>
              <a:t>2003-2015 </a:t>
            </a:r>
            <a:r>
              <a:rPr lang="ru-RU" dirty="0" err="1" smtClean="0"/>
              <a:t>гг</a:t>
            </a:r>
            <a:r>
              <a:rPr lang="ru-RU" dirty="0" smtClean="0"/>
              <a:t> (например,  </a:t>
            </a:r>
            <a:r>
              <a:rPr lang="en-US" dirty="0" smtClean="0"/>
              <a:t>GGL M08 3</a:t>
            </a:r>
            <a:r>
              <a:rPr lang="ru-RU" dirty="0" smtClean="0"/>
              <a:t>173</a:t>
            </a:r>
            <a:r>
              <a:rPr lang="en-US" dirty="0" smtClean="0"/>
              <a:t>G)</a:t>
            </a:r>
            <a:r>
              <a:rPr lang="ru-RU" dirty="0" smtClean="0"/>
              <a:t> - </a:t>
            </a:r>
            <a:r>
              <a:rPr lang="ru-RU" dirty="0" smtClean="0">
                <a:hlinkClick r:id="rId3" action="ppaction://hlinksldjump"/>
              </a:rPr>
              <a:t>Медь</a:t>
            </a:r>
            <a:endParaRPr lang="en-US" dirty="0" smtClean="0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B5E496-C20A-4259-82D6-EE90691934EF}" type="slidenum">
              <a:rPr lang="da-DK" smtClean="0"/>
              <a:pPr/>
              <a:t>73</a:t>
            </a:fld>
            <a:endParaRPr lang="da-DK"/>
          </a:p>
        </p:txBody>
      </p:sp>
      <p:sp>
        <p:nvSpPr>
          <p:cNvPr id="10" name="Flowchart: Alternate Process 9"/>
          <p:cNvSpPr/>
          <p:nvPr/>
        </p:nvSpPr>
        <p:spPr bwMode="auto">
          <a:xfrm>
            <a:off x="7286644" y="5786454"/>
            <a:ext cx="1357322" cy="500066"/>
          </a:xfrm>
          <a:prstGeom prst="flowChartAlternateProcess">
            <a:avLst/>
          </a:prstGeom>
          <a:solidFill>
            <a:schemeClr val="accent3"/>
          </a:solidFill>
          <a:ln w="9525" cap="flat" cmpd="sng" algn="ctr">
            <a:solidFill>
              <a:srgbClr val="ACACAC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80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Verdana" pitchFamily="34" charset="0"/>
                <a:hlinkClick r:id="rId4" action="ppaction://hlinksldjump"/>
              </a:rPr>
              <a:t>В начало</a:t>
            </a:r>
            <a:endParaRPr kumimoji="0" lang="ru-RU" sz="1800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Verdana" pitchFamily="34" charset="0"/>
            </a:endParaRPr>
          </a:p>
        </p:txBody>
      </p:sp>
      <p:sp>
        <p:nvSpPr>
          <p:cNvPr id="6" name="Rectangle 2"/>
          <p:cNvSpPr txBox="1">
            <a:spLocks noChangeArrowheads="1"/>
          </p:cNvSpPr>
          <p:nvPr/>
        </p:nvSpPr>
        <p:spPr bwMode="auto">
          <a:xfrm>
            <a:off x="357158" y="214290"/>
            <a:ext cx="7671226" cy="936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36000" numCol="1" anchor="b" anchorCtr="0" compatLnSpc="1">
            <a:prstTxWarp prst="textNoShape">
              <a:avLst/>
            </a:prstTxWarp>
          </a:bodyPr>
          <a:lstStyle/>
          <a:p>
            <a:r>
              <a:rPr lang="ru-RU" sz="1600" kern="0" dirty="0" smtClean="0"/>
              <a:t>Накладки для окна</a:t>
            </a:r>
            <a:r>
              <a:rPr lang="en-US" sz="2400" kern="0" dirty="0" smtClean="0"/>
              <a:t/>
            </a:r>
            <a:br>
              <a:rPr lang="en-US" sz="2400" kern="0" dirty="0" smtClean="0"/>
            </a:br>
            <a:r>
              <a:rPr lang="ru-RU" sz="2400" dirty="0"/>
              <a:t>Перекрывающая накладка поворотной створки</a:t>
            </a:r>
            <a:endParaRPr lang="ru-RU" sz="2400" dirty="0" smtClean="0"/>
          </a:p>
        </p:txBody>
      </p:sp>
      <p:sp>
        <p:nvSpPr>
          <p:cNvPr id="9" name="Rectangle 8"/>
          <p:cNvSpPr/>
          <p:nvPr/>
        </p:nvSpPr>
        <p:spPr bwMode="auto">
          <a:xfrm>
            <a:off x="2000232" y="4000504"/>
            <a:ext cx="428628" cy="571504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Verdana" pitchFamily="34" charset="0"/>
            </a:endParaRPr>
          </a:p>
        </p:txBody>
      </p:sp>
      <p:grpSp>
        <p:nvGrpSpPr>
          <p:cNvPr id="11" name="Group 10"/>
          <p:cNvGrpSpPr/>
          <p:nvPr/>
        </p:nvGrpSpPr>
        <p:grpSpPr>
          <a:xfrm>
            <a:off x="928662" y="2214554"/>
            <a:ext cx="1521565" cy="2714643"/>
            <a:chOff x="5857884" y="2214554"/>
            <a:chExt cx="1878755" cy="3476633"/>
          </a:xfrm>
        </p:grpSpPr>
        <p:pic>
          <p:nvPicPr>
            <p:cNvPr id="15" name="Picture 1" descr="2401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5857884" y="2214554"/>
              <a:ext cx="1878755" cy="3476633"/>
            </a:xfrm>
            <a:prstGeom prst="rect">
              <a:avLst/>
            </a:prstGeom>
            <a:noFill/>
          </p:spPr>
        </p:pic>
        <p:sp>
          <p:nvSpPr>
            <p:cNvPr id="16" name="Oval 2"/>
            <p:cNvSpPr>
              <a:spLocks noChangeArrowheads="1"/>
            </p:cNvSpPr>
            <p:nvPr/>
          </p:nvSpPr>
          <p:spPr bwMode="auto">
            <a:xfrm>
              <a:off x="7000892" y="2214554"/>
              <a:ext cx="658830" cy="3098808"/>
            </a:xfrm>
            <a:prstGeom prst="ellipse">
              <a:avLst/>
            </a:prstGeom>
            <a:solidFill>
              <a:srgbClr val="FFFFFF">
                <a:alpha val="0"/>
              </a:srgbClr>
            </a:solidFill>
            <a:ln w="25400">
              <a:solidFill>
                <a:srgbClr val="FF0000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</p:grpSp>
      <p:sp>
        <p:nvSpPr>
          <p:cNvPr id="12" name="TextBox 11"/>
          <p:cNvSpPr txBox="1"/>
          <p:nvPr/>
        </p:nvSpPr>
        <p:spPr>
          <a:xfrm>
            <a:off x="500034" y="5857892"/>
            <a:ext cx="55721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hlinkClick r:id="rId6" action="ppaction://hlinksldjump"/>
              </a:rPr>
              <a:t>Вернуться к окнам</a:t>
            </a: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1992-2003 </a:t>
            </a:r>
            <a:r>
              <a:rPr lang="ru-RU" dirty="0" err="1" smtClean="0"/>
              <a:t>гг</a:t>
            </a:r>
            <a:r>
              <a:rPr lang="ru-RU" dirty="0" smtClean="0"/>
              <a:t> (например,  </a:t>
            </a:r>
            <a:r>
              <a:rPr lang="en-US" dirty="0" smtClean="0"/>
              <a:t>GGL 308 3059)</a:t>
            </a:r>
            <a:r>
              <a:rPr lang="ru-RU" dirty="0" smtClean="0"/>
              <a:t> - </a:t>
            </a:r>
            <a:r>
              <a:rPr lang="ru-RU" dirty="0" smtClean="0">
                <a:hlinkClick r:id="rId2" action="ppaction://hlinksldjump"/>
              </a:rPr>
              <a:t>Алюминий</a:t>
            </a:r>
            <a:endParaRPr lang="ru-RU" dirty="0" smtClean="0"/>
          </a:p>
          <a:p>
            <a:r>
              <a:rPr lang="ru-RU" dirty="0" smtClean="0"/>
              <a:t>1992-2003 </a:t>
            </a:r>
            <a:r>
              <a:rPr lang="ru-RU" dirty="0" err="1" smtClean="0"/>
              <a:t>гг</a:t>
            </a:r>
            <a:r>
              <a:rPr lang="ru-RU" dirty="0" smtClean="0"/>
              <a:t> (например,  </a:t>
            </a:r>
            <a:r>
              <a:rPr lang="en-US" dirty="0" smtClean="0"/>
              <a:t>GGL 308 3159)</a:t>
            </a:r>
            <a:r>
              <a:rPr lang="ru-RU" dirty="0" smtClean="0"/>
              <a:t>- </a:t>
            </a:r>
            <a:r>
              <a:rPr lang="ru-RU" dirty="0" smtClean="0">
                <a:hlinkClick r:id="rId3" action="ppaction://hlinksldjump"/>
              </a:rPr>
              <a:t>Медь</a:t>
            </a:r>
            <a:endParaRPr lang="en-US" dirty="0" smtClean="0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B5E496-C20A-4259-82D6-EE90691934EF}" type="slidenum">
              <a:rPr lang="da-DK" smtClean="0"/>
              <a:pPr/>
              <a:t>74</a:t>
            </a:fld>
            <a:endParaRPr lang="da-DK"/>
          </a:p>
        </p:txBody>
      </p:sp>
      <p:sp>
        <p:nvSpPr>
          <p:cNvPr id="10" name="Flowchart: Alternate Process 9"/>
          <p:cNvSpPr/>
          <p:nvPr/>
        </p:nvSpPr>
        <p:spPr bwMode="auto">
          <a:xfrm>
            <a:off x="7286644" y="5786454"/>
            <a:ext cx="1357322" cy="500066"/>
          </a:xfrm>
          <a:prstGeom prst="flowChartAlternateProcess">
            <a:avLst/>
          </a:prstGeom>
          <a:solidFill>
            <a:schemeClr val="accent3"/>
          </a:solidFill>
          <a:ln w="9525" cap="flat" cmpd="sng" algn="ctr">
            <a:solidFill>
              <a:srgbClr val="ACACAC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80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Verdana" pitchFamily="34" charset="0"/>
                <a:hlinkClick r:id="rId4" action="ppaction://hlinksldjump"/>
              </a:rPr>
              <a:t>В начало</a:t>
            </a:r>
            <a:endParaRPr kumimoji="0" lang="ru-RU" sz="1800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Verdana" pitchFamily="34" charset="0"/>
            </a:endParaRPr>
          </a:p>
        </p:txBody>
      </p:sp>
      <p:sp>
        <p:nvSpPr>
          <p:cNvPr id="6" name="Rectangle 2"/>
          <p:cNvSpPr txBox="1">
            <a:spLocks noChangeArrowheads="1"/>
          </p:cNvSpPr>
          <p:nvPr/>
        </p:nvSpPr>
        <p:spPr bwMode="auto">
          <a:xfrm>
            <a:off x="357158" y="214290"/>
            <a:ext cx="8031266" cy="936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36000" numCol="1" anchor="b" anchorCtr="0" compatLnSpc="1">
            <a:prstTxWarp prst="textNoShape">
              <a:avLst/>
            </a:prstTxWarp>
          </a:bodyPr>
          <a:lstStyle/>
          <a:p>
            <a:r>
              <a:rPr lang="ru-RU" sz="1600" kern="0" dirty="0" smtClean="0"/>
              <a:t>Накладки для окна</a:t>
            </a:r>
            <a:r>
              <a:rPr lang="en-US" sz="2400" kern="0" dirty="0" smtClean="0"/>
              <a:t/>
            </a:r>
            <a:br>
              <a:rPr lang="en-US" sz="2400" kern="0" dirty="0" smtClean="0"/>
            </a:br>
            <a:r>
              <a:rPr lang="ru-RU" sz="2400" dirty="0"/>
              <a:t>Перекрывающая накладка поворотной створки</a:t>
            </a:r>
          </a:p>
        </p:txBody>
      </p:sp>
      <p:sp>
        <p:nvSpPr>
          <p:cNvPr id="9" name="Rectangle 8"/>
          <p:cNvSpPr/>
          <p:nvPr/>
        </p:nvSpPr>
        <p:spPr bwMode="auto">
          <a:xfrm>
            <a:off x="2000232" y="4000504"/>
            <a:ext cx="428628" cy="571504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Verdana" pitchFamily="34" charset="0"/>
            </a:endParaRPr>
          </a:p>
        </p:txBody>
      </p:sp>
      <p:grpSp>
        <p:nvGrpSpPr>
          <p:cNvPr id="11" name="Group 10"/>
          <p:cNvGrpSpPr/>
          <p:nvPr/>
        </p:nvGrpSpPr>
        <p:grpSpPr>
          <a:xfrm>
            <a:off x="928662" y="2214554"/>
            <a:ext cx="1521565" cy="2714643"/>
            <a:chOff x="5857884" y="2214554"/>
            <a:chExt cx="1878755" cy="3476633"/>
          </a:xfrm>
        </p:grpSpPr>
        <p:pic>
          <p:nvPicPr>
            <p:cNvPr id="15" name="Picture 1" descr="2401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5857884" y="2214554"/>
              <a:ext cx="1878755" cy="3476633"/>
            </a:xfrm>
            <a:prstGeom prst="rect">
              <a:avLst/>
            </a:prstGeom>
            <a:noFill/>
          </p:spPr>
        </p:pic>
        <p:sp>
          <p:nvSpPr>
            <p:cNvPr id="16" name="Oval 2"/>
            <p:cNvSpPr>
              <a:spLocks noChangeArrowheads="1"/>
            </p:cNvSpPr>
            <p:nvPr/>
          </p:nvSpPr>
          <p:spPr bwMode="auto">
            <a:xfrm>
              <a:off x="7000892" y="2214554"/>
              <a:ext cx="658830" cy="3098808"/>
            </a:xfrm>
            <a:prstGeom prst="ellipse">
              <a:avLst/>
            </a:prstGeom>
            <a:solidFill>
              <a:srgbClr val="FFFFFF">
                <a:alpha val="0"/>
              </a:srgbClr>
            </a:solidFill>
            <a:ln w="25400">
              <a:solidFill>
                <a:srgbClr val="FF0000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</p:grpSp>
      <p:sp>
        <p:nvSpPr>
          <p:cNvPr id="12" name="TextBox 11"/>
          <p:cNvSpPr txBox="1"/>
          <p:nvPr/>
        </p:nvSpPr>
        <p:spPr>
          <a:xfrm>
            <a:off x="500034" y="5857892"/>
            <a:ext cx="55721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hlinkClick r:id="rId6" action="ppaction://hlinksldjump"/>
              </a:rPr>
              <a:t>Вернуться к окнам</a:t>
            </a: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Rectangle 2"/>
          <p:cNvSpPr>
            <a:spLocks noGrp="1" noChangeArrowheads="1"/>
          </p:cNvSpPr>
          <p:nvPr>
            <p:ph type="title"/>
          </p:nvPr>
        </p:nvSpPr>
        <p:spPr>
          <a:xfrm>
            <a:off x="347663" y="168275"/>
            <a:ext cx="7032625" cy="1331899"/>
          </a:xfrm>
        </p:spPr>
        <p:txBody>
          <a:bodyPr/>
          <a:lstStyle/>
          <a:p>
            <a:r>
              <a:rPr lang="ru-RU" sz="1600" dirty="0" smtClean="0"/>
              <a:t>Накладки для окна</a:t>
            </a:r>
            <a:r>
              <a:rPr lang="en-US" sz="2400" dirty="0" smtClean="0"/>
              <a:t/>
            </a:r>
            <a:br>
              <a:rPr lang="en-US" sz="2400" dirty="0" smtClean="0"/>
            </a:br>
            <a:r>
              <a:rPr lang="ru-RU" sz="2000" dirty="0"/>
              <a:t>Перекрывающая накладка поворотной створки</a:t>
            </a:r>
            <a:r>
              <a:rPr lang="ru-RU" sz="2000" dirty="0" smtClean="0"/>
              <a:t/>
            </a:r>
            <a:br>
              <a:rPr lang="ru-RU" sz="2000" dirty="0" smtClean="0"/>
            </a:br>
            <a:r>
              <a:rPr lang="ru-RU" sz="2000" dirty="0" smtClean="0">
                <a:solidFill>
                  <a:srgbClr val="FF0000"/>
                </a:solidFill>
              </a:rPr>
              <a:t>(левая изнутри)</a:t>
            </a:r>
            <a:r>
              <a:rPr lang="en-US" sz="2400" dirty="0" smtClean="0"/>
              <a:t/>
            </a:r>
            <a:br>
              <a:rPr lang="en-US" sz="2400" dirty="0" smtClean="0"/>
            </a:br>
            <a:r>
              <a:rPr lang="ru-RU" sz="1600" dirty="0" smtClean="0"/>
              <a:t>2003-2015 </a:t>
            </a:r>
            <a:r>
              <a:rPr lang="ru-RU" sz="1600" dirty="0" err="1" smtClean="0"/>
              <a:t>гг</a:t>
            </a:r>
            <a:r>
              <a:rPr lang="ru-RU" sz="1600" dirty="0" smtClean="0"/>
              <a:t> (например,  </a:t>
            </a:r>
            <a:r>
              <a:rPr lang="en-US" sz="1600" dirty="0" smtClean="0"/>
              <a:t>GGL M08 3</a:t>
            </a:r>
            <a:r>
              <a:rPr lang="ru-RU" sz="1600" dirty="0" smtClean="0"/>
              <a:t>1</a:t>
            </a:r>
            <a:r>
              <a:rPr lang="en-US" sz="1600" dirty="0" smtClean="0"/>
              <a:t>73G)</a:t>
            </a:r>
            <a:r>
              <a:rPr lang="ru-RU" sz="1600" dirty="0" smtClean="0"/>
              <a:t> - Медь</a:t>
            </a:r>
            <a:endParaRPr lang="en-US" sz="1600" dirty="0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B5E496-C20A-4259-82D6-EE90691934EF}" type="slidenum">
              <a:rPr lang="da-DK" smtClean="0"/>
              <a:pPr/>
              <a:t>75</a:t>
            </a:fld>
            <a:endParaRPr lang="da-DK"/>
          </a:p>
        </p:txBody>
      </p:sp>
      <p:sp>
        <p:nvSpPr>
          <p:cNvPr id="10" name="Flowchart: Alternate Process 9"/>
          <p:cNvSpPr/>
          <p:nvPr/>
        </p:nvSpPr>
        <p:spPr bwMode="auto">
          <a:xfrm>
            <a:off x="7286644" y="5786454"/>
            <a:ext cx="1357322" cy="500066"/>
          </a:xfrm>
          <a:prstGeom prst="flowChartAlternateProcess">
            <a:avLst/>
          </a:prstGeom>
          <a:solidFill>
            <a:schemeClr val="accent3"/>
          </a:solidFill>
          <a:ln w="9525" cap="flat" cmpd="sng" algn="ctr">
            <a:solidFill>
              <a:srgbClr val="ACACAC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80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Verdana" pitchFamily="34" charset="0"/>
                <a:hlinkClick r:id="rId2" action="ppaction://hlinksldjump"/>
              </a:rPr>
              <a:t>В начало</a:t>
            </a:r>
            <a:endParaRPr kumimoji="0" lang="ru-RU" sz="1800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Verdana" pitchFamily="34" charset="0"/>
            </a:endParaRPr>
          </a:p>
        </p:txBody>
      </p:sp>
      <p:sp>
        <p:nvSpPr>
          <p:cNvPr id="9" name="Rectangle 8"/>
          <p:cNvSpPr/>
          <p:nvPr/>
        </p:nvSpPr>
        <p:spPr bwMode="auto">
          <a:xfrm>
            <a:off x="8072462" y="3286124"/>
            <a:ext cx="428628" cy="571504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Verdana" pitchFamily="34" charset="0"/>
            </a:endParaRPr>
          </a:p>
        </p:txBody>
      </p:sp>
      <p:sp>
        <p:nvSpPr>
          <p:cNvPr id="16" name="Rectangle 3"/>
          <p:cNvSpPr txBox="1">
            <a:spLocks noChangeArrowheads="1"/>
          </p:cNvSpPr>
          <p:nvPr/>
        </p:nvSpPr>
        <p:spPr bwMode="auto">
          <a:xfrm>
            <a:off x="347663" y="1663667"/>
            <a:ext cx="8439150" cy="35655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18000" tIns="0" rIns="0" bIns="0" numCol="1" anchor="t" anchorCtr="0" compatLnSpc="1">
            <a:prstTxWarp prst="textNoShape">
              <a:avLst/>
            </a:prstTxWarp>
          </a:bodyPr>
          <a:lstStyle/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Pct val="80000"/>
              <a:buFontTx/>
              <a:buBlip>
                <a:blip r:embed="rId3"/>
              </a:buBlip>
              <a:tabLst>
                <a:tab pos="1274763" algn="l"/>
              </a:tabLst>
              <a:defRPr/>
            </a:pPr>
            <a:r>
              <a:rPr kumimoji="0" lang="en-US" sz="18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GGL, GGU</a:t>
            </a:r>
            <a:r>
              <a:rPr lang="ru-RU" kern="0" dirty="0" smtClean="0">
                <a:latin typeface="+mn-lt"/>
              </a:rPr>
              <a:t>, </a:t>
            </a:r>
            <a:r>
              <a:rPr lang="en-US" kern="0" dirty="0" smtClean="0">
                <a:latin typeface="+mn-lt"/>
              </a:rPr>
              <a:t>GPL</a:t>
            </a:r>
            <a:r>
              <a:rPr kumimoji="0" lang="en-US" sz="18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:</a:t>
            </a:r>
          </a:p>
          <a:p>
            <a:pPr marL="342900" lvl="0" indent="-342900" eaLnBrk="1" hangingPunct="1">
              <a:buSzPct val="80000"/>
              <a:buBlip>
                <a:blip r:embed="rId3"/>
              </a:buBlip>
              <a:tabLst>
                <a:tab pos="1274763" algn="l"/>
              </a:tabLst>
            </a:pPr>
            <a:r>
              <a:rPr lang="en-US" sz="1400" kern="0" dirty="0" smtClean="0">
                <a:solidFill>
                  <a:schemeClr val="accent2">
                    <a:lumMod val="50000"/>
                  </a:schemeClr>
                </a:solidFill>
                <a:latin typeface="+mn-lt"/>
              </a:rPr>
              <a:t>C02 					</a:t>
            </a:r>
            <a:r>
              <a:rPr lang="ru-RU" sz="1400" kern="0" dirty="0" smtClean="0">
                <a:solidFill>
                  <a:schemeClr val="accent2">
                    <a:lumMod val="50000"/>
                  </a:schemeClr>
                </a:solidFill>
                <a:latin typeface="+mn-lt"/>
              </a:rPr>
              <a:t>60010</a:t>
            </a:r>
            <a:r>
              <a:rPr lang="en-US" sz="1400" kern="0" dirty="0" smtClean="0">
                <a:solidFill>
                  <a:schemeClr val="accent2">
                    <a:lumMod val="50000"/>
                  </a:schemeClr>
                </a:solidFill>
                <a:latin typeface="+mn-lt"/>
              </a:rPr>
              <a:t>L-02</a:t>
            </a:r>
            <a:r>
              <a:rPr lang="ru-RU" sz="1400" kern="0" dirty="0" smtClean="0">
                <a:solidFill>
                  <a:schemeClr val="accent2">
                    <a:lumMod val="50000"/>
                  </a:schemeClr>
                </a:solidFill>
                <a:latin typeface="+mn-lt"/>
              </a:rPr>
              <a:t>1</a:t>
            </a:r>
            <a:endParaRPr kumimoji="0" lang="en-US" sz="1400" b="0" i="0" u="none" strike="noStrike" kern="0" cap="none" spc="0" normalizeH="0" baseline="0" noProof="0" dirty="0" smtClean="0">
              <a:ln>
                <a:noFill/>
              </a:ln>
              <a:solidFill>
                <a:schemeClr val="accent2">
                  <a:lumMod val="50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lvl="0" indent="-342900" eaLnBrk="1" hangingPunct="1">
              <a:buSzPct val="80000"/>
              <a:buBlip>
                <a:blip r:embed="rId3"/>
              </a:buBlip>
              <a:tabLst>
                <a:tab pos="1274763" algn="l"/>
              </a:tabLst>
            </a:pPr>
            <a:r>
              <a:rPr kumimoji="0" lang="en-US" sz="1400" b="0" i="0" u="none" strike="noStrike" kern="0" cap="none" spc="0" normalizeH="0" baseline="0" noProof="0" dirty="0" smtClean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C04, F04, M04,</a:t>
            </a:r>
            <a:r>
              <a:rPr kumimoji="0" lang="en-US" sz="1400" b="0" i="0" u="none" strike="noStrike" kern="0" cap="none" spc="0" normalizeH="0" noProof="0" dirty="0" smtClean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P04, U04</a:t>
            </a:r>
            <a:r>
              <a:rPr kumimoji="0" lang="en-US" sz="1400" b="0" i="0" u="none" strike="noStrike" kern="0" cap="none" spc="0" normalizeH="0" baseline="0" noProof="0" dirty="0" smtClean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	</a:t>
            </a:r>
            <a:r>
              <a:rPr kumimoji="0" lang="ru-RU" sz="1400" b="0" i="0" u="none" strike="noStrike" kern="0" cap="none" spc="0" normalizeH="0" baseline="0" noProof="0" dirty="0" smtClean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		</a:t>
            </a:r>
            <a:r>
              <a:rPr lang="en-US" sz="1400" kern="0" dirty="0" smtClean="0">
                <a:solidFill>
                  <a:schemeClr val="accent2">
                    <a:lumMod val="50000"/>
                  </a:schemeClr>
                </a:solidFill>
              </a:rPr>
              <a:t>60010L-04</a:t>
            </a:r>
            <a:r>
              <a:rPr lang="ru-RU" sz="1400" kern="0" dirty="0" smtClean="0">
                <a:solidFill>
                  <a:schemeClr val="accent2">
                    <a:lumMod val="50000"/>
                  </a:schemeClr>
                </a:solidFill>
              </a:rPr>
              <a:t>1</a:t>
            </a:r>
            <a:r>
              <a:rPr lang="en-US" sz="1400" kern="0" dirty="0" smtClean="0">
                <a:solidFill>
                  <a:schemeClr val="accent2">
                    <a:lumMod val="50000"/>
                  </a:schemeClr>
                </a:solidFill>
              </a:rPr>
              <a:t> </a:t>
            </a:r>
            <a:r>
              <a:rPr kumimoji="0" lang="en-US" sz="1400" b="0" i="0" u="none" strike="noStrike" kern="0" cap="none" spc="0" normalizeH="0" baseline="0" noProof="0" dirty="0" smtClean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		</a:t>
            </a:r>
          </a:p>
          <a:p>
            <a:pPr marL="342900" lvl="0" indent="-342900" eaLnBrk="1" hangingPunct="1">
              <a:buSzPct val="80000"/>
              <a:buBlip>
                <a:blip r:embed="rId3"/>
              </a:buBlip>
              <a:tabLst>
                <a:tab pos="1274763" algn="l"/>
              </a:tabLst>
            </a:pPr>
            <a:r>
              <a:rPr kumimoji="0" lang="en-US" sz="1400" b="0" i="0" u="none" strike="noStrike" kern="0" cap="none" spc="0" normalizeH="0" baseline="0" noProof="0" dirty="0" smtClean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C06, F06, M06, P06, S06			</a:t>
            </a:r>
            <a:r>
              <a:rPr lang="en-US" sz="1400" kern="0" dirty="0" smtClean="0">
                <a:solidFill>
                  <a:schemeClr val="accent2">
                    <a:lumMod val="50000"/>
                  </a:schemeClr>
                </a:solidFill>
              </a:rPr>
              <a:t>60010L-06</a:t>
            </a:r>
            <a:r>
              <a:rPr lang="ru-RU" sz="1400" kern="0" dirty="0" smtClean="0">
                <a:solidFill>
                  <a:schemeClr val="accent2">
                    <a:lumMod val="50000"/>
                  </a:schemeClr>
                </a:solidFill>
              </a:rPr>
              <a:t>1</a:t>
            </a:r>
            <a:r>
              <a:rPr lang="en-US" sz="1400" kern="0" dirty="0" smtClean="0">
                <a:solidFill>
                  <a:schemeClr val="accent2">
                    <a:lumMod val="50000"/>
                  </a:schemeClr>
                </a:solidFill>
              </a:rPr>
              <a:t> </a:t>
            </a:r>
            <a:r>
              <a:rPr lang="en-US" sz="1400" kern="0" dirty="0" smtClean="0">
                <a:solidFill>
                  <a:schemeClr val="accent2">
                    <a:lumMod val="50000"/>
                  </a:schemeClr>
                </a:solidFill>
                <a:latin typeface="+mn-lt"/>
              </a:rPr>
              <a:t>	</a:t>
            </a:r>
            <a:endParaRPr kumimoji="0" lang="en-US" sz="1400" b="0" i="0" u="none" strike="noStrike" kern="0" cap="none" spc="0" normalizeH="0" baseline="0" noProof="0" dirty="0" smtClean="0">
              <a:ln>
                <a:noFill/>
              </a:ln>
              <a:solidFill>
                <a:schemeClr val="accent2">
                  <a:lumMod val="50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lvl="0" indent="-342900" eaLnBrk="1" hangingPunct="1">
              <a:buSzPct val="80000"/>
              <a:buBlip>
                <a:blip r:embed="rId3"/>
              </a:buBlip>
              <a:tabLst>
                <a:tab pos="1274763" algn="l"/>
              </a:tabLst>
            </a:pPr>
            <a:r>
              <a:rPr kumimoji="0" lang="en-US" sz="1400" b="0" i="0" u="none" strike="noStrike" kern="0" cap="none" spc="0" normalizeH="0" baseline="0" noProof="0" dirty="0" smtClean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F08, M08, P08, S08</a:t>
            </a:r>
            <a:r>
              <a:rPr lang="en-US" sz="1400" kern="0" dirty="0" smtClean="0">
                <a:solidFill>
                  <a:schemeClr val="accent2">
                    <a:lumMod val="50000"/>
                  </a:schemeClr>
                </a:solidFill>
                <a:latin typeface="+mn-lt"/>
              </a:rPr>
              <a:t>, U08			</a:t>
            </a:r>
            <a:r>
              <a:rPr lang="en-US" sz="1400" kern="0" dirty="0" smtClean="0">
                <a:solidFill>
                  <a:schemeClr val="accent2">
                    <a:lumMod val="50000"/>
                  </a:schemeClr>
                </a:solidFill>
              </a:rPr>
              <a:t>60010L-08</a:t>
            </a:r>
            <a:r>
              <a:rPr lang="ru-RU" sz="1400" kern="0" dirty="0" smtClean="0">
                <a:solidFill>
                  <a:schemeClr val="accent2">
                    <a:lumMod val="50000"/>
                  </a:schemeClr>
                </a:solidFill>
              </a:rPr>
              <a:t>1</a:t>
            </a:r>
            <a:endParaRPr kumimoji="0" lang="en-US" sz="1400" b="0" i="0" u="none" strike="noStrike" kern="0" cap="none" spc="0" normalizeH="0" baseline="0" noProof="0" dirty="0" smtClean="0">
              <a:ln>
                <a:noFill/>
              </a:ln>
              <a:solidFill>
                <a:schemeClr val="accent2">
                  <a:lumMod val="50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lvl="0" indent="-342900" eaLnBrk="1" hangingPunct="1">
              <a:buSzPct val="80000"/>
              <a:buBlip>
                <a:blip r:embed="rId3"/>
              </a:buBlip>
              <a:tabLst>
                <a:tab pos="1274763" algn="l"/>
              </a:tabLst>
            </a:pPr>
            <a:r>
              <a:rPr kumimoji="0" lang="en-US" sz="1400" b="0" i="0" u="none" strike="noStrike" kern="0" cap="none" spc="0" normalizeH="0" baseline="0" noProof="0" dirty="0" smtClean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M10, P10, S10, U10			</a:t>
            </a:r>
            <a:r>
              <a:rPr lang="en-US" sz="1400" kern="0" dirty="0" smtClean="0">
                <a:solidFill>
                  <a:schemeClr val="accent2">
                    <a:lumMod val="50000"/>
                  </a:schemeClr>
                </a:solidFill>
              </a:rPr>
              <a:t>60010L-10</a:t>
            </a:r>
            <a:r>
              <a:rPr lang="ru-RU" sz="1400" kern="0" dirty="0" smtClean="0">
                <a:solidFill>
                  <a:schemeClr val="accent2">
                    <a:lumMod val="50000"/>
                  </a:schemeClr>
                </a:solidFill>
              </a:rPr>
              <a:t>1</a:t>
            </a:r>
            <a:endParaRPr kumimoji="0" lang="en-US" sz="1400" b="0" i="0" u="none" strike="noStrike" kern="0" cap="none" spc="0" normalizeH="0" baseline="0" noProof="0" dirty="0" smtClean="0">
              <a:ln>
                <a:noFill/>
              </a:ln>
              <a:solidFill>
                <a:schemeClr val="accent2">
                  <a:lumMod val="50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grpSp>
        <p:nvGrpSpPr>
          <p:cNvPr id="11" name="Group 10"/>
          <p:cNvGrpSpPr/>
          <p:nvPr/>
        </p:nvGrpSpPr>
        <p:grpSpPr>
          <a:xfrm>
            <a:off x="7072330" y="1857364"/>
            <a:ext cx="1164375" cy="2286016"/>
            <a:chOff x="5857884" y="2214554"/>
            <a:chExt cx="1878755" cy="3476633"/>
          </a:xfrm>
        </p:grpSpPr>
        <p:pic>
          <p:nvPicPr>
            <p:cNvPr id="12" name="Picture 1" descr="2401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5857884" y="2214554"/>
              <a:ext cx="1878755" cy="3476633"/>
            </a:xfrm>
            <a:prstGeom prst="rect">
              <a:avLst/>
            </a:prstGeom>
            <a:noFill/>
          </p:spPr>
        </p:pic>
        <p:sp>
          <p:nvSpPr>
            <p:cNvPr id="17" name="Oval 2"/>
            <p:cNvSpPr>
              <a:spLocks noChangeArrowheads="1"/>
            </p:cNvSpPr>
            <p:nvPr/>
          </p:nvSpPr>
          <p:spPr bwMode="auto">
            <a:xfrm>
              <a:off x="7000892" y="2214554"/>
              <a:ext cx="658830" cy="3098808"/>
            </a:xfrm>
            <a:prstGeom prst="ellipse">
              <a:avLst/>
            </a:prstGeom>
            <a:solidFill>
              <a:srgbClr val="FFFFFF">
                <a:alpha val="0"/>
              </a:srgbClr>
            </a:solidFill>
            <a:ln w="25400">
              <a:solidFill>
                <a:srgbClr val="FF0000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</p:grpSp>
      <p:sp>
        <p:nvSpPr>
          <p:cNvPr id="13" name="TextBox 12"/>
          <p:cNvSpPr txBox="1"/>
          <p:nvPr/>
        </p:nvSpPr>
        <p:spPr>
          <a:xfrm>
            <a:off x="500034" y="5857892"/>
            <a:ext cx="55721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hlinkClick r:id="rId5" action="ppaction://hlinksldjump"/>
              </a:rPr>
              <a:t>Вернуться к окнам</a:t>
            </a: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Rectangle 2"/>
          <p:cNvSpPr>
            <a:spLocks noGrp="1" noChangeArrowheads="1"/>
          </p:cNvSpPr>
          <p:nvPr>
            <p:ph type="title"/>
          </p:nvPr>
        </p:nvSpPr>
        <p:spPr>
          <a:xfrm>
            <a:off x="347663" y="168275"/>
            <a:ext cx="7032625" cy="1331899"/>
          </a:xfrm>
        </p:spPr>
        <p:txBody>
          <a:bodyPr/>
          <a:lstStyle/>
          <a:p>
            <a:r>
              <a:rPr lang="ru-RU" sz="1600" dirty="0" smtClean="0"/>
              <a:t>Накладки для окна</a:t>
            </a:r>
            <a:r>
              <a:rPr lang="en-US" sz="2400" dirty="0" smtClean="0"/>
              <a:t/>
            </a:r>
            <a:br>
              <a:rPr lang="en-US" sz="2400" dirty="0" smtClean="0"/>
            </a:br>
            <a:r>
              <a:rPr lang="ru-RU" sz="2000" dirty="0"/>
              <a:t>Перекрывающая накладка поворотной створки</a:t>
            </a:r>
            <a:r>
              <a:rPr lang="ru-RU" sz="2000" dirty="0" smtClean="0"/>
              <a:t/>
            </a:r>
            <a:br>
              <a:rPr lang="ru-RU" sz="2000" dirty="0" smtClean="0"/>
            </a:br>
            <a:r>
              <a:rPr lang="ru-RU" sz="2000" dirty="0" smtClean="0">
                <a:solidFill>
                  <a:srgbClr val="FF0000"/>
                </a:solidFill>
              </a:rPr>
              <a:t>(левая изнутри)</a:t>
            </a:r>
            <a:r>
              <a:rPr lang="en-US" sz="2400" dirty="0" smtClean="0"/>
              <a:t/>
            </a:r>
            <a:br>
              <a:rPr lang="en-US" sz="2400" dirty="0" smtClean="0"/>
            </a:br>
            <a:r>
              <a:rPr lang="ru-RU" sz="1600" dirty="0" smtClean="0"/>
              <a:t>1992-2003 </a:t>
            </a:r>
            <a:r>
              <a:rPr lang="ru-RU" sz="1600" dirty="0" err="1" smtClean="0"/>
              <a:t>гг</a:t>
            </a:r>
            <a:r>
              <a:rPr lang="ru-RU" sz="1600" dirty="0" smtClean="0"/>
              <a:t> (например,  </a:t>
            </a:r>
            <a:r>
              <a:rPr lang="en-US" sz="1600" dirty="0" smtClean="0"/>
              <a:t>GGL 308 3059)</a:t>
            </a:r>
            <a:r>
              <a:rPr lang="ru-RU" sz="1600" dirty="0" smtClean="0"/>
              <a:t> - Алюминий</a:t>
            </a:r>
            <a:endParaRPr lang="en-US" sz="1600" dirty="0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B5E496-C20A-4259-82D6-EE90691934EF}" type="slidenum">
              <a:rPr lang="da-DK" smtClean="0"/>
              <a:pPr/>
              <a:t>76</a:t>
            </a:fld>
            <a:endParaRPr lang="da-DK"/>
          </a:p>
        </p:txBody>
      </p:sp>
      <p:sp>
        <p:nvSpPr>
          <p:cNvPr id="10" name="Flowchart: Alternate Process 9"/>
          <p:cNvSpPr/>
          <p:nvPr/>
        </p:nvSpPr>
        <p:spPr bwMode="auto">
          <a:xfrm>
            <a:off x="7286644" y="5786454"/>
            <a:ext cx="1357322" cy="500066"/>
          </a:xfrm>
          <a:prstGeom prst="flowChartAlternateProcess">
            <a:avLst/>
          </a:prstGeom>
          <a:solidFill>
            <a:schemeClr val="accent3"/>
          </a:solidFill>
          <a:ln w="9525" cap="flat" cmpd="sng" algn="ctr">
            <a:solidFill>
              <a:srgbClr val="ACACAC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80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Verdana" pitchFamily="34" charset="0"/>
                <a:hlinkClick r:id="rId2" action="ppaction://hlinksldjump"/>
              </a:rPr>
              <a:t>В начало</a:t>
            </a:r>
            <a:endParaRPr kumimoji="0" lang="ru-RU" sz="1800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Verdana" pitchFamily="34" charset="0"/>
            </a:endParaRPr>
          </a:p>
        </p:txBody>
      </p:sp>
      <p:sp>
        <p:nvSpPr>
          <p:cNvPr id="11" name="Rectangle 3"/>
          <p:cNvSpPr txBox="1">
            <a:spLocks noChangeArrowheads="1"/>
          </p:cNvSpPr>
          <p:nvPr/>
        </p:nvSpPr>
        <p:spPr bwMode="auto">
          <a:xfrm>
            <a:off x="347663" y="1772816"/>
            <a:ext cx="8439150" cy="35283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18000" tIns="0" rIns="0" bIns="0" numCol="1" anchor="t" anchorCtr="0" compatLnSpc="1">
            <a:prstTxWarp prst="textNoShape">
              <a:avLst/>
            </a:prstTxWarp>
          </a:bodyPr>
          <a:lstStyle/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Pct val="80000"/>
              <a:buFontTx/>
              <a:buBlip>
                <a:blip r:embed="rId3"/>
              </a:buBlip>
              <a:tabLst>
                <a:tab pos="1274763" algn="l"/>
              </a:tabLst>
              <a:defRPr/>
            </a:pPr>
            <a:r>
              <a:rPr kumimoji="0" lang="en-US" sz="18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GZL, GGL:</a:t>
            </a:r>
          </a:p>
          <a:p>
            <a:pPr marL="342900" lvl="0" indent="-342900" eaLnBrk="1" hangingPunct="1">
              <a:buSzPct val="80000"/>
              <a:buBlip>
                <a:blip r:embed="rId3"/>
              </a:buBlip>
              <a:tabLst>
                <a:tab pos="1274763" algn="l"/>
              </a:tabLst>
            </a:pPr>
            <a:r>
              <a:rPr lang="en-US" sz="1400" kern="0" dirty="0" smtClean="0">
                <a:solidFill>
                  <a:schemeClr val="accent2">
                    <a:lumMod val="50000"/>
                  </a:schemeClr>
                </a:solidFill>
                <a:latin typeface="+mn-lt"/>
              </a:rPr>
              <a:t>102 					</a:t>
            </a:r>
            <a:r>
              <a:rPr lang="ru-RU" sz="1400" kern="0" dirty="0" smtClean="0">
                <a:solidFill>
                  <a:schemeClr val="accent2">
                    <a:lumMod val="50000"/>
                  </a:schemeClr>
                </a:solidFill>
                <a:latin typeface="+mn-lt"/>
              </a:rPr>
              <a:t>60200</a:t>
            </a:r>
            <a:r>
              <a:rPr lang="en-US" sz="1400" kern="0" dirty="0" smtClean="0">
                <a:solidFill>
                  <a:schemeClr val="accent2">
                    <a:lumMod val="50000"/>
                  </a:schemeClr>
                </a:solidFill>
                <a:latin typeface="+mn-lt"/>
              </a:rPr>
              <a:t>LA02</a:t>
            </a:r>
            <a:endParaRPr kumimoji="0" lang="en-US" sz="1400" b="0" i="0" u="none" strike="noStrike" kern="0" cap="none" spc="0" normalizeH="0" baseline="0" noProof="0" dirty="0" smtClean="0">
              <a:ln>
                <a:noFill/>
              </a:ln>
              <a:solidFill>
                <a:schemeClr val="accent2">
                  <a:lumMod val="50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indent="-342900" eaLnBrk="1" hangingPunct="1">
              <a:buSzPct val="80000"/>
              <a:buBlip>
                <a:blip r:embed="rId3"/>
              </a:buBlip>
              <a:tabLst>
                <a:tab pos="1274763" algn="l"/>
              </a:tabLst>
            </a:pPr>
            <a:r>
              <a:rPr lang="en-US" sz="1400" kern="0" dirty="0" smtClean="0">
                <a:solidFill>
                  <a:schemeClr val="accent2">
                    <a:lumMod val="50000"/>
                  </a:schemeClr>
                </a:solidFill>
                <a:latin typeface="+mn-lt"/>
              </a:rPr>
              <a:t>304			</a:t>
            </a:r>
            <a:r>
              <a:rPr lang="ru-RU" sz="1400" kern="0" dirty="0" smtClean="0">
                <a:solidFill>
                  <a:schemeClr val="accent2">
                    <a:lumMod val="50000"/>
                  </a:schemeClr>
                </a:solidFill>
                <a:latin typeface="+mn-lt"/>
              </a:rPr>
              <a:t>		</a:t>
            </a:r>
            <a:r>
              <a:rPr lang="ru-RU" sz="1400" kern="0" dirty="0" smtClean="0">
                <a:solidFill>
                  <a:schemeClr val="accent2">
                    <a:lumMod val="50000"/>
                  </a:schemeClr>
                </a:solidFill>
              </a:rPr>
              <a:t>60200</a:t>
            </a:r>
            <a:r>
              <a:rPr lang="en-US" sz="1400" kern="0" dirty="0" smtClean="0">
                <a:solidFill>
                  <a:schemeClr val="accent2">
                    <a:lumMod val="50000"/>
                  </a:schemeClr>
                </a:solidFill>
              </a:rPr>
              <a:t>LA04</a:t>
            </a:r>
            <a:r>
              <a:rPr lang="en-US" sz="1400" kern="0" dirty="0" smtClean="0">
                <a:solidFill>
                  <a:schemeClr val="accent2">
                    <a:lumMod val="50000"/>
                  </a:schemeClr>
                </a:solidFill>
                <a:latin typeface="+mn-lt"/>
              </a:rPr>
              <a:t> 		</a:t>
            </a:r>
          </a:p>
          <a:p>
            <a:pPr marL="342900" indent="-342900" eaLnBrk="1" hangingPunct="1">
              <a:buSzPct val="80000"/>
              <a:buBlip>
                <a:blip r:embed="rId3"/>
              </a:buBlip>
              <a:tabLst>
                <a:tab pos="1274763" algn="l"/>
              </a:tabLst>
            </a:pPr>
            <a:r>
              <a:rPr lang="en-US" sz="1400" kern="0" dirty="0" smtClean="0">
                <a:solidFill>
                  <a:schemeClr val="accent2">
                    <a:lumMod val="50000"/>
                  </a:schemeClr>
                </a:solidFill>
                <a:latin typeface="+mn-lt"/>
              </a:rPr>
              <a:t>306, 606					</a:t>
            </a:r>
            <a:r>
              <a:rPr lang="ru-RU" sz="1400" kern="0" dirty="0" smtClean="0">
                <a:solidFill>
                  <a:schemeClr val="accent2">
                    <a:lumMod val="50000"/>
                  </a:schemeClr>
                </a:solidFill>
              </a:rPr>
              <a:t>60200</a:t>
            </a:r>
            <a:r>
              <a:rPr lang="en-US" sz="1400" kern="0" dirty="0" smtClean="0">
                <a:solidFill>
                  <a:schemeClr val="accent2">
                    <a:lumMod val="50000"/>
                  </a:schemeClr>
                </a:solidFill>
              </a:rPr>
              <a:t>LA06</a:t>
            </a:r>
            <a:r>
              <a:rPr lang="en-US" sz="1400" kern="0" dirty="0" smtClean="0">
                <a:solidFill>
                  <a:schemeClr val="accent2">
                    <a:lumMod val="50000"/>
                  </a:schemeClr>
                </a:solidFill>
                <a:latin typeface="+mn-lt"/>
              </a:rPr>
              <a:t> 	</a:t>
            </a:r>
          </a:p>
          <a:p>
            <a:pPr marL="342900" indent="-342900" eaLnBrk="1" hangingPunct="1">
              <a:buSzPct val="80000"/>
              <a:buBlip>
                <a:blip r:embed="rId3"/>
              </a:buBlip>
              <a:tabLst>
                <a:tab pos="1274763" algn="l"/>
              </a:tabLst>
            </a:pPr>
            <a:r>
              <a:rPr lang="en-US" sz="1400" kern="0" dirty="0" smtClean="0">
                <a:solidFill>
                  <a:schemeClr val="accent2">
                    <a:lumMod val="50000"/>
                  </a:schemeClr>
                </a:solidFill>
                <a:latin typeface="+mn-lt"/>
              </a:rPr>
              <a:t>308, 408, 608				</a:t>
            </a:r>
            <a:r>
              <a:rPr lang="ru-RU" sz="1400" kern="0" dirty="0" smtClean="0">
                <a:solidFill>
                  <a:schemeClr val="accent2">
                    <a:lumMod val="50000"/>
                  </a:schemeClr>
                </a:solidFill>
              </a:rPr>
              <a:t>60200</a:t>
            </a:r>
            <a:r>
              <a:rPr lang="en-US" sz="1400" kern="0" dirty="0" smtClean="0">
                <a:solidFill>
                  <a:schemeClr val="accent2">
                    <a:lumMod val="50000"/>
                  </a:schemeClr>
                </a:solidFill>
              </a:rPr>
              <a:t>LA08</a:t>
            </a:r>
            <a:r>
              <a:rPr lang="en-US" sz="1400" kern="0" dirty="0" smtClean="0">
                <a:solidFill>
                  <a:schemeClr val="accent2">
                    <a:lumMod val="50000"/>
                  </a:schemeClr>
                </a:solidFill>
                <a:latin typeface="+mn-lt"/>
              </a:rPr>
              <a:t> </a:t>
            </a:r>
          </a:p>
          <a:p>
            <a:pPr marL="342900" indent="-342900" eaLnBrk="1" hangingPunct="1">
              <a:buSzPct val="80000"/>
              <a:buBlip>
                <a:blip r:embed="rId3"/>
              </a:buBlip>
              <a:tabLst>
                <a:tab pos="1274763" algn="l"/>
              </a:tabLst>
            </a:pPr>
            <a:r>
              <a:rPr lang="en-US" sz="1400" kern="0" dirty="0" smtClean="0">
                <a:solidFill>
                  <a:schemeClr val="accent2">
                    <a:lumMod val="50000"/>
                  </a:schemeClr>
                </a:solidFill>
                <a:latin typeface="+mn-lt"/>
              </a:rPr>
              <a:t>310					</a:t>
            </a:r>
            <a:r>
              <a:rPr lang="ru-RU" sz="1400" kern="0" dirty="0" smtClean="0">
                <a:solidFill>
                  <a:schemeClr val="accent2">
                    <a:lumMod val="50000"/>
                  </a:schemeClr>
                </a:solidFill>
              </a:rPr>
              <a:t>60200</a:t>
            </a:r>
            <a:r>
              <a:rPr lang="en-US" sz="1400" kern="0" dirty="0" smtClean="0">
                <a:solidFill>
                  <a:schemeClr val="accent2">
                    <a:lumMod val="50000"/>
                  </a:schemeClr>
                </a:solidFill>
              </a:rPr>
              <a:t>LA10</a:t>
            </a:r>
            <a:r>
              <a:rPr lang="en-US" sz="1400" kern="0" dirty="0" smtClean="0">
                <a:solidFill>
                  <a:schemeClr val="accent2">
                    <a:lumMod val="50000"/>
                  </a:schemeClr>
                </a:solidFill>
                <a:latin typeface="+mn-lt"/>
              </a:rPr>
              <a:t> </a:t>
            </a:r>
          </a:p>
        </p:txBody>
      </p:sp>
      <p:sp>
        <p:nvSpPr>
          <p:cNvPr id="9" name="Rectangle 8"/>
          <p:cNvSpPr/>
          <p:nvPr/>
        </p:nvSpPr>
        <p:spPr bwMode="auto">
          <a:xfrm>
            <a:off x="8072462" y="3286124"/>
            <a:ext cx="428628" cy="571504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Verdana" pitchFamily="34" charset="0"/>
            </a:endParaRPr>
          </a:p>
        </p:txBody>
      </p:sp>
      <p:grpSp>
        <p:nvGrpSpPr>
          <p:cNvPr id="12" name="Group 11"/>
          <p:cNvGrpSpPr/>
          <p:nvPr/>
        </p:nvGrpSpPr>
        <p:grpSpPr>
          <a:xfrm>
            <a:off x="7072330" y="1857364"/>
            <a:ext cx="1164375" cy="2286016"/>
            <a:chOff x="5857884" y="2214554"/>
            <a:chExt cx="1878755" cy="3476633"/>
          </a:xfrm>
        </p:grpSpPr>
        <p:pic>
          <p:nvPicPr>
            <p:cNvPr id="16" name="Picture 1" descr="2401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5857884" y="2214554"/>
              <a:ext cx="1878755" cy="3476633"/>
            </a:xfrm>
            <a:prstGeom prst="rect">
              <a:avLst/>
            </a:prstGeom>
            <a:noFill/>
          </p:spPr>
        </p:pic>
        <p:sp>
          <p:nvSpPr>
            <p:cNvPr id="17" name="Oval 2"/>
            <p:cNvSpPr>
              <a:spLocks noChangeArrowheads="1"/>
            </p:cNvSpPr>
            <p:nvPr/>
          </p:nvSpPr>
          <p:spPr bwMode="auto">
            <a:xfrm>
              <a:off x="7000892" y="2214554"/>
              <a:ext cx="658830" cy="3098808"/>
            </a:xfrm>
            <a:prstGeom prst="ellipse">
              <a:avLst/>
            </a:prstGeom>
            <a:solidFill>
              <a:srgbClr val="FFFFFF">
                <a:alpha val="0"/>
              </a:srgbClr>
            </a:solidFill>
            <a:ln w="25400">
              <a:solidFill>
                <a:srgbClr val="FF0000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</p:grpSp>
      <p:sp>
        <p:nvSpPr>
          <p:cNvPr id="13" name="TextBox 12"/>
          <p:cNvSpPr txBox="1"/>
          <p:nvPr/>
        </p:nvSpPr>
        <p:spPr>
          <a:xfrm>
            <a:off x="500034" y="5857892"/>
            <a:ext cx="55721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hlinkClick r:id="rId5" action="ppaction://hlinksldjump"/>
              </a:rPr>
              <a:t>Вернуться к окнам</a:t>
            </a: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Rectangle 2"/>
          <p:cNvSpPr>
            <a:spLocks noGrp="1" noChangeArrowheads="1"/>
          </p:cNvSpPr>
          <p:nvPr>
            <p:ph type="title"/>
          </p:nvPr>
        </p:nvSpPr>
        <p:spPr>
          <a:xfrm>
            <a:off x="347663" y="168275"/>
            <a:ext cx="7032625" cy="1331899"/>
          </a:xfrm>
        </p:spPr>
        <p:txBody>
          <a:bodyPr/>
          <a:lstStyle/>
          <a:p>
            <a:r>
              <a:rPr lang="ru-RU" sz="1600" dirty="0" smtClean="0"/>
              <a:t>Накладки для окна</a:t>
            </a:r>
            <a:r>
              <a:rPr lang="en-US" sz="2400" dirty="0" smtClean="0"/>
              <a:t/>
            </a:r>
            <a:br>
              <a:rPr lang="en-US" sz="2400" dirty="0" smtClean="0"/>
            </a:br>
            <a:r>
              <a:rPr lang="ru-RU" sz="2000" dirty="0"/>
              <a:t>Перекрывающая накладка поворотной </a:t>
            </a:r>
            <a:r>
              <a:rPr lang="ru-RU" sz="2000" dirty="0" smtClean="0"/>
              <a:t>створки</a:t>
            </a:r>
            <a:br>
              <a:rPr lang="ru-RU" sz="2000" dirty="0" smtClean="0"/>
            </a:br>
            <a:r>
              <a:rPr lang="ru-RU" sz="2000" dirty="0" smtClean="0">
                <a:solidFill>
                  <a:srgbClr val="FF0000"/>
                </a:solidFill>
              </a:rPr>
              <a:t>(левая изнутри)</a:t>
            </a:r>
            <a:r>
              <a:rPr lang="en-US" sz="2400" dirty="0" smtClean="0"/>
              <a:t/>
            </a:r>
            <a:br>
              <a:rPr lang="en-US" sz="2400" dirty="0" smtClean="0"/>
            </a:br>
            <a:r>
              <a:rPr lang="ru-RU" sz="1600" dirty="0" smtClean="0"/>
              <a:t>1992-2003 </a:t>
            </a:r>
            <a:r>
              <a:rPr lang="ru-RU" sz="1600" dirty="0" err="1" smtClean="0"/>
              <a:t>гг</a:t>
            </a:r>
            <a:r>
              <a:rPr lang="ru-RU" sz="1600" dirty="0" smtClean="0"/>
              <a:t> (например,  </a:t>
            </a:r>
            <a:r>
              <a:rPr lang="en-US" sz="1600" dirty="0" smtClean="0"/>
              <a:t>GGL 308 3</a:t>
            </a:r>
            <a:r>
              <a:rPr lang="ru-RU" sz="1600" dirty="0" smtClean="0"/>
              <a:t>1</a:t>
            </a:r>
            <a:r>
              <a:rPr lang="en-US" sz="1600" dirty="0" smtClean="0"/>
              <a:t>59)</a:t>
            </a:r>
            <a:r>
              <a:rPr lang="ru-RU" sz="1600" dirty="0" smtClean="0"/>
              <a:t> - Медь</a:t>
            </a:r>
            <a:endParaRPr lang="en-US" sz="1600" dirty="0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B5E496-C20A-4259-82D6-EE90691934EF}" type="slidenum">
              <a:rPr lang="da-DK" smtClean="0"/>
              <a:pPr/>
              <a:t>77</a:t>
            </a:fld>
            <a:endParaRPr lang="da-DK"/>
          </a:p>
        </p:txBody>
      </p:sp>
      <p:sp>
        <p:nvSpPr>
          <p:cNvPr id="10" name="Flowchart: Alternate Process 9"/>
          <p:cNvSpPr/>
          <p:nvPr/>
        </p:nvSpPr>
        <p:spPr bwMode="auto">
          <a:xfrm>
            <a:off x="7286644" y="5786454"/>
            <a:ext cx="1357322" cy="500066"/>
          </a:xfrm>
          <a:prstGeom prst="flowChartAlternateProcess">
            <a:avLst/>
          </a:prstGeom>
          <a:solidFill>
            <a:schemeClr val="accent3"/>
          </a:solidFill>
          <a:ln w="9525" cap="flat" cmpd="sng" algn="ctr">
            <a:solidFill>
              <a:srgbClr val="ACACAC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80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Verdana" pitchFamily="34" charset="0"/>
                <a:hlinkClick r:id="rId2" action="ppaction://hlinksldjump"/>
              </a:rPr>
              <a:t>В начало</a:t>
            </a:r>
            <a:endParaRPr kumimoji="0" lang="ru-RU" sz="1800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Verdana" pitchFamily="34" charset="0"/>
            </a:endParaRPr>
          </a:p>
        </p:txBody>
      </p:sp>
      <p:sp>
        <p:nvSpPr>
          <p:cNvPr id="11" name="Rectangle 3"/>
          <p:cNvSpPr txBox="1">
            <a:spLocks noChangeArrowheads="1"/>
          </p:cNvSpPr>
          <p:nvPr/>
        </p:nvSpPr>
        <p:spPr bwMode="auto">
          <a:xfrm>
            <a:off x="347663" y="1663667"/>
            <a:ext cx="8439150" cy="34935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18000" tIns="0" rIns="0" bIns="0" numCol="1" anchor="t" anchorCtr="0" compatLnSpc="1">
            <a:prstTxWarp prst="textNoShape">
              <a:avLst/>
            </a:prstTxWarp>
          </a:bodyPr>
          <a:lstStyle/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Pct val="80000"/>
              <a:buFontTx/>
              <a:buBlip>
                <a:blip r:embed="rId3"/>
              </a:buBlip>
              <a:tabLst>
                <a:tab pos="1274763" algn="l"/>
              </a:tabLst>
              <a:defRPr/>
            </a:pPr>
            <a:r>
              <a:rPr kumimoji="0" lang="en-US" sz="18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GGL:</a:t>
            </a:r>
          </a:p>
          <a:p>
            <a:pPr marL="342900" lvl="0" indent="-342900" eaLnBrk="1" hangingPunct="1">
              <a:buSzPct val="80000"/>
              <a:buBlip>
                <a:blip r:embed="rId3"/>
              </a:buBlip>
              <a:tabLst>
                <a:tab pos="1274763" algn="l"/>
              </a:tabLst>
            </a:pPr>
            <a:r>
              <a:rPr lang="en-US" sz="1400" kern="0" dirty="0" smtClean="0">
                <a:solidFill>
                  <a:schemeClr val="accent2">
                    <a:lumMod val="50000"/>
                  </a:schemeClr>
                </a:solidFill>
                <a:latin typeface="+mn-lt"/>
              </a:rPr>
              <a:t>102 					</a:t>
            </a:r>
            <a:r>
              <a:rPr lang="ru-RU" sz="1400" kern="0" dirty="0" smtClean="0">
                <a:solidFill>
                  <a:schemeClr val="accent2">
                    <a:lumMod val="50000"/>
                  </a:schemeClr>
                </a:solidFill>
                <a:latin typeface="+mn-lt"/>
              </a:rPr>
              <a:t>61200</a:t>
            </a:r>
            <a:r>
              <a:rPr lang="en-US" sz="1400" kern="0" dirty="0" smtClean="0">
                <a:solidFill>
                  <a:schemeClr val="accent2">
                    <a:lumMod val="50000"/>
                  </a:schemeClr>
                </a:solidFill>
                <a:latin typeface="+mn-lt"/>
              </a:rPr>
              <a:t>LA02</a:t>
            </a:r>
            <a:endParaRPr kumimoji="0" lang="en-US" sz="1400" b="0" i="0" u="none" strike="noStrike" kern="0" cap="none" spc="0" normalizeH="0" baseline="0" noProof="0" dirty="0" smtClean="0">
              <a:ln>
                <a:noFill/>
              </a:ln>
              <a:solidFill>
                <a:schemeClr val="accent2">
                  <a:lumMod val="50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indent="-342900" eaLnBrk="1" hangingPunct="1">
              <a:buSzPct val="80000"/>
              <a:buBlip>
                <a:blip r:embed="rId3"/>
              </a:buBlip>
              <a:tabLst>
                <a:tab pos="1274763" algn="l"/>
              </a:tabLst>
            </a:pPr>
            <a:r>
              <a:rPr lang="en-US" sz="1400" kern="0" dirty="0" smtClean="0">
                <a:solidFill>
                  <a:schemeClr val="accent2">
                    <a:lumMod val="50000"/>
                  </a:schemeClr>
                </a:solidFill>
                <a:latin typeface="+mn-lt"/>
              </a:rPr>
              <a:t>304			</a:t>
            </a:r>
            <a:r>
              <a:rPr lang="ru-RU" sz="1400" kern="0" dirty="0" smtClean="0">
                <a:solidFill>
                  <a:schemeClr val="accent2">
                    <a:lumMod val="50000"/>
                  </a:schemeClr>
                </a:solidFill>
                <a:latin typeface="+mn-lt"/>
              </a:rPr>
              <a:t>		</a:t>
            </a:r>
            <a:r>
              <a:rPr lang="ru-RU" sz="1400" kern="0" dirty="0" smtClean="0">
                <a:solidFill>
                  <a:schemeClr val="accent2">
                    <a:lumMod val="50000"/>
                  </a:schemeClr>
                </a:solidFill>
              </a:rPr>
              <a:t>61200</a:t>
            </a:r>
            <a:r>
              <a:rPr lang="en-US" sz="1400" kern="0" dirty="0" smtClean="0">
                <a:solidFill>
                  <a:schemeClr val="accent2">
                    <a:lumMod val="50000"/>
                  </a:schemeClr>
                </a:solidFill>
              </a:rPr>
              <a:t>LA04</a:t>
            </a:r>
            <a:r>
              <a:rPr lang="en-US" sz="1400" kern="0" dirty="0" smtClean="0">
                <a:solidFill>
                  <a:schemeClr val="accent2">
                    <a:lumMod val="50000"/>
                  </a:schemeClr>
                </a:solidFill>
                <a:latin typeface="+mn-lt"/>
              </a:rPr>
              <a:t> 		</a:t>
            </a:r>
          </a:p>
          <a:p>
            <a:pPr marL="342900" indent="-342900" eaLnBrk="1" hangingPunct="1">
              <a:buSzPct val="80000"/>
              <a:buBlip>
                <a:blip r:embed="rId3"/>
              </a:buBlip>
              <a:tabLst>
                <a:tab pos="1274763" algn="l"/>
              </a:tabLst>
            </a:pPr>
            <a:r>
              <a:rPr lang="en-US" sz="1400" kern="0" dirty="0" smtClean="0">
                <a:solidFill>
                  <a:schemeClr val="accent2">
                    <a:lumMod val="50000"/>
                  </a:schemeClr>
                </a:solidFill>
                <a:latin typeface="+mn-lt"/>
              </a:rPr>
              <a:t>306, 606					</a:t>
            </a:r>
            <a:r>
              <a:rPr lang="ru-RU" sz="1400" kern="0" dirty="0" smtClean="0">
                <a:solidFill>
                  <a:schemeClr val="accent2">
                    <a:lumMod val="50000"/>
                  </a:schemeClr>
                </a:solidFill>
              </a:rPr>
              <a:t>61200</a:t>
            </a:r>
            <a:r>
              <a:rPr lang="en-US" sz="1400" kern="0" dirty="0" smtClean="0">
                <a:solidFill>
                  <a:schemeClr val="accent2">
                    <a:lumMod val="50000"/>
                  </a:schemeClr>
                </a:solidFill>
              </a:rPr>
              <a:t>LA06</a:t>
            </a:r>
            <a:r>
              <a:rPr lang="en-US" sz="1400" kern="0" dirty="0" smtClean="0">
                <a:solidFill>
                  <a:schemeClr val="accent2">
                    <a:lumMod val="50000"/>
                  </a:schemeClr>
                </a:solidFill>
                <a:latin typeface="+mn-lt"/>
              </a:rPr>
              <a:t> 	</a:t>
            </a:r>
          </a:p>
          <a:p>
            <a:pPr marL="342900" indent="-342900" eaLnBrk="1" hangingPunct="1">
              <a:buSzPct val="80000"/>
              <a:buBlip>
                <a:blip r:embed="rId3"/>
              </a:buBlip>
              <a:tabLst>
                <a:tab pos="1274763" algn="l"/>
              </a:tabLst>
            </a:pPr>
            <a:r>
              <a:rPr lang="en-US" sz="1400" kern="0" dirty="0" smtClean="0">
                <a:solidFill>
                  <a:schemeClr val="accent2">
                    <a:lumMod val="50000"/>
                  </a:schemeClr>
                </a:solidFill>
                <a:latin typeface="+mn-lt"/>
              </a:rPr>
              <a:t>308, 408, 608				</a:t>
            </a:r>
            <a:r>
              <a:rPr lang="ru-RU" sz="1400" kern="0" dirty="0" smtClean="0">
                <a:solidFill>
                  <a:schemeClr val="accent2">
                    <a:lumMod val="50000"/>
                  </a:schemeClr>
                </a:solidFill>
              </a:rPr>
              <a:t>61200</a:t>
            </a:r>
            <a:r>
              <a:rPr lang="en-US" sz="1400" kern="0" dirty="0" smtClean="0">
                <a:solidFill>
                  <a:schemeClr val="accent2">
                    <a:lumMod val="50000"/>
                  </a:schemeClr>
                </a:solidFill>
              </a:rPr>
              <a:t>LA08</a:t>
            </a:r>
            <a:r>
              <a:rPr lang="en-US" sz="1400" kern="0" dirty="0" smtClean="0">
                <a:solidFill>
                  <a:schemeClr val="accent2">
                    <a:lumMod val="50000"/>
                  </a:schemeClr>
                </a:solidFill>
                <a:latin typeface="+mn-lt"/>
              </a:rPr>
              <a:t> </a:t>
            </a:r>
          </a:p>
          <a:p>
            <a:pPr marL="342900" indent="-342900" eaLnBrk="1" hangingPunct="1">
              <a:buSzPct val="80000"/>
              <a:buBlip>
                <a:blip r:embed="rId3"/>
              </a:buBlip>
              <a:tabLst>
                <a:tab pos="1274763" algn="l"/>
              </a:tabLst>
            </a:pPr>
            <a:r>
              <a:rPr lang="en-US" sz="1400" kern="0" dirty="0" smtClean="0">
                <a:solidFill>
                  <a:schemeClr val="accent2">
                    <a:lumMod val="50000"/>
                  </a:schemeClr>
                </a:solidFill>
                <a:latin typeface="+mn-lt"/>
              </a:rPr>
              <a:t>310					</a:t>
            </a:r>
            <a:r>
              <a:rPr lang="ru-RU" sz="1400" kern="0" dirty="0" smtClean="0">
                <a:solidFill>
                  <a:schemeClr val="accent2">
                    <a:lumMod val="50000"/>
                  </a:schemeClr>
                </a:solidFill>
              </a:rPr>
              <a:t>61200</a:t>
            </a:r>
            <a:r>
              <a:rPr lang="en-US" sz="1400" kern="0" dirty="0" smtClean="0">
                <a:solidFill>
                  <a:schemeClr val="accent2">
                    <a:lumMod val="50000"/>
                  </a:schemeClr>
                </a:solidFill>
              </a:rPr>
              <a:t>LA10</a:t>
            </a:r>
            <a:r>
              <a:rPr lang="en-US" sz="1400" kern="0" dirty="0" smtClean="0">
                <a:solidFill>
                  <a:schemeClr val="accent2">
                    <a:lumMod val="50000"/>
                  </a:schemeClr>
                </a:solidFill>
                <a:latin typeface="+mn-lt"/>
              </a:rPr>
              <a:t> </a:t>
            </a:r>
          </a:p>
        </p:txBody>
      </p:sp>
      <p:sp>
        <p:nvSpPr>
          <p:cNvPr id="9" name="Rectangle 8"/>
          <p:cNvSpPr/>
          <p:nvPr/>
        </p:nvSpPr>
        <p:spPr bwMode="auto">
          <a:xfrm>
            <a:off x="8072462" y="3286124"/>
            <a:ext cx="428628" cy="571504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Verdana" pitchFamily="34" charset="0"/>
            </a:endParaRPr>
          </a:p>
        </p:txBody>
      </p:sp>
      <p:grpSp>
        <p:nvGrpSpPr>
          <p:cNvPr id="12" name="Group 11"/>
          <p:cNvGrpSpPr/>
          <p:nvPr/>
        </p:nvGrpSpPr>
        <p:grpSpPr>
          <a:xfrm>
            <a:off x="7072330" y="1857364"/>
            <a:ext cx="1164375" cy="2286016"/>
            <a:chOff x="5857884" y="2214554"/>
            <a:chExt cx="1878755" cy="3476633"/>
          </a:xfrm>
        </p:grpSpPr>
        <p:pic>
          <p:nvPicPr>
            <p:cNvPr id="16" name="Picture 1" descr="2401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5857884" y="2214554"/>
              <a:ext cx="1878755" cy="3476633"/>
            </a:xfrm>
            <a:prstGeom prst="rect">
              <a:avLst/>
            </a:prstGeom>
            <a:noFill/>
          </p:spPr>
        </p:pic>
        <p:sp>
          <p:nvSpPr>
            <p:cNvPr id="17" name="Oval 2"/>
            <p:cNvSpPr>
              <a:spLocks noChangeArrowheads="1"/>
            </p:cNvSpPr>
            <p:nvPr/>
          </p:nvSpPr>
          <p:spPr bwMode="auto">
            <a:xfrm>
              <a:off x="7000892" y="2214554"/>
              <a:ext cx="658830" cy="3098808"/>
            </a:xfrm>
            <a:prstGeom prst="ellipse">
              <a:avLst/>
            </a:prstGeom>
            <a:solidFill>
              <a:srgbClr val="FFFFFF">
                <a:alpha val="0"/>
              </a:srgbClr>
            </a:solidFill>
            <a:ln w="25400">
              <a:solidFill>
                <a:srgbClr val="FF0000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</p:grpSp>
      <p:sp>
        <p:nvSpPr>
          <p:cNvPr id="13" name="TextBox 12"/>
          <p:cNvSpPr txBox="1"/>
          <p:nvPr/>
        </p:nvSpPr>
        <p:spPr>
          <a:xfrm>
            <a:off x="500034" y="5857892"/>
            <a:ext cx="55721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hlinkClick r:id="rId5" action="ppaction://hlinksldjump"/>
              </a:rPr>
              <a:t>Вернуться к окнам</a:t>
            </a: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47663" y="1219200"/>
            <a:ext cx="8439150" cy="3637206"/>
          </a:xfrm>
        </p:spPr>
        <p:txBody>
          <a:bodyPr/>
          <a:lstStyle/>
          <a:p>
            <a:r>
              <a:rPr lang="en-US" dirty="0">
                <a:hlinkClick r:id="rId3" action="ppaction://hlinksldjump"/>
              </a:rPr>
              <a:t>VELUX OPTIMA (</a:t>
            </a:r>
            <a:r>
              <a:rPr lang="ru-RU" dirty="0">
                <a:hlinkClick r:id="rId3" action="ppaction://hlinksldjump"/>
              </a:rPr>
              <a:t>например, </a:t>
            </a:r>
            <a:r>
              <a:rPr lang="en-US" dirty="0">
                <a:hlinkClick r:id="rId3" action="ppaction://hlinksldjump"/>
              </a:rPr>
              <a:t>GLR MR08 3073IS</a:t>
            </a:r>
            <a:r>
              <a:rPr lang="en-US" dirty="0" smtClean="0">
                <a:hlinkClick r:id="rId3" action="ppaction://hlinksldjump"/>
              </a:rPr>
              <a:t>) </a:t>
            </a:r>
            <a:endParaRPr lang="en-US" dirty="0" smtClean="0"/>
          </a:p>
          <a:p>
            <a:r>
              <a:rPr lang="en-US" dirty="0" smtClean="0">
                <a:hlinkClick r:id="rId4" action="ppaction://hlinksldjump"/>
              </a:rPr>
              <a:t>VELUX </a:t>
            </a:r>
            <a:r>
              <a:rPr lang="en-US" dirty="0">
                <a:hlinkClick r:id="rId4" action="ppaction://hlinksldjump"/>
              </a:rPr>
              <a:t>PREMIUM (</a:t>
            </a:r>
            <a:r>
              <a:rPr lang="ru-RU" dirty="0">
                <a:hlinkClick r:id="rId4" action="ppaction://hlinksldjump"/>
              </a:rPr>
              <a:t>например, </a:t>
            </a:r>
            <a:r>
              <a:rPr lang="en-US" dirty="0">
                <a:hlinkClick r:id="rId4" action="ppaction://hlinksldjump"/>
              </a:rPr>
              <a:t>GGL M</a:t>
            </a:r>
            <a:r>
              <a:rPr lang="en-US" dirty="0">
                <a:solidFill>
                  <a:srgbClr val="FF0000"/>
                </a:solidFill>
                <a:hlinkClick r:id="rId4" action="ppaction://hlinksldjump"/>
              </a:rPr>
              <a:t>K</a:t>
            </a:r>
            <a:r>
              <a:rPr lang="en-US" dirty="0">
                <a:hlinkClick r:id="rId4" action="ppaction://hlinksldjump"/>
              </a:rPr>
              <a:t>08 3070)</a:t>
            </a:r>
            <a:endParaRPr lang="en-US" dirty="0"/>
          </a:p>
          <a:p>
            <a:r>
              <a:rPr lang="ru-RU" dirty="0" smtClean="0">
                <a:hlinkClick r:id="rId5" action="ppaction://hlinksldjump"/>
              </a:rPr>
              <a:t>2003-2015 </a:t>
            </a:r>
            <a:r>
              <a:rPr lang="ru-RU" dirty="0" err="1" smtClean="0">
                <a:hlinkClick r:id="rId5" action="ppaction://hlinksldjump"/>
              </a:rPr>
              <a:t>гг</a:t>
            </a:r>
            <a:r>
              <a:rPr lang="ru-RU" dirty="0" smtClean="0">
                <a:hlinkClick r:id="rId5" action="ppaction://hlinksldjump"/>
              </a:rPr>
              <a:t> (например,  </a:t>
            </a:r>
            <a:r>
              <a:rPr lang="en-US" dirty="0" smtClean="0">
                <a:hlinkClick r:id="rId5" action="ppaction://hlinksldjump"/>
              </a:rPr>
              <a:t>GGL M08 3073G)</a:t>
            </a:r>
            <a:endParaRPr lang="en-US" dirty="0" smtClean="0"/>
          </a:p>
          <a:p>
            <a:r>
              <a:rPr lang="ru-RU" dirty="0" smtClean="0">
                <a:hlinkClick r:id="rId6" action="ppaction://hlinksldjump"/>
              </a:rPr>
              <a:t>1992-2003 </a:t>
            </a:r>
            <a:r>
              <a:rPr lang="ru-RU" dirty="0" err="1" smtClean="0">
                <a:hlinkClick r:id="rId6" action="ppaction://hlinksldjump"/>
              </a:rPr>
              <a:t>гг</a:t>
            </a:r>
            <a:r>
              <a:rPr lang="ru-RU" dirty="0" smtClean="0">
                <a:hlinkClick r:id="rId6" action="ppaction://hlinksldjump"/>
              </a:rPr>
              <a:t> (например,  </a:t>
            </a:r>
            <a:r>
              <a:rPr lang="en-US" dirty="0" smtClean="0">
                <a:hlinkClick r:id="rId6" action="ppaction://hlinksldjump"/>
              </a:rPr>
              <a:t>GGL 308 3059)</a:t>
            </a:r>
            <a:endParaRPr lang="en-US" dirty="0" smtClean="0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B5E496-C20A-4259-82D6-EE90691934EF}" type="slidenum">
              <a:rPr lang="da-DK" smtClean="0"/>
              <a:pPr/>
              <a:t>78</a:t>
            </a:fld>
            <a:endParaRPr lang="da-DK"/>
          </a:p>
        </p:txBody>
      </p:sp>
      <p:sp>
        <p:nvSpPr>
          <p:cNvPr id="10" name="Flowchart: Alternate Process 9"/>
          <p:cNvSpPr/>
          <p:nvPr/>
        </p:nvSpPr>
        <p:spPr bwMode="auto">
          <a:xfrm>
            <a:off x="7286644" y="5786454"/>
            <a:ext cx="1357322" cy="500066"/>
          </a:xfrm>
          <a:prstGeom prst="flowChartAlternateProcess">
            <a:avLst/>
          </a:prstGeom>
          <a:solidFill>
            <a:schemeClr val="accent3"/>
          </a:solidFill>
          <a:ln w="9525" cap="flat" cmpd="sng" algn="ctr">
            <a:solidFill>
              <a:srgbClr val="ACACAC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80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Verdana" pitchFamily="34" charset="0"/>
                <a:hlinkClick r:id="rId7" action="ppaction://hlinksldjump"/>
              </a:rPr>
              <a:t>В начало</a:t>
            </a:r>
            <a:endParaRPr kumimoji="0" lang="ru-RU" sz="1800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Verdana" pitchFamily="34" charset="0"/>
            </a:endParaRPr>
          </a:p>
        </p:txBody>
      </p:sp>
      <p:sp>
        <p:nvSpPr>
          <p:cNvPr id="6" name="Rectangle 2"/>
          <p:cNvSpPr txBox="1">
            <a:spLocks noChangeArrowheads="1"/>
          </p:cNvSpPr>
          <p:nvPr/>
        </p:nvSpPr>
        <p:spPr bwMode="auto">
          <a:xfrm>
            <a:off x="357158" y="214290"/>
            <a:ext cx="7032625" cy="936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36000" numCol="1" anchor="b" anchorCtr="0" compatLnSpc="1">
            <a:prstTxWarp prst="textNoShape">
              <a:avLst/>
            </a:prstTxWarp>
          </a:bodyPr>
          <a:lstStyle/>
          <a:p>
            <a:r>
              <a:rPr kumimoji="0" lang="ru-RU" sz="16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Накладки для окна</a:t>
            </a:r>
            <a:r>
              <a:rPr kumimoji="0" lang="en-US" sz="24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/>
            </a:r>
            <a:br>
              <a:rPr kumimoji="0" lang="en-US" sz="24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</a:br>
            <a:r>
              <a:rPr lang="ru-RU" sz="2400" dirty="0" smtClean="0"/>
              <a:t>Боковая накладка коробки</a:t>
            </a:r>
            <a:endParaRPr lang="ru-RU" sz="2400" dirty="0"/>
          </a:p>
        </p:txBody>
      </p:sp>
      <p:sp>
        <p:nvSpPr>
          <p:cNvPr id="8195" name="Rectangle 3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8196" name="Rectangle 4"/>
          <p:cNvSpPr>
            <a:spLocks noChangeArrowheads="1"/>
          </p:cNvSpPr>
          <p:nvPr/>
        </p:nvSpPr>
        <p:spPr bwMode="auto">
          <a:xfrm>
            <a:off x="0" y="45720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</a:rPr>
              <a:t/>
            </a:r>
            <a:br>
              <a:rPr kumimoji="0" lang="ru-RU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</a:rPr>
            </a:br>
            <a:endParaRPr kumimoji="0" 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100" b="1" i="0" u="none" strike="noStrike" cap="none" normalizeH="0" baseline="0" smtClean="0">
                <a:ln>
                  <a:noFill/>
                </a:ln>
                <a:solidFill>
                  <a:srgbClr val="000000"/>
                </a:solidFill>
                <a:effectLst/>
                <a:latin typeface="Verdana" pitchFamily="34" charset="0"/>
                <a:ea typeface="Times New Roman" pitchFamily="18" charset="0"/>
              </a:rPr>
              <a:t> </a:t>
            </a:r>
            <a:endParaRPr kumimoji="0" 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pic>
        <p:nvPicPr>
          <p:cNvPr id="95234" name="Picture 2"/>
          <p:cNvPicPr>
            <a:picLocks noChangeAspect="1" noChangeArrowheads="1"/>
          </p:cNvPicPr>
          <p:nvPr/>
        </p:nvPicPr>
        <p:blipFill>
          <a:blip r:embed="rId8" cstate="print"/>
          <a:srcRect l="59534" t="22457" r="37288" b="23517"/>
          <a:stretch>
            <a:fillRect/>
          </a:stretch>
        </p:blipFill>
        <p:spPr bwMode="auto">
          <a:xfrm>
            <a:off x="7143768" y="1939006"/>
            <a:ext cx="285752" cy="3643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1" name="TextBox 10"/>
          <p:cNvSpPr txBox="1"/>
          <p:nvPr/>
        </p:nvSpPr>
        <p:spPr>
          <a:xfrm>
            <a:off x="500034" y="5214950"/>
            <a:ext cx="471490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hlinkClick r:id="rId9" action="ppaction://hlinksldjump"/>
              </a:rPr>
              <a:t>Посмотреть различия в кодах продуктовых линеек</a:t>
            </a:r>
            <a:endParaRPr lang="ru-RU" dirty="0"/>
          </a:p>
        </p:txBody>
      </p:sp>
      <p:sp>
        <p:nvSpPr>
          <p:cNvPr id="12" name="TextBox 11"/>
          <p:cNvSpPr txBox="1"/>
          <p:nvPr/>
        </p:nvSpPr>
        <p:spPr>
          <a:xfrm>
            <a:off x="500034" y="5857892"/>
            <a:ext cx="55721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hlinkClick r:id="rId10" action="ppaction://hlinksldjump"/>
              </a:rPr>
              <a:t>Вернуться к окнам</a:t>
            </a: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Rectangle 2"/>
          <p:cNvSpPr>
            <a:spLocks noGrp="1" noChangeArrowheads="1"/>
          </p:cNvSpPr>
          <p:nvPr>
            <p:ph type="title"/>
          </p:nvPr>
        </p:nvSpPr>
        <p:spPr>
          <a:xfrm>
            <a:off x="347663" y="168275"/>
            <a:ext cx="7032625" cy="1331899"/>
          </a:xfrm>
        </p:spPr>
        <p:txBody>
          <a:bodyPr/>
          <a:lstStyle/>
          <a:p>
            <a:r>
              <a:rPr lang="da-DK" sz="1600" dirty="0" err="1" smtClean="0"/>
              <a:t>Накладки</a:t>
            </a:r>
            <a:r>
              <a:rPr lang="da-DK" sz="1600" dirty="0" smtClean="0"/>
              <a:t> </a:t>
            </a:r>
            <a:r>
              <a:rPr lang="da-DK" sz="1600" dirty="0" err="1" smtClean="0"/>
              <a:t>для</a:t>
            </a:r>
            <a:r>
              <a:rPr lang="da-DK" sz="1600" dirty="0" smtClean="0"/>
              <a:t> </a:t>
            </a:r>
            <a:r>
              <a:rPr lang="da-DK" sz="1600" dirty="0" err="1" smtClean="0"/>
              <a:t>окна</a:t>
            </a:r>
            <a:r>
              <a:rPr lang="da-DK" sz="2400" dirty="0" smtClean="0"/>
              <a:t/>
            </a:r>
            <a:br>
              <a:rPr lang="da-DK" sz="2400" dirty="0" smtClean="0"/>
            </a:br>
            <a:r>
              <a:rPr lang="da-DK" sz="2000" dirty="0" err="1" smtClean="0"/>
              <a:t>Боковая</a:t>
            </a:r>
            <a:r>
              <a:rPr lang="da-DK" sz="2000" dirty="0" smtClean="0"/>
              <a:t> </a:t>
            </a:r>
            <a:r>
              <a:rPr lang="da-DK" sz="2000" dirty="0" err="1" smtClean="0"/>
              <a:t>накладка</a:t>
            </a:r>
            <a:r>
              <a:rPr lang="da-DK" sz="2000" dirty="0" smtClean="0"/>
              <a:t> </a:t>
            </a:r>
            <a:r>
              <a:rPr lang="da-DK" sz="2000" dirty="0" err="1" smtClean="0"/>
              <a:t>коробки</a:t>
            </a:r>
            <a:r>
              <a:rPr lang="da-DK" sz="2000" dirty="0" smtClean="0"/>
              <a:t/>
            </a:r>
            <a:br>
              <a:rPr lang="da-DK" sz="2000" dirty="0" smtClean="0"/>
            </a:br>
            <a:r>
              <a:rPr lang="da-DK" sz="2000" dirty="0" smtClean="0">
                <a:solidFill>
                  <a:srgbClr val="FF0000"/>
                </a:solidFill>
              </a:rPr>
              <a:t>(</a:t>
            </a:r>
            <a:r>
              <a:rPr lang="da-DK" sz="2000" dirty="0" err="1" smtClean="0">
                <a:solidFill>
                  <a:srgbClr val="FF0000"/>
                </a:solidFill>
              </a:rPr>
              <a:t>правая</a:t>
            </a:r>
            <a:r>
              <a:rPr lang="da-DK" sz="2000" dirty="0" smtClean="0">
                <a:solidFill>
                  <a:srgbClr val="FF0000"/>
                </a:solidFill>
              </a:rPr>
              <a:t> </a:t>
            </a:r>
            <a:r>
              <a:rPr lang="da-DK" sz="2000" dirty="0" err="1" smtClean="0">
                <a:solidFill>
                  <a:srgbClr val="FF0000"/>
                </a:solidFill>
              </a:rPr>
              <a:t>изнутри</a:t>
            </a:r>
            <a:r>
              <a:rPr lang="da-DK" sz="2000" dirty="0" smtClean="0">
                <a:solidFill>
                  <a:srgbClr val="FF0000"/>
                </a:solidFill>
              </a:rPr>
              <a:t>)</a:t>
            </a:r>
            <a:r>
              <a:rPr lang="da-DK" sz="2400" dirty="0" smtClean="0"/>
              <a:t/>
            </a:r>
            <a:br>
              <a:rPr lang="da-DK" sz="2400" dirty="0" smtClean="0"/>
            </a:br>
            <a:r>
              <a:rPr lang="en-US" sz="1600" dirty="0"/>
              <a:t>VELUX OPTIMA (</a:t>
            </a:r>
            <a:r>
              <a:rPr lang="ru-RU" sz="1600" dirty="0"/>
              <a:t>например, </a:t>
            </a:r>
            <a:r>
              <a:rPr lang="en-US" sz="1600" dirty="0"/>
              <a:t>GLR MR08 3073IS</a:t>
            </a:r>
            <a:r>
              <a:rPr lang="en-US" sz="1600" dirty="0" smtClean="0"/>
              <a:t>)</a:t>
            </a:r>
            <a:endParaRPr lang="da-DK" sz="1600" dirty="0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B5E496-C20A-4259-82D6-EE90691934EF}" type="slidenum">
              <a:rPr lang="da-DK" smtClean="0"/>
              <a:pPr/>
              <a:t>79</a:t>
            </a:fld>
            <a:endParaRPr lang="da-DK" dirty="0"/>
          </a:p>
        </p:txBody>
      </p:sp>
      <p:sp>
        <p:nvSpPr>
          <p:cNvPr id="10" name="Flowchart: Alternate Process 9"/>
          <p:cNvSpPr/>
          <p:nvPr/>
        </p:nvSpPr>
        <p:spPr bwMode="auto">
          <a:xfrm>
            <a:off x="7286644" y="5786454"/>
            <a:ext cx="1357322" cy="500066"/>
          </a:xfrm>
          <a:prstGeom prst="flowChartAlternateProcess">
            <a:avLst/>
          </a:prstGeom>
          <a:solidFill>
            <a:schemeClr val="accent3"/>
          </a:solidFill>
          <a:ln w="9525" cap="flat" cmpd="sng" algn="ctr">
            <a:solidFill>
              <a:srgbClr val="ACACAC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da-DK" sz="180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Verdana" pitchFamily="34" charset="0"/>
                <a:hlinkClick r:id="rId3" action="ppaction://hlinksldjump"/>
              </a:rPr>
              <a:t>В </a:t>
            </a:r>
            <a:r>
              <a:rPr kumimoji="0" lang="da-DK" sz="1800" i="0" u="none" strike="noStrike" cap="none" normalizeH="0" baseline="0" dirty="0" err="1" smtClean="0">
                <a:ln>
                  <a:noFill/>
                </a:ln>
                <a:solidFill>
                  <a:schemeClr val="bg1"/>
                </a:solidFill>
                <a:effectLst/>
                <a:latin typeface="Verdana" pitchFamily="34" charset="0"/>
                <a:hlinkClick r:id="rId3" action="ppaction://hlinksldjump"/>
              </a:rPr>
              <a:t>начало</a:t>
            </a:r>
            <a:endParaRPr kumimoji="0" lang="da-DK" sz="1800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Verdana" pitchFamily="34" charset="0"/>
            </a:endParaRPr>
          </a:p>
        </p:txBody>
      </p:sp>
      <p:sp>
        <p:nvSpPr>
          <p:cNvPr id="9" name="Rectangle 8"/>
          <p:cNvSpPr/>
          <p:nvPr/>
        </p:nvSpPr>
        <p:spPr bwMode="auto">
          <a:xfrm>
            <a:off x="8072462" y="3286124"/>
            <a:ext cx="428628" cy="571504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a-DK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Verdana" pitchFamily="34" charset="0"/>
            </a:endParaRPr>
          </a:p>
        </p:txBody>
      </p:sp>
      <p:sp>
        <p:nvSpPr>
          <p:cNvPr id="16" name="Rectangle 3"/>
          <p:cNvSpPr txBox="1">
            <a:spLocks noChangeArrowheads="1"/>
          </p:cNvSpPr>
          <p:nvPr/>
        </p:nvSpPr>
        <p:spPr bwMode="auto">
          <a:xfrm>
            <a:off x="359428" y="1643051"/>
            <a:ext cx="8439150" cy="22145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18000" tIns="0" rIns="0" bIns="0" numCol="1" anchor="t" anchorCtr="0" compatLnSpc="1">
            <a:prstTxWarp prst="textNoShape">
              <a:avLst/>
            </a:prstTxWarp>
          </a:bodyPr>
          <a:lstStyle/>
          <a:p>
            <a:pPr marL="342900" lvl="0" indent="-342900" eaLnBrk="1" hangingPunct="1">
              <a:buSzPct val="80000"/>
              <a:buBlip>
                <a:blip r:embed="rId4"/>
              </a:buBlip>
              <a:tabLst>
                <a:tab pos="1274763" algn="l"/>
              </a:tabLst>
              <a:defRPr/>
            </a:pPr>
            <a:r>
              <a:rPr lang="en-US" dirty="0" smtClean="0"/>
              <a:t>GZR, GLR</a:t>
            </a:r>
            <a:r>
              <a:rPr lang="en-US" dirty="0"/>
              <a:t>, GLP </a:t>
            </a:r>
            <a:r>
              <a:rPr kumimoji="0" lang="da-DK" sz="18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</a:rPr>
              <a:t>:</a:t>
            </a:r>
          </a:p>
          <a:p>
            <a:pPr marL="342900" lvl="0" indent="-342900" eaLnBrk="1" hangingPunct="1">
              <a:buSzPct val="80000"/>
              <a:buBlip>
                <a:blip r:embed="rId4"/>
              </a:buBlip>
              <a:tabLst>
                <a:tab pos="1274763" algn="l"/>
              </a:tabLst>
            </a:pPr>
            <a:r>
              <a:rPr lang="da-DK" sz="1400" kern="0" dirty="0" smtClean="0">
                <a:solidFill>
                  <a:schemeClr val="accent2">
                    <a:lumMod val="50000"/>
                  </a:schemeClr>
                </a:solidFill>
                <a:latin typeface="+mn-lt"/>
              </a:rPr>
              <a:t>CR02 					</a:t>
            </a:r>
            <a:r>
              <a:rPr lang="en-US" sz="1400" kern="0" dirty="0">
                <a:solidFill>
                  <a:schemeClr val="accent2">
                    <a:lumMod val="50000"/>
                  </a:schemeClr>
                </a:solidFill>
              </a:rPr>
              <a:t>76065R-2A </a:t>
            </a:r>
            <a:endParaRPr lang="en-US" sz="1400" kern="0" dirty="0" smtClean="0">
              <a:solidFill>
                <a:schemeClr val="accent2">
                  <a:lumMod val="50000"/>
                </a:schemeClr>
              </a:solidFill>
            </a:endParaRPr>
          </a:p>
          <a:p>
            <a:pPr marL="342900" lvl="0" indent="-342900" eaLnBrk="1" hangingPunct="1">
              <a:buSzPct val="80000"/>
              <a:buBlip>
                <a:blip r:embed="rId4"/>
              </a:buBlip>
              <a:tabLst>
                <a:tab pos="1274763" algn="l"/>
              </a:tabLst>
            </a:pPr>
            <a:r>
              <a:rPr kumimoji="0" lang="da-DK" sz="1400" b="0" i="0" u="none" strike="noStrike" kern="0" cap="none" spc="0" normalizeH="0" baseline="0" noProof="0" dirty="0" smtClean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uLnTx/>
                <a:uFillTx/>
                <a:latin typeface="+mn-lt"/>
              </a:rPr>
              <a:t>CR04, FR04, MR04			</a:t>
            </a:r>
            <a:r>
              <a:rPr lang="da-DK" sz="1400" kern="0" dirty="0" smtClean="0">
                <a:solidFill>
                  <a:schemeClr val="accent2">
                    <a:lumMod val="50000"/>
                  </a:schemeClr>
                </a:solidFill>
              </a:rPr>
              <a:t>76065R-4A </a:t>
            </a:r>
            <a:r>
              <a:rPr kumimoji="0" lang="da-DK" sz="1400" b="0" i="0" u="none" strike="noStrike" kern="0" cap="none" spc="0" normalizeH="0" baseline="0" noProof="0" dirty="0" smtClean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uLnTx/>
                <a:uFillTx/>
                <a:latin typeface="+mn-lt"/>
              </a:rPr>
              <a:t>		</a:t>
            </a:r>
          </a:p>
          <a:p>
            <a:pPr marL="342900" lvl="0" indent="-342900" eaLnBrk="1" hangingPunct="1">
              <a:buSzPct val="80000"/>
              <a:buBlip>
                <a:blip r:embed="rId4"/>
              </a:buBlip>
              <a:tabLst>
                <a:tab pos="1274763" algn="l"/>
              </a:tabLst>
            </a:pPr>
            <a:r>
              <a:rPr kumimoji="0" lang="da-DK" sz="1400" b="0" i="0" u="none" strike="noStrike" kern="0" cap="none" spc="0" normalizeH="0" baseline="0" noProof="0" dirty="0" smtClean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uLnTx/>
                <a:uFillTx/>
                <a:latin typeface="+mn-lt"/>
              </a:rPr>
              <a:t>FR06, MR06, PR06, SR06			</a:t>
            </a:r>
            <a:r>
              <a:rPr lang="da-DK" sz="1400" kern="0" dirty="0" smtClean="0">
                <a:solidFill>
                  <a:schemeClr val="accent2">
                    <a:lumMod val="50000"/>
                  </a:schemeClr>
                </a:solidFill>
              </a:rPr>
              <a:t>76065R-6A </a:t>
            </a:r>
            <a:r>
              <a:rPr lang="da-DK" sz="1400" kern="0" dirty="0" smtClean="0">
                <a:solidFill>
                  <a:schemeClr val="accent2">
                    <a:lumMod val="50000"/>
                  </a:schemeClr>
                </a:solidFill>
                <a:latin typeface="+mn-lt"/>
              </a:rPr>
              <a:t>	</a:t>
            </a:r>
            <a:endParaRPr kumimoji="0" lang="da-DK" sz="1400" b="0" i="0" u="none" strike="noStrike" kern="0" cap="none" spc="0" normalizeH="0" baseline="0" noProof="0" dirty="0" smtClean="0">
              <a:ln>
                <a:noFill/>
              </a:ln>
              <a:solidFill>
                <a:schemeClr val="accent2">
                  <a:lumMod val="50000"/>
                </a:schemeClr>
              </a:solidFill>
              <a:effectLst/>
              <a:uLnTx/>
              <a:uFillTx/>
              <a:latin typeface="+mn-lt"/>
            </a:endParaRPr>
          </a:p>
          <a:p>
            <a:pPr marL="342900" lvl="0" indent="-342900" eaLnBrk="1" hangingPunct="1">
              <a:buSzPct val="80000"/>
              <a:buBlip>
                <a:blip r:embed="rId4"/>
              </a:buBlip>
              <a:tabLst>
                <a:tab pos="1274763" algn="l"/>
              </a:tabLst>
            </a:pPr>
            <a:r>
              <a:rPr kumimoji="0" lang="da-DK" sz="1400" b="0" i="0" u="none" strike="noStrike" kern="0" cap="none" spc="0" normalizeH="0" baseline="0" noProof="0" dirty="0" smtClean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uLnTx/>
                <a:uFillTx/>
                <a:latin typeface="+mn-lt"/>
              </a:rPr>
              <a:t>MR08, PR08, SR08</a:t>
            </a:r>
            <a:r>
              <a:rPr lang="da-DK" sz="1400" kern="0" dirty="0" smtClean="0">
                <a:solidFill>
                  <a:schemeClr val="accent2">
                    <a:lumMod val="50000"/>
                  </a:schemeClr>
                </a:solidFill>
                <a:latin typeface="+mn-lt"/>
              </a:rPr>
              <a:t>			</a:t>
            </a:r>
            <a:r>
              <a:rPr lang="da-DK" sz="1400" kern="0" dirty="0" smtClean="0">
                <a:solidFill>
                  <a:schemeClr val="accent2">
                    <a:lumMod val="50000"/>
                  </a:schemeClr>
                </a:solidFill>
              </a:rPr>
              <a:t>76065R-8A</a:t>
            </a:r>
            <a:endParaRPr kumimoji="0" lang="da-DK" sz="1400" b="0" i="0" u="none" strike="noStrike" kern="0" cap="none" spc="0" normalizeH="0" baseline="0" noProof="0" dirty="0" smtClean="0">
              <a:ln>
                <a:noFill/>
              </a:ln>
              <a:solidFill>
                <a:schemeClr val="accent2">
                  <a:lumMod val="50000"/>
                </a:schemeClr>
              </a:solidFill>
              <a:effectLst/>
              <a:uLnTx/>
              <a:uFillTx/>
              <a:latin typeface="+mn-lt"/>
            </a:endParaRPr>
          </a:p>
          <a:p>
            <a:pPr marL="342900" lvl="0" indent="-342900" eaLnBrk="1" hangingPunct="1">
              <a:buSzPct val="80000"/>
              <a:buBlip>
                <a:blip r:embed="rId4"/>
              </a:buBlip>
              <a:tabLst>
                <a:tab pos="1274763" algn="l"/>
              </a:tabLst>
            </a:pPr>
            <a:r>
              <a:rPr kumimoji="0" lang="da-DK" sz="1400" b="0" i="0" u="none" strike="noStrike" kern="0" cap="none" spc="0" normalizeH="0" baseline="0" noProof="0" dirty="0" smtClean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uLnTx/>
                <a:uFillTx/>
                <a:latin typeface="+mn-lt"/>
              </a:rPr>
              <a:t>M</a:t>
            </a:r>
            <a:r>
              <a:rPr lang="en-US" sz="1400" kern="0" dirty="0">
                <a:solidFill>
                  <a:schemeClr val="accent2">
                    <a:lumMod val="50000"/>
                  </a:schemeClr>
                </a:solidFill>
                <a:latin typeface="+mn-lt"/>
              </a:rPr>
              <a:t>R</a:t>
            </a:r>
            <a:r>
              <a:rPr kumimoji="0" lang="da-DK" sz="1400" b="0" i="0" u="none" strike="noStrike" kern="0" cap="none" spc="0" normalizeH="0" baseline="0" noProof="0" dirty="0" smtClean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uLnTx/>
                <a:uFillTx/>
                <a:latin typeface="+mn-lt"/>
              </a:rPr>
              <a:t>10 </a:t>
            </a:r>
            <a:r>
              <a:rPr kumimoji="0" lang="da-DK" sz="1400" b="0" i="0" u="none" strike="noStrike" kern="0" cap="none" spc="0" normalizeH="0" baseline="0" noProof="0" dirty="0" smtClean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uLnTx/>
                <a:uFillTx/>
                <a:latin typeface="+mn-lt"/>
              </a:rPr>
              <a:t>					</a:t>
            </a:r>
            <a:r>
              <a:rPr lang="da-DK" sz="1400" kern="0" dirty="0" smtClean="0">
                <a:solidFill>
                  <a:schemeClr val="accent2">
                    <a:lumMod val="50000"/>
                  </a:schemeClr>
                </a:solidFill>
              </a:rPr>
              <a:t>76065R-10A</a:t>
            </a:r>
          </a:p>
          <a:p>
            <a:pPr marL="342900" lvl="0" indent="-342900" eaLnBrk="1" hangingPunct="1">
              <a:buSzPct val="80000"/>
              <a:buBlip>
                <a:blip r:embed="rId4"/>
              </a:buBlip>
              <a:tabLst>
                <a:tab pos="1274763" algn="l"/>
              </a:tabLst>
            </a:pPr>
            <a:endParaRPr kumimoji="0" lang="en-US" sz="1400" b="0" i="0" u="none" strike="noStrike" kern="0" cap="none" spc="0" normalizeH="0" baseline="0" noProof="0" dirty="0">
              <a:ln>
                <a:noFill/>
              </a:ln>
              <a:solidFill>
                <a:schemeClr val="accent2">
                  <a:lumMod val="50000"/>
                </a:schemeClr>
              </a:solidFill>
              <a:effectLst/>
              <a:uLnTx/>
              <a:uFillTx/>
              <a:latin typeface="+mn-lt"/>
            </a:endParaRPr>
          </a:p>
        </p:txBody>
      </p:sp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5" cstate="print"/>
          <a:srcRect l="59534" t="22457" r="37288" b="23517"/>
          <a:stretch>
            <a:fillRect/>
          </a:stretch>
        </p:blipFill>
        <p:spPr bwMode="auto">
          <a:xfrm>
            <a:off x="6715140" y="1643050"/>
            <a:ext cx="285752" cy="3643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2" name="TextBox 11"/>
          <p:cNvSpPr txBox="1"/>
          <p:nvPr/>
        </p:nvSpPr>
        <p:spPr>
          <a:xfrm>
            <a:off x="500034" y="5857892"/>
            <a:ext cx="55721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dirty="0" err="1" smtClean="0">
                <a:hlinkClick r:id="rId6" action="ppaction://hlinksldjump"/>
              </a:rPr>
              <a:t>Вернуться</a:t>
            </a:r>
            <a:r>
              <a:rPr lang="da-DK" dirty="0" smtClean="0">
                <a:hlinkClick r:id="rId6" action="ppaction://hlinksldjump"/>
              </a:rPr>
              <a:t> к </a:t>
            </a:r>
            <a:r>
              <a:rPr lang="da-DK" dirty="0" err="1" smtClean="0">
                <a:hlinkClick r:id="rId6" action="ppaction://hlinksldjump"/>
              </a:rPr>
              <a:t>окнам</a:t>
            </a:r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31740650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Вентиляционный клапан</a:t>
            </a:r>
            <a:r>
              <a:rPr lang="en-US" dirty="0" smtClean="0"/>
              <a:t> </a:t>
            </a:r>
            <a:r>
              <a:rPr lang="ru-RU" sz="2000" dirty="0" smtClean="0">
                <a:solidFill>
                  <a:schemeClr val="bg1">
                    <a:lumMod val="50000"/>
                  </a:schemeClr>
                </a:solidFill>
              </a:rPr>
              <a:t>1992-2003 </a:t>
            </a:r>
            <a:r>
              <a:rPr lang="ru-RU" sz="2000" dirty="0" err="1" smtClean="0">
                <a:solidFill>
                  <a:schemeClr val="bg1">
                    <a:lumMod val="50000"/>
                  </a:schemeClr>
                </a:solidFill>
              </a:rPr>
              <a:t>гг</a:t>
            </a:r>
            <a:endParaRPr lang="en-US" sz="1600" dirty="0"/>
          </a:p>
        </p:txBody>
      </p:sp>
      <p:sp>
        <p:nvSpPr>
          <p:cNvPr id="6349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buNone/>
            </a:pPr>
            <a:r>
              <a:rPr lang="ru-RU" sz="1400" dirty="0" smtClean="0">
                <a:solidFill>
                  <a:srgbClr val="FF0000"/>
                </a:solidFill>
              </a:rPr>
              <a:t>Клапаны </a:t>
            </a:r>
            <a:r>
              <a:rPr lang="en-US" sz="1400" dirty="0" smtClean="0">
                <a:solidFill>
                  <a:srgbClr val="FF0000"/>
                </a:solidFill>
              </a:rPr>
              <a:t>M04, M06, M08, M10 </a:t>
            </a:r>
            <a:r>
              <a:rPr lang="ru-RU" sz="1400" dirty="0" smtClean="0">
                <a:solidFill>
                  <a:srgbClr val="FF0000"/>
                </a:solidFill>
              </a:rPr>
              <a:t>подходят на окна </a:t>
            </a:r>
            <a:r>
              <a:rPr lang="en-US" sz="1400" dirty="0" smtClean="0">
                <a:solidFill>
                  <a:srgbClr val="FF0000"/>
                </a:solidFill>
              </a:rPr>
              <a:t>304, 306, 3</a:t>
            </a:r>
            <a:r>
              <a:rPr lang="ru-RU" sz="1400" dirty="0" smtClean="0">
                <a:solidFill>
                  <a:srgbClr val="FF0000"/>
                </a:solidFill>
              </a:rPr>
              <a:t>08</a:t>
            </a:r>
            <a:r>
              <a:rPr lang="en-US" sz="1400" dirty="0" smtClean="0">
                <a:solidFill>
                  <a:srgbClr val="FF0000"/>
                </a:solidFill>
              </a:rPr>
              <a:t>, 310</a:t>
            </a:r>
          </a:p>
          <a:p>
            <a:pPr>
              <a:buNone/>
            </a:pPr>
            <a:r>
              <a:rPr lang="ru-RU" sz="1400" dirty="0" smtClean="0">
                <a:solidFill>
                  <a:srgbClr val="FF0000"/>
                </a:solidFill>
              </a:rPr>
              <a:t>Клапаны </a:t>
            </a:r>
            <a:r>
              <a:rPr lang="en-US" sz="1400" dirty="0" smtClean="0">
                <a:solidFill>
                  <a:srgbClr val="FF0000"/>
                </a:solidFill>
              </a:rPr>
              <a:t>S06, S08 </a:t>
            </a:r>
            <a:r>
              <a:rPr lang="ru-RU" sz="1400" dirty="0" smtClean="0">
                <a:solidFill>
                  <a:srgbClr val="FF0000"/>
                </a:solidFill>
              </a:rPr>
              <a:t>подходят на окна </a:t>
            </a:r>
            <a:r>
              <a:rPr lang="en-US" sz="1400" dirty="0" smtClean="0">
                <a:solidFill>
                  <a:srgbClr val="FF0000"/>
                </a:solidFill>
              </a:rPr>
              <a:t>606, </a:t>
            </a:r>
            <a:r>
              <a:rPr lang="ru-RU" sz="1400" dirty="0" smtClean="0">
                <a:solidFill>
                  <a:srgbClr val="FF0000"/>
                </a:solidFill>
              </a:rPr>
              <a:t>60</a:t>
            </a:r>
            <a:r>
              <a:rPr lang="en-US" sz="1400" dirty="0" smtClean="0">
                <a:solidFill>
                  <a:srgbClr val="FF0000"/>
                </a:solidFill>
              </a:rPr>
              <a:t>8</a:t>
            </a:r>
            <a:endParaRPr lang="ru-RU" sz="1400" dirty="0" smtClean="0">
              <a:solidFill>
                <a:srgbClr val="FF0000"/>
              </a:solidFill>
            </a:endParaRPr>
          </a:p>
          <a:p>
            <a:pPr marL="0" indent="0">
              <a:buNone/>
            </a:pPr>
            <a:endParaRPr lang="en-US" dirty="0" smtClean="0"/>
          </a:p>
          <a:p>
            <a:r>
              <a:rPr lang="en-US" dirty="0" smtClean="0"/>
              <a:t>GGL, GHL:</a:t>
            </a:r>
          </a:p>
          <a:p>
            <a:r>
              <a:rPr lang="en-US" sz="1400" dirty="0" smtClean="0">
                <a:solidFill>
                  <a:schemeClr val="accent2">
                    <a:lumMod val="50000"/>
                  </a:schemeClr>
                </a:solidFill>
              </a:rPr>
              <a:t>102				750014C3</a:t>
            </a:r>
          </a:p>
          <a:p>
            <a:r>
              <a:rPr lang="en-US" sz="1400" dirty="0" smtClean="0">
                <a:solidFill>
                  <a:schemeClr val="accent2">
                    <a:lumMod val="50000"/>
                  </a:schemeClr>
                </a:solidFill>
              </a:rPr>
              <a:t>206				750014F3</a:t>
            </a:r>
          </a:p>
          <a:p>
            <a:r>
              <a:rPr lang="en-US" sz="1400" dirty="0" smtClean="0">
                <a:solidFill>
                  <a:schemeClr val="accent2">
                    <a:lumMod val="50000"/>
                  </a:schemeClr>
                </a:solidFill>
              </a:rPr>
              <a:t>304, 306, 308, 310		750014M3</a:t>
            </a:r>
          </a:p>
          <a:p>
            <a:r>
              <a:rPr lang="en-US" sz="1400" dirty="0" smtClean="0">
                <a:solidFill>
                  <a:schemeClr val="accent2">
                    <a:lumMod val="50000"/>
                  </a:schemeClr>
                </a:solidFill>
              </a:rPr>
              <a:t>408				750014P3</a:t>
            </a:r>
          </a:p>
          <a:p>
            <a:r>
              <a:rPr lang="en-US" sz="1400" dirty="0" smtClean="0">
                <a:solidFill>
                  <a:schemeClr val="accent2">
                    <a:lumMod val="50000"/>
                  </a:schemeClr>
                </a:solidFill>
              </a:rPr>
              <a:t>606, 608				750014S3</a:t>
            </a:r>
          </a:p>
          <a:p>
            <a:pPr>
              <a:buNone/>
            </a:pPr>
            <a:endParaRPr lang="en-US" dirty="0" smtClean="0"/>
          </a:p>
          <a:p>
            <a:endParaRPr lang="en-US" dirty="0" smtClean="0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B5E496-C20A-4259-82D6-EE90691934EF}" type="slidenum">
              <a:rPr lang="da-DK" smtClean="0"/>
              <a:pPr/>
              <a:t>8</a:t>
            </a:fld>
            <a:endParaRPr lang="da-DK"/>
          </a:p>
        </p:txBody>
      </p:sp>
      <p:sp>
        <p:nvSpPr>
          <p:cNvPr id="10" name="Flowchart: Alternate Process 9"/>
          <p:cNvSpPr/>
          <p:nvPr/>
        </p:nvSpPr>
        <p:spPr bwMode="auto">
          <a:xfrm>
            <a:off x="7286644" y="5786454"/>
            <a:ext cx="1357322" cy="500066"/>
          </a:xfrm>
          <a:prstGeom prst="flowChartAlternateProcess">
            <a:avLst/>
          </a:prstGeom>
          <a:solidFill>
            <a:schemeClr val="accent3"/>
          </a:solidFill>
          <a:ln w="9525" cap="flat" cmpd="sng" algn="ctr">
            <a:solidFill>
              <a:srgbClr val="ACACAC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80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Verdana" pitchFamily="34" charset="0"/>
                <a:hlinkClick r:id="rId2" action="ppaction://hlinksldjump"/>
              </a:rPr>
              <a:t>В начало</a:t>
            </a:r>
            <a:endParaRPr kumimoji="0" lang="ru-RU" sz="1800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Verdana" pitchFamily="34" charset="0"/>
            </a:endParaRPr>
          </a:p>
        </p:txBody>
      </p:sp>
      <p:pic>
        <p:nvPicPr>
          <p:cNvPr id="6" name="Picture 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221771" y="2285992"/>
            <a:ext cx="1850691" cy="17145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9" name="TextBox 8"/>
          <p:cNvSpPr txBox="1"/>
          <p:nvPr/>
        </p:nvSpPr>
        <p:spPr>
          <a:xfrm>
            <a:off x="500034" y="5857892"/>
            <a:ext cx="55721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hlinkClick r:id="rId4" action="ppaction://hlinksldjump"/>
              </a:rPr>
              <a:t>Вернуться к окнам</a:t>
            </a:r>
            <a:endParaRPr lang="ru-RU" dirty="0"/>
          </a:p>
        </p:txBody>
      </p:sp>
      <p:sp>
        <p:nvSpPr>
          <p:cNvPr id="11" name="TextBox 10"/>
          <p:cNvSpPr txBox="1"/>
          <p:nvPr/>
        </p:nvSpPr>
        <p:spPr>
          <a:xfrm>
            <a:off x="500034" y="5214950"/>
            <a:ext cx="471490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hlinkClick r:id="rId5" action="ppaction://hlinksldjump"/>
              </a:rPr>
              <a:t>Посмотреть различия в кодах продуктовых линеек</a:t>
            </a: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47663" y="1219200"/>
            <a:ext cx="8439150" cy="3433936"/>
          </a:xfrm>
        </p:spPr>
        <p:txBody>
          <a:bodyPr/>
          <a:lstStyle/>
          <a:p>
            <a:r>
              <a:rPr lang="en-US" dirty="0"/>
              <a:t>VELUX PREMIUM (</a:t>
            </a:r>
            <a:r>
              <a:rPr lang="ru-RU" dirty="0"/>
              <a:t>например, </a:t>
            </a:r>
            <a:r>
              <a:rPr lang="en-US" dirty="0"/>
              <a:t>GGL M</a:t>
            </a:r>
            <a:r>
              <a:rPr lang="en-US" dirty="0">
                <a:solidFill>
                  <a:srgbClr val="FF0000"/>
                </a:solidFill>
              </a:rPr>
              <a:t>K</a:t>
            </a:r>
            <a:r>
              <a:rPr lang="en-US" dirty="0"/>
              <a:t>08 3070</a:t>
            </a:r>
            <a:r>
              <a:rPr lang="en-US" dirty="0" smtClean="0"/>
              <a:t>) </a:t>
            </a:r>
            <a:r>
              <a:rPr lang="ru-RU" dirty="0" smtClean="0"/>
              <a:t>- </a:t>
            </a:r>
            <a:r>
              <a:rPr lang="ru-RU" dirty="0" smtClean="0">
                <a:hlinkClick r:id="rId3" action="ppaction://hlinksldjump"/>
              </a:rPr>
              <a:t>Алюминий</a:t>
            </a:r>
            <a:endParaRPr lang="ru-RU" dirty="0" smtClean="0"/>
          </a:p>
          <a:p>
            <a:r>
              <a:rPr lang="en-US" dirty="0"/>
              <a:t>VELUX PREMIUM (</a:t>
            </a:r>
            <a:r>
              <a:rPr lang="ru-RU" dirty="0"/>
              <a:t>например, </a:t>
            </a:r>
            <a:r>
              <a:rPr lang="en-US" dirty="0"/>
              <a:t>GGL M</a:t>
            </a:r>
            <a:r>
              <a:rPr lang="en-US" dirty="0">
                <a:solidFill>
                  <a:srgbClr val="FF0000"/>
                </a:solidFill>
              </a:rPr>
              <a:t>K</a:t>
            </a:r>
            <a:r>
              <a:rPr lang="en-US" dirty="0"/>
              <a:t>08 </a:t>
            </a:r>
            <a:r>
              <a:rPr lang="en-US" dirty="0" smtClean="0"/>
              <a:t>3</a:t>
            </a:r>
            <a:r>
              <a:rPr lang="ru-RU" dirty="0" smtClean="0"/>
              <a:t>1</a:t>
            </a:r>
            <a:r>
              <a:rPr lang="en-US" dirty="0" smtClean="0"/>
              <a:t>70) </a:t>
            </a:r>
            <a:r>
              <a:rPr lang="ru-RU" dirty="0" smtClean="0"/>
              <a:t>- </a:t>
            </a:r>
            <a:r>
              <a:rPr lang="ru-RU" dirty="0" smtClean="0">
                <a:hlinkClick r:id="rId4" action="ppaction://hlinksldjump"/>
              </a:rPr>
              <a:t>Медь</a:t>
            </a:r>
            <a:endParaRPr lang="ru-RU" dirty="0" smtClean="0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B5E496-C20A-4259-82D6-EE90691934EF}" type="slidenum">
              <a:rPr lang="ru-RU" smtClean="0"/>
              <a:pPr/>
              <a:t>80</a:t>
            </a:fld>
            <a:endParaRPr lang="ru-RU" dirty="0"/>
          </a:p>
        </p:txBody>
      </p:sp>
      <p:sp>
        <p:nvSpPr>
          <p:cNvPr id="10" name="Flowchart: Alternate Process 9"/>
          <p:cNvSpPr/>
          <p:nvPr/>
        </p:nvSpPr>
        <p:spPr bwMode="auto">
          <a:xfrm>
            <a:off x="7286644" y="5786454"/>
            <a:ext cx="1357322" cy="500066"/>
          </a:xfrm>
          <a:prstGeom prst="flowChartAlternateProcess">
            <a:avLst/>
          </a:prstGeom>
          <a:solidFill>
            <a:schemeClr val="accent3"/>
          </a:solidFill>
          <a:ln w="9525" cap="flat" cmpd="sng" algn="ctr">
            <a:solidFill>
              <a:srgbClr val="ACACAC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80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Verdana" pitchFamily="34" charset="0"/>
                <a:hlinkClick r:id="rId5" action="ppaction://hlinksldjump"/>
              </a:rPr>
              <a:t>В начало</a:t>
            </a:r>
            <a:endParaRPr kumimoji="0" lang="ru-RU" sz="1800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Verdana" pitchFamily="34" charset="0"/>
            </a:endParaRPr>
          </a:p>
        </p:txBody>
      </p:sp>
      <p:sp>
        <p:nvSpPr>
          <p:cNvPr id="6" name="Rectangle 2"/>
          <p:cNvSpPr txBox="1">
            <a:spLocks noChangeArrowheads="1"/>
          </p:cNvSpPr>
          <p:nvPr/>
        </p:nvSpPr>
        <p:spPr bwMode="auto">
          <a:xfrm>
            <a:off x="357158" y="214290"/>
            <a:ext cx="7032625" cy="936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36000" numCol="1" anchor="b" anchorCtr="0" compatLnSpc="1">
            <a:prstTxWarp prst="textNoShape">
              <a:avLst/>
            </a:prstTxWarp>
          </a:bodyPr>
          <a:lstStyle/>
          <a:p>
            <a:r>
              <a:rPr lang="ru-RU" sz="1600" kern="0" dirty="0" smtClean="0"/>
              <a:t>Накладки для окна</a:t>
            </a:r>
            <a:r>
              <a:rPr lang="ru-RU" sz="2400" kern="0" dirty="0" smtClean="0"/>
              <a:t/>
            </a:r>
            <a:br>
              <a:rPr lang="ru-RU" sz="2400" kern="0" dirty="0" smtClean="0"/>
            </a:br>
            <a:r>
              <a:rPr lang="ru-RU" sz="2400" dirty="0" smtClean="0"/>
              <a:t>Боковая накладка коробки</a:t>
            </a:r>
            <a:endParaRPr lang="ru-RU" sz="2400" dirty="0" smtClean="0"/>
          </a:p>
        </p:txBody>
      </p:sp>
      <p:sp>
        <p:nvSpPr>
          <p:cNvPr id="9" name="Rectangle 8"/>
          <p:cNvSpPr/>
          <p:nvPr/>
        </p:nvSpPr>
        <p:spPr bwMode="auto">
          <a:xfrm>
            <a:off x="2000232" y="4000504"/>
            <a:ext cx="428628" cy="571504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Verdana" pitchFamily="34" charset="0"/>
            </a:endParaRPr>
          </a:p>
        </p:txBody>
      </p:sp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6" cstate="print"/>
          <a:srcRect l="59534" t="22457" r="37288" b="23517"/>
          <a:stretch>
            <a:fillRect/>
          </a:stretch>
        </p:blipFill>
        <p:spPr bwMode="auto">
          <a:xfrm>
            <a:off x="6072198" y="1928802"/>
            <a:ext cx="285752" cy="3643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2" name="TextBox 11"/>
          <p:cNvSpPr txBox="1"/>
          <p:nvPr/>
        </p:nvSpPr>
        <p:spPr>
          <a:xfrm>
            <a:off x="500034" y="5857892"/>
            <a:ext cx="55721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hlinkClick r:id="rId7" action="ppaction://hlinksldjump"/>
              </a:rPr>
              <a:t>Вернуться к окнам</a:t>
            </a:r>
            <a:endParaRPr lang="ru-RU" dirty="0"/>
          </a:p>
        </p:txBody>
      </p:sp>
      <p:pic>
        <p:nvPicPr>
          <p:cNvPr id="13" name="Picture 2"/>
          <p:cNvPicPr>
            <a:picLocks noChangeAspect="1" noChangeArrowheads="1"/>
          </p:cNvPicPr>
          <p:nvPr/>
        </p:nvPicPr>
        <p:blipFill>
          <a:blip r:embed="rId6" cstate="print"/>
          <a:srcRect l="86547" t="43644" r="9481" b="5508"/>
          <a:stretch>
            <a:fillRect/>
          </a:stretch>
        </p:blipFill>
        <p:spPr bwMode="auto">
          <a:xfrm>
            <a:off x="7052269" y="2057388"/>
            <a:ext cx="234375" cy="34290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1914313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Rectangle 2"/>
          <p:cNvSpPr>
            <a:spLocks noGrp="1" noChangeArrowheads="1"/>
          </p:cNvSpPr>
          <p:nvPr>
            <p:ph type="title"/>
          </p:nvPr>
        </p:nvSpPr>
        <p:spPr>
          <a:xfrm>
            <a:off x="347663" y="168275"/>
            <a:ext cx="7032625" cy="1331899"/>
          </a:xfrm>
        </p:spPr>
        <p:txBody>
          <a:bodyPr/>
          <a:lstStyle/>
          <a:p>
            <a:r>
              <a:rPr lang="ru-RU" sz="1600" dirty="0" smtClean="0"/>
              <a:t>Накладки для окна</a:t>
            </a:r>
            <a:r>
              <a:rPr lang="ru-RU" sz="2400" dirty="0" smtClean="0"/>
              <a:t/>
            </a:r>
            <a:br>
              <a:rPr lang="ru-RU" sz="2400" dirty="0" smtClean="0"/>
            </a:br>
            <a:r>
              <a:rPr lang="ru-RU" sz="2000" dirty="0" smtClean="0"/>
              <a:t>Боковая накладка коробки</a:t>
            </a:r>
            <a:br>
              <a:rPr lang="ru-RU" sz="2000" dirty="0" smtClean="0"/>
            </a:br>
            <a:r>
              <a:rPr lang="ru-RU" sz="2000" dirty="0" smtClean="0">
                <a:solidFill>
                  <a:srgbClr val="FF0000"/>
                </a:solidFill>
              </a:rPr>
              <a:t>(правая и левая - комплект)</a:t>
            </a:r>
            <a:r>
              <a:rPr lang="ru-RU" sz="2400" dirty="0" smtClean="0"/>
              <a:t/>
            </a:r>
            <a:br>
              <a:rPr lang="ru-RU" sz="2400" dirty="0" smtClean="0"/>
            </a:br>
            <a:r>
              <a:rPr lang="en-US" sz="1600" dirty="0"/>
              <a:t>VELUX PREMIUM (</a:t>
            </a:r>
            <a:r>
              <a:rPr lang="ru-RU" sz="1600" dirty="0"/>
              <a:t>например, </a:t>
            </a:r>
            <a:r>
              <a:rPr lang="en-US" sz="1600" dirty="0"/>
              <a:t>GGL M</a:t>
            </a:r>
            <a:r>
              <a:rPr lang="en-US" sz="1600" dirty="0">
                <a:solidFill>
                  <a:srgbClr val="FF0000"/>
                </a:solidFill>
              </a:rPr>
              <a:t>K</a:t>
            </a:r>
            <a:r>
              <a:rPr lang="en-US" sz="1600" dirty="0"/>
              <a:t>08 3070) </a:t>
            </a:r>
            <a:r>
              <a:rPr lang="ru-RU" sz="1600" dirty="0"/>
              <a:t>- Алюминий</a:t>
            </a: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B5E496-C20A-4259-82D6-EE90691934EF}" type="slidenum">
              <a:rPr lang="ru-RU" smtClean="0"/>
              <a:pPr/>
              <a:t>81</a:t>
            </a:fld>
            <a:endParaRPr lang="ru-RU" dirty="0"/>
          </a:p>
        </p:txBody>
      </p:sp>
      <p:sp>
        <p:nvSpPr>
          <p:cNvPr id="10" name="Flowchart: Alternate Process 9"/>
          <p:cNvSpPr/>
          <p:nvPr/>
        </p:nvSpPr>
        <p:spPr bwMode="auto">
          <a:xfrm>
            <a:off x="7286644" y="5786454"/>
            <a:ext cx="1357322" cy="500066"/>
          </a:xfrm>
          <a:prstGeom prst="flowChartAlternateProcess">
            <a:avLst/>
          </a:prstGeom>
          <a:solidFill>
            <a:schemeClr val="accent3"/>
          </a:solidFill>
          <a:ln w="9525" cap="flat" cmpd="sng" algn="ctr">
            <a:solidFill>
              <a:srgbClr val="ACACAC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80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Verdana" pitchFamily="34" charset="0"/>
                <a:hlinkClick r:id="rId3" action="ppaction://hlinksldjump"/>
              </a:rPr>
              <a:t>В начало</a:t>
            </a:r>
            <a:endParaRPr kumimoji="0" lang="ru-RU" sz="1800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Verdana" pitchFamily="34" charset="0"/>
            </a:endParaRPr>
          </a:p>
        </p:txBody>
      </p:sp>
      <p:sp>
        <p:nvSpPr>
          <p:cNvPr id="9" name="Rectangle 8"/>
          <p:cNvSpPr/>
          <p:nvPr/>
        </p:nvSpPr>
        <p:spPr bwMode="auto">
          <a:xfrm>
            <a:off x="8072462" y="3286124"/>
            <a:ext cx="428628" cy="571504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Verdana" pitchFamily="34" charset="0"/>
            </a:endParaRPr>
          </a:p>
        </p:txBody>
      </p:sp>
      <p:sp>
        <p:nvSpPr>
          <p:cNvPr id="16" name="Rectangle 3"/>
          <p:cNvSpPr txBox="1">
            <a:spLocks noChangeArrowheads="1"/>
          </p:cNvSpPr>
          <p:nvPr/>
        </p:nvSpPr>
        <p:spPr bwMode="auto">
          <a:xfrm>
            <a:off x="359428" y="1643051"/>
            <a:ext cx="8439150" cy="22145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18000" tIns="0" rIns="0" bIns="0" numCol="1" anchor="t" anchorCtr="0" compatLnSpc="1">
            <a:prstTxWarp prst="textNoShape">
              <a:avLst/>
            </a:prstTxWarp>
          </a:bodyPr>
          <a:lstStyle/>
          <a:p>
            <a:pPr marL="342900" lvl="0" indent="-342900" eaLnBrk="1" hangingPunct="1">
              <a:buSzPct val="80000"/>
              <a:buBlip>
                <a:blip r:embed="rId4"/>
              </a:buBlip>
              <a:tabLst>
                <a:tab pos="1274763" algn="l"/>
              </a:tabLst>
              <a:defRPr/>
            </a:pPr>
            <a:r>
              <a:rPr lang="en-US" dirty="0" smtClean="0"/>
              <a:t>GGL, GGU</a:t>
            </a:r>
            <a:r>
              <a:rPr kumimoji="0" lang="ru-RU" sz="18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</a:rPr>
              <a:t>:</a:t>
            </a:r>
          </a:p>
          <a:p>
            <a:pPr marL="342900" lvl="0" indent="-342900" eaLnBrk="1" hangingPunct="1">
              <a:buSzPct val="80000"/>
              <a:buBlip>
                <a:blip r:embed="rId4"/>
              </a:buBlip>
              <a:tabLst>
                <a:tab pos="1274763" algn="l"/>
              </a:tabLst>
            </a:pPr>
            <a:r>
              <a:rPr lang="ru-RU" sz="1400" kern="0" dirty="0" smtClean="0">
                <a:solidFill>
                  <a:schemeClr val="accent2">
                    <a:lumMod val="50000"/>
                  </a:schemeClr>
                </a:solidFill>
                <a:latin typeface="+mn-lt"/>
              </a:rPr>
              <a:t>C</a:t>
            </a:r>
            <a:r>
              <a:rPr lang="en-US" sz="1400" kern="0" dirty="0" smtClean="0">
                <a:solidFill>
                  <a:schemeClr val="accent2">
                    <a:lumMod val="50000"/>
                  </a:schemeClr>
                </a:solidFill>
                <a:latin typeface="+mn-lt"/>
              </a:rPr>
              <a:t>K</a:t>
            </a:r>
            <a:r>
              <a:rPr lang="ru-RU" sz="1400" kern="0" dirty="0" smtClean="0">
                <a:solidFill>
                  <a:schemeClr val="accent2">
                    <a:lumMod val="50000"/>
                  </a:schemeClr>
                </a:solidFill>
                <a:latin typeface="+mn-lt"/>
              </a:rPr>
              <a:t>02 					</a:t>
            </a:r>
            <a:r>
              <a:rPr lang="en-US" sz="1400" kern="0" dirty="0" smtClean="0">
                <a:solidFill>
                  <a:schemeClr val="accent2">
                    <a:lumMod val="50000"/>
                  </a:schemeClr>
                </a:solidFill>
              </a:rPr>
              <a:t>763707-K020</a:t>
            </a:r>
            <a:r>
              <a:rPr lang="ru-RU" sz="1400" kern="0" dirty="0" smtClean="0">
                <a:solidFill>
                  <a:schemeClr val="accent2">
                    <a:lumMod val="50000"/>
                  </a:schemeClr>
                </a:solidFill>
              </a:rPr>
              <a:t> </a:t>
            </a:r>
          </a:p>
          <a:p>
            <a:pPr marL="342900" lvl="0" indent="-342900" eaLnBrk="1" hangingPunct="1">
              <a:buSzPct val="80000"/>
              <a:buBlip>
                <a:blip r:embed="rId4"/>
              </a:buBlip>
              <a:tabLst>
                <a:tab pos="1274763" algn="l"/>
              </a:tabLst>
            </a:pPr>
            <a:r>
              <a:rPr kumimoji="0" lang="ru-RU" sz="1400" b="0" i="0" u="none" strike="noStrike" kern="0" cap="none" spc="0" normalizeH="0" baseline="0" noProof="0" dirty="0" smtClean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uLnTx/>
                <a:uFillTx/>
                <a:latin typeface="+mn-lt"/>
              </a:rPr>
              <a:t>C</a:t>
            </a:r>
            <a:r>
              <a:rPr kumimoji="0" lang="en-US" sz="1400" b="0" i="0" u="none" strike="noStrike" kern="0" cap="none" spc="0" normalizeH="0" baseline="0" noProof="0" dirty="0" smtClean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uLnTx/>
                <a:uFillTx/>
                <a:latin typeface="+mn-lt"/>
              </a:rPr>
              <a:t>K</a:t>
            </a:r>
            <a:r>
              <a:rPr kumimoji="0" lang="ru-RU" sz="1400" b="0" i="0" u="none" strike="noStrike" kern="0" cap="none" spc="0" normalizeH="0" baseline="0" noProof="0" dirty="0" smtClean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uLnTx/>
                <a:uFillTx/>
                <a:latin typeface="+mn-lt"/>
              </a:rPr>
              <a:t>04, F</a:t>
            </a:r>
            <a:r>
              <a:rPr kumimoji="0" lang="en-US" sz="1400" b="0" i="0" u="none" strike="noStrike" kern="0" cap="none" spc="0" normalizeH="0" baseline="0" noProof="0" dirty="0" smtClean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uLnTx/>
                <a:uFillTx/>
                <a:latin typeface="+mn-lt"/>
              </a:rPr>
              <a:t>K</a:t>
            </a:r>
            <a:r>
              <a:rPr kumimoji="0" lang="ru-RU" sz="1400" b="0" i="0" u="none" strike="noStrike" kern="0" cap="none" spc="0" normalizeH="0" baseline="0" noProof="0" dirty="0" smtClean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uLnTx/>
                <a:uFillTx/>
                <a:latin typeface="+mn-lt"/>
              </a:rPr>
              <a:t>04, M</a:t>
            </a:r>
            <a:r>
              <a:rPr kumimoji="0" lang="en-US" sz="1400" b="0" i="0" u="none" strike="noStrike" kern="0" cap="none" spc="0" normalizeH="0" baseline="0" noProof="0" dirty="0" smtClean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uLnTx/>
                <a:uFillTx/>
                <a:latin typeface="+mn-lt"/>
              </a:rPr>
              <a:t>K</a:t>
            </a:r>
            <a:r>
              <a:rPr kumimoji="0" lang="ru-RU" sz="1400" b="0" i="0" u="none" strike="noStrike" kern="0" cap="none" spc="0" normalizeH="0" baseline="0" noProof="0" dirty="0" smtClean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uLnTx/>
                <a:uFillTx/>
                <a:latin typeface="+mn-lt"/>
              </a:rPr>
              <a:t>04			</a:t>
            </a:r>
            <a:r>
              <a:rPr lang="en-US" sz="1400" kern="0" dirty="0" smtClean="0">
                <a:solidFill>
                  <a:schemeClr val="accent2">
                    <a:lumMod val="50000"/>
                  </a:schemeClr>
                </a:solidFill>
              </a:rPr>
              <a:t>763707-K040</a:t>
            </a:r>
            <a:r>
              <a:rPr lang="ru-RU" sz="1400" kern="0" dirty="0" smtClean="0">
                <a:solidFill>
                  <a:schemeClr val="accent2">
                    <a:lumMod val="50000"/>
                  </a:schemeClr>
                </a:solidFill>
              </a:rPr>
              <a:t> </a:t>
            </a:r>
            <a:r>
              <a:rPr kumimoji="0" lang="ru-RU" sz="1400" b="0" i="0" u="none" strike="noStrike" kern="0" cap="none" spc="0" normalizeH="0" baseline="0" noProof="0" dirty="0" smtClean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uLnTx/>
                <a:uFillTx/>
                <a:latin typeface="+mn-lt"/>
              </a:rPr>
              <a:t>		</a:t>
            </a:r>
          </a:p>
          <a:p>
            <a:pPr marL="342900" lvl="0" indent="-342900" eaLnBrk="1" hangingPunct="1">
              <a:buSzPct val="80000"/>
              <a:buBlip>
                <a:blip r:embed="rId4"/>
              </a:buBlip>
              <a:tabLst>
                <a:tab pos="1274763" algn="l"/>
              </a:tabLst>
            </a:pPr>
            <a:r>
              <a:rPr kumimoji="0" lang="ru-RU" sz="1400" b="0" i="0" u="none" strike="noStrike" kern="0" cap="none" spc="0" normalizeH="0" baseline="0" noProof="0" dirty="0" smtClean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uLnTx/>
                <a:uFillTx/>
                <a:latin typeface="+mn-lt"/>
              </a:rPr>
              <a:t>F</a:t>
            </a:r>
            <a:r>
              <a:rPr kumimoji="0" lang="en-US" sz="1400" b="0" i="0" u="none" strike="noStrike" kern="0" cap="none" spc="0" normalizeH="0" baseline="0" noProof="0" dirty="0" smtClean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uLnTx/>
                <a:uFillTx/>
                <a:latin typeface="+mn-lt"/>
              </a:rPr>
              <a:t>K</a:t>
            </a:r>
            <a:r>
              <a:rPr kumimoji="0" lang="ru-RU" sz="1400" b="0" i="0" u="none" strike="noStrike" kern="0" cap="none" spc="0" normalizeH="0" baseline="0" noProof="0" dirty="0" smtClean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uLnTx/>
                <a:uFillTx/>
                <a:latin typeface="+mn-lt"/>
              </a:rPr>
              <a:t>06, M</a:t>
            </a:r>
            <a:r>
              <a:rPr kumimoji="0" lang="en-US" sz="1400" b="0" i="0" u="none" strike="noStrike" kern="0" cap="none" spc="0" normalizeH="0" baseline="0" noProof="0" dirty="0" smtClean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uLnTx/>
                <a:uFillTx/>
                <a:latin typeface="+mn-lt"/>
              </a:rPr>
              <a:t>K0</a:t>
            </a:r>
            <a:r>
              <a:rPr kumimoji="0" lang="ru-RU" sz="1400" b="0" i="0" u="none" strike="noStrike" kern="0" cap="none" spc="0" normalizeH="0" baseline="0" noProof="0" dirty="0" smtClean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uLnTx/>
                <a:uFillTx/>
                <a:latin typeface="+mn-lt"/>
              </a:rPr>
              <a:t>6, P</a:t>
            </a:r>
            <a:r>
              <a:rPr kumimoji="0" lang="en-US" sz="1400" b="0" i="0" u="none" strike="noStrike" kern="0" cap="none" spc="0" normalizeH="0" baseline="0" noProof="0" dirty="0" smtClean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uLnTx/>
                <a:uFillTx/>
                <a:latin typeface="+mn-lt"/>
              </a:rPr>
              <a:t>K</a:t>
            </a:r>
            <a:r>
              <a:rPr kumimoji="0" lang="ru-RU" sz="1400" b="0" i="0" u="none" strike="noStrike" kern="0" cap="none" spc="0" normalizeH="0" baseline="0" noProof="0" dirty="0" smtClean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uLnTx/>
                <a:uFillTx/>
                <a:latin typeface="+mn-lt"/>
              </a:rPr>
              <a:t>06, S</a:t>
            </a:r>
            <a:r>
              <a:rPr kumimoji="0" lang="en-US" sz="1400" b="0" i="0" u="none" strike="noStrike" kern="0" cap="none" spc="0" normalizeH="0" baseline="0" noProof="0" dirty="0" smtClean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uLnTx/>
                <a:uFillTx/>
                <a:latin typeface="+mn-lt"/>
              </a:rPr>
              <a:t>K</a:t>
            </a:r>
            <a:r>
              <a:rPr kumimoji="0" lang="ru-RU" sz="1400" b="0" i="0" u="none" strike="noStrike" kern="0" cap="none" spc="0" normalizeH="0" baseline="0" noProof="0" dirty="0" smtClean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uLnTx/>
                <a:uFillTx/>
                <a:latin typeface="+mn-lt"/>
              </a:rPr>
              <a:t>06			</a:t>
            </a:r>
            <a:r>
              <a:rPr lang="en-US" sz="1400" kern="0" dirty="0" smtClean="0">
                <a:solidFill>
                  <a:schemeClr val="accent2">
                    <a:lumMod val="50000"/>
                  </a:schemeClr>
                </a:solidFill>
              </a:rPr>
              <a:t>763707-K060</a:t>
            </a:r>
            <a:r>
              <a:rPr lang="ru-RU" sz="1400" kern="0" dirty="0" smtClean="0">
                <a:solidFill>
                  <a:schemeClr val="accent2">
                    <a:lumMod val="50000"/>
                  </a:schemeClr>
                </a:solidFill>
              </a:rPr>
              <a:t> </a:t>
            </a:r>
            <a:r>
              <a:rPr lang="ru-RU" sz="1400" kern="0" dirty="0" smtClean="0">
                <a:solidFill>
                  <a:schemeClr val="accent2">
                    <a:lumMod val="50000"/>
                  </a:schemeClr>
                </a:solidFill>
                <a:latin typeface="+mn-lt"/>
              </a:rPr>
              <a:t>	</a:t>
            </a:r>
            <a:endParaRPr kumimoji="0" lang="ru-RU" sz="1400" b="0" i="0" u="none" strike="noStrike" kern="0" cap="none" spc="0" normalizeH="0" baseline="0" noProof="0" dirty="0" smtClean="0">
              <a:ln>
                <a:noFill/>
              </a:ln>
              <a:solidFill>
                <a:schemeClr val="accent2">
                  <a:lumMod val="50000"/>
                </a:schemeClr>
              </a:solidFill>
              <a:effectLst/>
              <a:uLnTx/>
              <a:uFillTx/>
              <a:latin typeface="+mn-lt"/>
            </a:endParaRPr>
          </a:p>
          <a:p>
            <a:pPr marL="342900" lvl="0" indent="-342900" eaLnBrk="1" hangingPunct="1">
              <a:buSzPct val="80000"/>
              <a:buBlip>
                <a:blip r:embed="rId4"/>
              </a:buBlip>
              <a:tabLst>
                <a:tab pos="1274763" algn="l"/>
              </a:tabLst>
            </a:pPr>
            <a:r>
              <a:rPr kumimoji="0" lang="ru-RU" sz="1400" b="0" i="0" u="none" strike="noStrike" kern="0" cap="none" spc="0" normalizeH="0" baseline="0" noProof="0" dirty="0" smtClean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uLnTx/>
                <a:uFillTx/>
                <a:latin typeface="+mn-lt"/>
              </a:rPr>
              <a:t>M</a:t>
            </a:r>
            <a:r>
              <a:rPr kumimoji="0" lang="en-US" sz="1400" b="0" i="0" u="none" strike="noStrike" kern="0" cap="none" spc="0" normalizeH="0" baseline="0" noProof="0" dirty="0" smtClean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uLnTx/>
                <a:uFillTx/>
                <a:latin typeface="+mn-lt"/>
              </a:rPr>
              <a:t>K</a:t>
            </a:r>
            <a:r>
              <a:rPr kumimoji="0" lang="ru-RU" sz="1400" b="0" i="0" u="none" strike="noStrike" kern="0" cap="none" spc="0" normalizeH="0" baseline="0" noProof="0" dirty="0" smtClean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uLnTx/>
                <a:uFillTx/>
                <a:latin typeface="+mn-lt"/>
              </a:rPr>
              <a:t>08, P</a:t>
            </a:r>
            <a:r>
              <a:rPr kumimoji="0" lang="en-US" sz="1400" b="0" i="0" u="none" strike="noStrike" kern="0" cap="none" spc="0" normalizeH="0" baseline="0" noProof="0" dirty="0" smtClean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uLnTx/>
                <a:uFillTx/>
                <a:latin typeface="+mn-lt"/>
              </a:rPr>
              <a:t>K</a:t>
            </a:r>
            <a:r>
              <a:rPr kumimoji="0" lang="ru-RU" sz="1400" b="0" i="0" u="none" strike="noStrike" kern="0" cap="none" spc="0" normalizeH="0" baseline="0" noProof="0" dirty="0" smtClean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uLnTx/>
                <a:uFillTx/>
                <a:latin typeface="+mn-lt"/>
              </a:rPr>
              <a:t>08, S</a:t>
            </a:r>
            <a:r>
              <a:rPr kumimoji="0" lang="en-US" sz="1400" b="0" i="0" u="none" strike="noStrike" kern="0" cap="none" spc="0" normalizeH="0" baseline="0" noProof="0" dirty="0" smtClean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uLnTx/>
                <a:uFillTx/>
                <a:latin typeface="+mn-lt"/>
              </a:rPr>
              <a:t>K</a:t>
            </a:r>
            <a:r>
              <a:rPr kumimoji="0" lang="ru-RU" sz="1400" b="0" i="0" u="none" strike="noStrike" kern="0" cap="none" spc="0" normalizeH="0" baseline="0" noProof="0" dirty="0" smtClean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uLnTx/>
                <a:uFillTx/>
                <a:latin typeface="+mn-lt"/>
              </a:rPr>
              <a:t>08</a:t>
            </a:r>
            <a:r>
              <a:rPr lang="ru-RU" sz="1400" kern="0" dirty="0" smtClean="0">
                <a:solidFill>
                  <a:schemeClr val="accent2">
                    <a:lumMod val="50000"/>
                  </a:schemeClr>
                </a:solidFill>
                <a:latin typeface="+mn-lt"/>
              </a:rPr>
              <a:t>			</a:t>
            </a:r>
            <a:r>
              <a:rPr lang="en-US" sz="1400" kern="0" dirty="0" smtClean="0">
                <a:solidFill>
                  <a:schemeClr val="accent2">
                    <a:lumMod val="50000"/>
                  </a:schemeClr>
                </a:solidFill>
              </a:rPr>
              <a:t>763707-K080 </a:t>
            </a:r>
          </a:p>
          <a:p>
            <a:pPr marL="342900" lvl="0" indent="-342900" eaLnBrk="1" hangingPunct="1">
              <a:buSzPct val="80000"/>
              <a:buBlip>
                <a:blip r:embed="rId4"/>
              </a:buBlip>
              <a:tabLst>
                <a:tab pos="1274763" algn="l"/>
              </a:tabLst>
            </a:pPr>
            <a:r>
              <a:rPr kumimoji="0" lang="ru-RU" sz="1400" b="0" i="0" u="none" strike="noStrike" kern="0" cap="none" spc="0" normalizeH="0" baseline="0" noProof="0" dirty="0" smtClean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uLnTx/>
                <a:uFillTx/>
                <a:latin typeface="+mn-lt"/>
              </a:rPr>
              <a:t>M</a:t>
            </a:r>
            <a:r>
              <a:rPr kumimoji="0" lang="en-US" sz="1400" b="0" i="0" u="none" strike="noStrike" kern="0" cap="none" spc="0" normalizeH="0" baseline="0" noProof="0" dirty="0" smtClean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uLnTx/>
                <a:uFillTx/>
                <a:latin typeface="+mn-lt"/>
              </a:rPr>
              <a:t>K</a:t>
            </a:r>
            <a:r>
              <a:rPr kumimoji="0" lang="ru-RU" sz="1400" b="0" i="0" u="none" strike="noStrike" kern="0" cap="none" spc="0" normalizeH="0" baseline="0" noProof="0" dirty="0" smtClean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uLnTx/>
                <a:uFillTx/>
                <a:latin typeface="+mn-lt"/>
              </a:rPr>
              <a:t>10 					</a:t>
            </a:r>
            <a:r>
              <a:rPr lang="en-US" sz="1400" kern="0" dirty="0" smtClean="0">
                <a:solidFill>
                  <a:schemeClr val="accent2">
                    <a:lumMod val="50000"/>
                  </a:schemeClr>
                </a:solidFill>
              </a:rPr>
              <a:t>763707-K100</a:t>
            </a:r>
            <a:endParaRPr kumimoji="0" lang="ru-RU" sz="1400" b="0" i="0" u="none" strike="noStrike" kern="0" cap="none" spc="0" normalizeH="0" baseline="0" noProof="0" dirty="0">
              <a:ln>
                <a:noFill/>
              </a:ln>
              <a:solidFill>
                <a:schemeClr val="accent2">
                  <a:lumMod val="50000"/>
                </a:schemeClr>
              </a:solidFill>
              <a:effectLst/>
              <a:uLnTx/>
              <a:uFillTx/>
              <a:latin typeface="+mn-lt"/>
            </a:endParaRPr>
          </a:p>
        </p:txBody>
      </p:sp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5" cstate="print"/>
          <a:srcRect l="59534" t="22457" r="37288" b="23517"/>
          <a:stretch>
            <a:fillRect/>
          </a:stretch>
        </p:blipFill>
        <p:spPr bwMode="auto">
          <a:xfrm>
            <a:off x="6715140" y="1643050"/>
            <a:ext cx="285752" cy="3643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2" name="TextBox 11"/>
          <p:cNvSpPr txBox="1"/>
          <p:nvPr/>
        </p:nvSpPr>
        <p:spPr>
          <a:xfrm>
            <a:off x="500034" y="5857892"/>
            <a:ext cx="55721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hlinkClick r:id="rId6" action="ppaction://hlinksldjump"/>
              </a:rPr>
              <a:t>Вернуться к окнам</a:t>
            </a:r>
            <a:endParaRPr lang="ru-RU" dirty="0"/>
          </a:p>
        </p:txBody>
      </p:sp>
      <p:pic>
        <p:nvPicPr>
          <p:cNvPr id="13" name="Picture 2"/>
          <p:cNvPicPr>
            <a:picLocks noChangeAspect="1" noChangeArrowheads="1"/>
          </p:cNvPicPr>
          <p:nvPr/>
        </p:nvPicPr>
        <p:blipFill>
          <a:blip r:embed="rId5" cstate="print"/>
          <a:srcRect l="86547" t="43644" r="9481" b="5508"/>
          <a:stretch>
            <a:fillRect/>
          </a:stretch>
        </p:blipFill>
        <p:spPr bwMode="auto">
          <a:xfrm>
            <a:off x="7032448" y="1724797"/>
            <a:ext cx="234375" cy="34290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20625726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Rectangle 2"/>
          <p:cNvSpPr>
            <a:spLocks noGrp="1" noChangeArrowheads="1"/>
          </p:cNvSpPr>
          <p:nvPr>
            <p:ph type="title"/>
          </p:nvPr>
        </p:nvSpPr>
        <p:spPr>
          <a:xfrm>
            <a:off x="347663" y="168275"/>
            <a:ext cx="7032625" cy="1331899"/>
          </a:xfrm>
        </p:spPr>
        <p:txBody>
          <a:bodyPr/>
          <a:lstStyle/>
          <a:p>
            <a:r>
              <a:rPr lang="ru-RU" sz="1600" dirty="0" smtClean="0"/>
              <a:t>Накладки для окна</a:t>
            </a:r>
            <a:r>
              <a:rPr lang="ru-RU" sz="2400" dirty="0" smtClean="0"/>
              <a:t/>
            </a:r>
            <a:br>
              <a:rPr lang="ru-RU" sz="2400" dirty="0" smtClean="0"/>
            </a:br>
            <a:r>
              <a:rPr lang="ru-RU" sz="2000" dirty="0" smtClean="0"/>
              <a:t>Боковая накладка коробки</a:t>
            </a:r>
            <a:br>
              <a:rPr lang="ru-RU" sz="2000" dirty="0" smtClean="0"/>
            </a:br>
            <a:r>
              <a:rPr lang="ru-RU" sz="2000" dirty="0">
                <a:solidFill>
                  <a:srgbClr val="FF0000"/>
                </a:solidFill>
              </a:rPr>
              <a:t>(правая и левая - комплект)</a:t>
            </a:r>
            <a:r>
              <a:rPr lang="ru-RU" sz="2400" dirty="0" smtClean="0"/>
              <a:t/>
            </a:r>
            <a:br>
              <a:rPr lang="ru-RU" sz="2400" dirty="0" smtClean="0"/>
            </a:br>
            <a:r>
              <a:rPr lang="ru-RU" sz="1600" dirty="0" smtClean="0"/>
              <a:t>VELUX PREMIUM (например, GGL M</a:t>
            </a:r>
            <a:r>
              <a:rPr lang="ru-RU" sz="1600" dirty="0" smtClean="0">
                <a:solidFill>
                  <a:srgbClr val="FF0000"/>
                </a:solidFill>
              </a:rPr>
              <a:t>K</a:t>
            </a:r>
            <a:r>
              <a:rPr lang="ru-RU" sz="1600" dirty="0" smtClean="0"/>
              <a:t>08 3</a:t>
            </a:r>
            <a:r>
              <a:rPr lang="en-US" sz="1600" dirty="0" smtClean="0"/>
              <a:t>1</a:t>
            </a:r>
            <a:r>
              <a:rPr lang="ru-RU" sz="1600" dirty="0" smtClean="0"/>
              <a:t>70) - Медь</a:t>
            </a:r>
            <a:endParaRPr lang="ru-RU" sz="1600" dirty="0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B5E496-C20A-4259-82D6-EE90691934EF}" type="slidenum">
              <a:rPr lang="ru-RU" smtClean="0"/>
              <a:pPr/>
              <a:t>82</a:t>
            </a:fld>
            <a:endParaRPr lang="ru-RU" dirty="0"/>
          </a:p>
        </p:txBody>
      </p:sp>
      <p:sp>
        <p:nvSpPr>
          <p:cNvPr id="10" name="Flowchart: Alternate Process 9"/>
          <p:cNvSpPr/>
          <p:nvPr/>
        </p:nvSpPr>
        <p:spPr bwMode="auto">
          <a:xfrm>
            <a:off x="7286644" y="5786454"/>
            <a:ext cx="1357322" cy="500066"/>
          </a:xfrm>
          <a:prstGeom prst="flowChartAlternateProcess">
            <a:avLst/>
          </a:prstGeom>
          <a:solidFill>
            <a:schemeClr val="accent3"/>
          </a:solidFill>
          <a:ln w="9525" cap="flat" cmpd="sng" algn="ctr">
            <a:solidFill>
              <a:srgbClr val="ACACAC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80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Verdana" pitchFamily="34" charset="0"/>
                <a:hlinkClick r:id="rId3" action="ppaction://hlinksldjump"/>
              </a:rPr>
              <a:t>В начало</a:t>
            </a:r>
            <a:endParaRPr kumimoji="0" lang="ru-RU" sz="1800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Verdana" pitchFamily="34" charset="0"/>
            </a:endParaRPr>
          </a:p>
        </p:txBody>
      </p:sp>
      <p:sp>
        <p:nvSpPr>
          <p:cNvPr id="9" name="Rectangle 8"/>
          <p:cNvSpPr/>
          <p:nvPr/>
        </p:nvSpPr>
        <p:spPr bwMode="auto">
          <a:xfrm>
            <a:off x="8072462" y="3286124"/>
            <a:ext cx="428628" cy="571504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Verdana" pitchFamily="34" charset="0"/>
            </a:endParaRPr>
          </a:p>
        </p:txBody>
      </p:sp>
      <p:sp>
        <p:nvSpPr>
          <p:cNvPr id="16" name="Rectangle 3"/>
          <p:cNvSpPr txBox="1">
            <a:spLocks noChangeArrowheads="1"/>
          </p:cNvSpPr>
          <p:nvPr/>
        </p:nvSpPr>
        <p:spPr bwMode="auto">
          <a:xfrm>
            <a:off x="359428" y="1643051"/>
            <a:ext cx="8439150" cy="22145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18000" tIns="0" rIns="0" bIns="0" numCol="1" anchor="t" anchorCtr="0" compatLnSpc="1">
            <a:prstTxWarp prst="textNoShape">
              <a:avLst/>
            </a:prstTxWarp>
          </a:bodyPr>
          <a:lstStyle/>
          <a:p>
            <a:pPr marL="342900" lvl="0" indent="-342900" eaLnBrk="1" hangingPunct="1">
              <a:buSzPct val="80000"/>
              <a:buBlip>
                <a:blip r:embed="rId4"/>
              </a:buBlip>
              <a:tabLst>
                <a:tab pos="1274763" algn="l"/>
              </a:tabLst>
              <a:defRPr/>
            </a:pPr>
            <a:r>
              <a:rPr lang="ru-RU" dirty="0" smtClean="0"/>
              <a:t>GGL, GGU</a:t>
            </a:r>
            <a:r>
              <a:rPr kumimoji="0" lang="ru-RU" sz="18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</a:rPr>
              <a:t>:</a:t>
            </a:r>
          </a:p>
          <a:p>
            <a:pPr marL="342900" lvl="0" indent="-342900" eaLnBrk="1" hangingPunct="1">
              <a:buSzPct val="80000"/>
              <a:buBlip>
                <a:blip r:embed="rId4"/>
              </a:buBlip>
              <a:tabLst>
                <a:tab pos="1274763" algn="l"/>
              </a:tabLst>
            </a:pPr>
            <a:r>
              <a:rPr lang="ru-RU" sz="1400" kern="0" dirty="0" smtClean="0">
                <a:solidFill>
                  <a:schemeClr val="accent2">
                    <a:lumMod val="50000"/>
                  </a:schemeClr>
                </a:solidFill>
                <a:latin typeface="+mn-lt"/>
              </a:rPr>
              <a:t>CK02 					</a:t>
            </a:r>
            <a:r>
              <a:rPr lang="ru-RU" sz="1400" kern="0" dirty="0" smtClean="0">
                <a:solidFill>
                  <a:schemeClr val="accent2">
                    <a:lumMod val="50000"/>
                  </a:schemeClr>
                </a:solidFill>
              </a:rPr>
              <a:t>763707-K021 </a:t>
            </a:r>
          </a:p>
          <a:p>
            <a:pPr marL="342900" lvl="0" indent="-342900" eaLnBrk="1" hangingPunct="1">
              <a:buSzPct val="80000"/>
              <a:buBlip>
                <a:blip r:embed="rId4"/>
              </a:buBlip>
              <a:tabLst>
                <a:tab pos="1274763" algn="l"/>
              </a:tabLst>
            </a:pPr>
            <a:r>
              <a:rPr kumimoji="0" lang="ru-RU" sz="1400" b="0" i="0" u="none" strike="noStrike" kern="0" cap="none" spc="0" normalizeH="0" baseline="0" noProof="0" dirty="0" smtClean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uLnTx/>
                <a:uFillTx/>
                <a:latin typeface="+mn-lt"/>
              </a:rPr>
              <a:t>CK04, FK04, MK04			</a:t>
            </a:r>
            <a:r>
              <a:rPr lang="ru-RU" sz="1400" kern="0" dirty="0" smtClean="0">
                <a:solidFill>
                  <a:schemeClr val="accent2">
                    <a:lumMod val="50000"/>
                  </a:schemeClr>
                </a:solidFill>
              </a:rPr>
              <a:t>763707-K041</a:t>
            </a:r>
            <a:r>
              <a:rPr lang="ru-RU" sz="1400" kern="0" dirty="0" smtClean="0">
                <a:solidFill>
                  <a:schemeClr val="accent2">
                    <a:lumMod val="50000"/>
                  </a:schemeClr>
                </a:solidFill>
              </a:rPr>
              <a:t> </a:t>
            </a:r>
            <a:r>
              <a:rPr kumimoji="0" lang="ru-RU" sz="1400" b="0" i="0" u="none" strike="noStrike" kern="0" cap="none" spc="0" normalizeH="0" baseline="0" noProof="0" dirty="0" smtClean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uLnTx/>
                <a:uFillTx/>
                <a:latin typeface="+mn-lt"/>
              </a:rPr>
              <a:t>		</a:t>
            </a:r>
          </a:p>
          <a:p>
            <a:pPr marL="342900" lvl="0" indent="-342900" eaLnBrk="1" hangingPunct="1">
              <a:buSzPct val="80000"/>
              <a:buBlip>
                <a:blip r:embed="rId4"/>
              </a:buBlip>
              <a:tabLst>
                <a:tab pos="1274763" algn="l"/>
              </a:tabLst>
            </a:pPr>
            <a:r>
              <a:rPr kumimoji="0" lang="ru-RU" sz="1400" b="0" i="0" u="none" strike="noStrike" kern="0" cap="none" spc="0" normalizeH="0" baseline="0" noProof="0" dirty="0" smtClean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uLnTx/>
                <a:uFillTx/>
                <a:latin typeface="+mn-lt"/>
              </a:rPr>
              <a:t>FK06, MK06, PK06, SK06			</a:t>
            </a:r>
            <a:r>
              <a:rPr lang="ru-RU" sz="1400" kern="0" dirty="0" smtClean="0">
                <a:solidFill>
                  <a:schemeClr val="accent2">
                    <a:lumMod val="50000"/>
                  </a:schemeClr>
                </a:solidFill>
              </a:rPr>
              <a:t>763707-K061</a:t>
            </a:r>
            <a:r>
              <a:rPr lang="ru-RU" sz="1400" kern="0" dirty="0" smtClean="0">
                <a:solidFill>
                  <a:schemeClr val="accent2">
                    <a:lumMod val="50000"/>
                  </a:schemeClr>
                </a:solidFill>
              </a:rPr>
              <a:t> </a:t>
            </a:r>
            <a:r>
              <a:rPr lang="ru-RU" sz="1400" kern="0" dirty="0" smtClean="0">
                <a:solidFill>
                  <a:schemeClr val="accent2">
                    <a:lumMod val="50000"/>
                  </a:schemeClr>
                </a:solidFill>
                <a:latin typeface="+mn-lt"/>
              </a:rPr>
              <a:t>	</a:t>
            </a:r>
            <a:endParaRPr kumimoji="0" lang="ru-RU" sz="1400" b="0" i="0" u="none" strike="noStrike" kern="0" cap="none" spc="0" normalizeH="0" baseline="0" noProof="0" dirty="0" smtClean="0">
              <a:ln>
                <a:noFill/>
              </a:ln>
              <a:solidFill>
                <a:schemeClr val="accent2">
                  <a:lumMod val="50000"/>
                </a:schemeClr>
              </a:solidFill>
              <a:effectLst/>
              <a:uLnTx/>
              <a:uFillTx/>
              <a:latin typeface="+mn-lt"/>
            </a:endParaRPr>
          </a:p>
          <a:p>
            <a:pPr marL="342900" lvl="0" indent="-342900" eaLnBrk="1" hangingPunct="1">
              <a:buSzPct val="80000"/>
              <a:buBlip>
                <a:blip r:embed="rId4"/>
              </a:buBlip>
              <a:tabLst>
                <a:tab pos="1274763" algn="l"/>
              </a:tabLst>
            </a:pPr>
            <a:r>
              <a:rPr kumimoji="0" lang="ru-RU" sz="1400" b="0" i="0" u="none" strike="noStrike" kern="0" cap="none" spc="0" normalizeH="0" baseline="0" noProof="0" dirty="0" smtClean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uLnTx/>
                <a:uFillTx/>
                <a:latin typeface="+mn-lt"/>
              </a:rPr>
              <a:t>MK08, PK08, SK08</a:t>
            </a:r>
            <a:r>
              <a:rPr lang="ru-RU" sz="1400" kern="0" dirty="0" smtClean="0">
                <a:solidFill>
                  <a:schemeClr val="accent2">
                    <a:lumMod val="50000"/>
                  </a:schemeClr>
                </a:solidFill>
                <a:latin typeface="+mn-lt"/>
              </a:rPr>
              <a:t>			</a:t>
            </a:r>
            <a:r>
              <a:rPr lang="ru-RU" sz="1400" kern="0" dirty="0" smtClean="0">
                <a:solidFill>
                  <a:schemeClr val="accent2">
                    <a:lumMod val="50000"/>
                  </a:schemeClr>
                </a:solidFill>
              </a:rPr>
              <a:t>763707-K081 </a:t>
            </a:r>
          </a:p>
          <a:p>
            <a:pPr marL="342900" lvl="0" indent="-342900" eaLnBrk="1" hangingPunct="1">
              <a:buSzPct val="80000"/>
              <a:buBlip>
                <a:blip r:embed="rId4"/>
              </a:buBlip>
              <a:tabLst>
                <a:tab pos="1274763" algn="l"/>
              </a:tabLst>
            </a:pPr>
            <a:r>
              <a:rPr kumimoji="0" lang="ru-RU" sz="1400" b="0" i="0" u="none" strike="noStrike" kern="0" cap="none" spc="0" normalizeH="0" baseline="0" noProof="0" dirty="0" smtClean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uLnTx/>
                <a:uFillTx/>
                <a:latin typeface="+mn-lt"/>
              </a:rPr>
              <a:t>MK10 					</a:t>
            </a:r>
            <a:r>
              <a:rPr lang="ru-RU" sz="1400" kern="0" dirty="0" smtClean="0">
                <a:solidFill>
                  <a:schemeClr val="accent2">
                    <a:lumMod val="50000"/>
                  </a:schemeClr>
                </a:solidFill>
              </a:rPr>
              <a:t>763707-K101</a:t>
            </a:r>
            <a:endParaRPr kumimoji="0" lang="ru-RU" sz="1400" b="0" i="0" u="none" strike="noStrike" kern="0" cap="none" spc="0" normalizeH="0" baseline="0" noProof="0" dirty="0">
              <a:ln>
                <a:noFill/>
              </a:ln>
              <a:solidFill>
                <a:schemeClr val="accent2">
                  <a:lumMod val="50000"/>
                </a:schemeClr>
              </a:solidFill>
              <a:effectLst/>
              <a:uLnTx/>
              <a:uFillTx/>
              <a:latin typeface="+mn-lt"/>
            </a:endParaRPr>
          </a:p>
        </p:txBody>
      </p:sp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5" cstate="print"/>
          <a:srcRect l="59534" t="22457" r="37288" b="23517"/>
          <a:stretch>
            <a:fillRect/>
          </a:stretch>
        </p:blipFill>
        <p:spPr bwMode="auto">
          <a:xfrm>
            <a:off x="6715140" y="1643050"/>
            <a:ext cx="285752" cy="3643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2" name="TextBox 11"/>
          <p:cNvSpPr txBox="1"/>
          <p:nvPr/>
        </p:nvSpPr>
        <p:spPr>
          <a:xfrm>
            <a:off x="500034" y="5857892"/>
            <a:ext cx="55721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hlinkClick r:id="rId6" action="ppaction://hlinksldjump"/>
              </a:rPr>
              <a:t>Вернуться к окнам</a:t>
            </a:r>
            <a:endParaRPr lang="ru-RU" dirty="0"/>
          </a:p>
        </p:txBody>
      </p:sp>
      <p:pic>
        <p:nvPicPr>
          <p:cNvPr id="13" name="Picture 2"/>
          <p:cNvPicPr>
            <a:picLocks noChangeAspect="1" noChangeArrowheads="1"/>
          </p:cNvPicPr>
          <p:nvPr/>
        </p:nvPicPr>
        <p:blipFill>
          <a:blip r:embed="rId5" cstate="print"/>
          <a:srcRect l="86547" t="43644" r="9481" b="5508"/>
          <a:stretch>
            <a:fillRect/>
          </a:stretch>
        </p:blipFill>
        <p:spPr bwMode="auto">
          <a:xfrm>
            <a:off x="7032448" y="1724797"/>
            <a:ext cx="234375" cy="34290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38293374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47663" y="1219200"/>
            <a:ext cx="8439150" cy="4082008"/>
          </a:xfrm>
        </p:spPr>
        <p:txBody>
          <a:bodyPr/>
          <a:lstStyle/>
          <a:p>
            <a:r>
              <a:rPr lang="ru-RU" dirty="0" smtClean="0"/>
              <a:t>2003-2015 </a:t>
            </a:r>
            <a:r>
              <a:rPr lang="ru-RU" dirty="0" err="1" smtClean="0"/>
              <a:t>гг</a:t>
            </a:r>
            <a:r>
              <a:rPr lang="ru-RU" dirty="0" smtClean="0"/>
              <a:t> (например,  </a:t>
            </a:r>
            <a:r>
              <a:rPr lang="en-US" dirty="0" smtClean="0"/>
              <a:t>GGL M08 3073G)</a:t>
            </a:r>
            <a:r>
              <a:rPr lang="ru-RU" dirty="0" smtClean="0"/>
              <a:t> - </a:t>
            </a:r>
            <a:r>
              <a:rPr lang="ru-RU" dirty="0" smtClean="0">
                <a:hlinkClick r:id="rId2" action="ppaction://hlinksldjump"/>
              </a:rPr>
              <a:t>Алюминий</a:t>
            </a:r>
            <a:endParaRPr lang="ru-RU" dirty="0" smtClean="0"/>
          </a:p>
          <a:p>
            <a:r>
              <a:rPr lang="ru-RU" dirty="0"/>
              <a:t>2003-2015 </a:t>
            </a:r>
            <a:r>
              <a:rPr lang="ru-RU" dirty="0" err="1"/>
              <a:t>гг</a:t>
            </a:r>
            <a:r>
              <a:rPr lang="ru-RU" dirty="0"/>
              <a:t> </a:t>
            </a:r>
            <a:r>
              <a:rPr lang="ru-RU" dirty="0" smtClean="0"/>
              <a:t>(например,  </a:t>
            </a:r>
            <a:r>
              <a:rPr lang="en-US" dirty="0" smtClean="0"/>
              <a:t>GGL M08 3</a:t>
            </a:r>
            <a:r>
              <a:rPr lang="ru-RU" dirty="0" smtClean="0"/>
              <a:t>173</a:t>
            </a:r>
            <a:r>
              <a:rPr lang="en-US" dirty="0" smtClean="0"/>
              <a:t>G)</a:t>
            </a:r>
            <a:r>
              <a:rPr lang="ru-RU" dirty="0" smtClean="0"/>
              <a:t> - </a:t>
            </a:r>
            <a:r>
              <a:rPr lang="ru-RU" dirty="0" smtClean="0">
                <a:hlinkClick r:id="rId3" action="ppaction://hlinksldjump"/>
              </a:rPr>
              <a:t>Медь</a:t>
            </a:r>
            <a:endParaRPr lang="en-US" dirty="0" smtClean="0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B5E496-C20A-4259-82D6-EE90691934EF}" type="slidenum">
              <a:rPr lang="da-DK" smtClean="0"/>
              <a:pPr/>
              <a:t>83</a:t>
            </a:fld>
            <a:endParaRPr lang="da-DK"/>
          </a:p>
        </p:txBody>
      </p:sp>
      <p:sp>
        <p:nvSpPr>
          <p:cNvPr id="10" name="Flowchart: Alternate Process 9"/>
          <p:cNvSpPr/>
          <p:nvPr/>
        </p:nvSpPr>
        <p:spPr bwMode="auto">
          <a:xfrm>
            <a:off x="7286644" y="5786454"/>
            <a:ext cx="1357322" cy="500066"/>
          </a:xfrm>
          <a:prstGeom prst="flowChartAlternateProcess">
            <a:avLst/>
          </a:prstGeom>
          <a:solidFill>
            <a:schemeClr val="accent3"/>
          </a:solidFill>
          <a:ln w="9525" cap="flat" cmpd="sng" algn="ctr">
            <a:solidFill>
              <a:srgbClr val="ACACAC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80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Verdana" pitchFamily="34" charset="0"/>
                <a:hlinkClick r:id="rId4" action="ppaction://hlinksldjump"/>
              </a:rPr>
              <a:t>В начало</a:t>
            </a:r>
            <a:endParaRPr kumimoji="0" lang="ru-RU" sz="1800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Verdana" pitchFamily="34" charset="0"/>
            </a:endParaRPr>
          </a:p>
        </p:txBody>
      </p:sp>
      <p:sp>
        <p:nvSpPr>
          <p:cNvPr id="6" name="Rectangle 2"/>
          <p:cNvSpPr txBox="1">
            <a:spLocks noChangeArrowheads="1"/>
          </p:cNvSpPr>
          <p:nvPr/>
        </p:nvSpPr>
        <p:spPr bwMode="auto">
          <a:xfrm>
            <a:off x="357158" y="214290"/>
            <a:ext cx="7032625" cy="936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36000" numCol="1" anchor="b" anchorCtr="0" compatLnSpc="1">
            <a:prstTxWarp prst="textNoShape">
              <a:avLst/>
            </a:prstTxWarp>
          </a:bodyPr>
          <a:lstStyle/>
          <a:p>
            <a:r>
              <a:rPr lang="ru-RU" sz="1600" kern="0" dirty="0" smtClean="0"/>
              <a:t>Накладки для окна</a:t>
            </a:r>
            <a:r>
              <a:rPr lang="en-US" sz="2400" kern="0" dirty="0" smtClean="0"/>
              <a:t/>
            </a:r>
            <a:br>
              <a:rPr lang="en-US" sz="2400" kern="0" dirty="0" smtClean="0"/>
            </a:br>
            <a:r>
              <a:rPr lang="ru-RU" sz="2400" dirty="0" smtClean="0"/>
              <a:t>Боковая накладка коробки</a:t>
            </a:r>
          </a:p>
        </p:txBody>
      </p:sp>
      <p:sp>
        <p:nvSpPr>
          <p:cNvPr id="9" name="Rectangle 8"/>
          <p:cNvSpPr/>
          <p:nvPr/>
        </p:nvSpPr>
        <p:spPr bwMode="auto">
          <a:xfrm>
            <a:off x="2000232" y="4000504"/>
            <a:ext cx="428628" cy="571504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Verdana" pitchFamily="34" charset="0"/>
            </a:endParaRPr>
          </a:p>
        </p:txBody>
      </p:sp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5" cstate="print"/>
          <a:srcRect l="59534" t="22457" r="37288" b="23517"/>
          <a:stretch>
            <a:fillRect/>
          </a:stretch>
        </p:blipFill>
        <p:spPr bwMode="auto">
          <a:xfrm>
            <a:off x="6072198" y="1928802"/>
            <a:ext cx="285752" cy="3643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2" name="TextBox 11"/>
          <p:cNvSpPr txBox="1"/>
          <p:nvPr/>
        </p:nvSpPr>
        <p:spPr>
          <a:xfrm>
            <a:off x="500034" y="5857892"/>
            <a:ext cx="55721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hlinkClick r:id="rId6" action="ppaction://hlinksldjump"/>
              </a:rPr>
              <a:t>Вернуться к окнам</a:t>
            </a: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1992-2003 </a:t>
            </a:r>
            <a:r>
              <a:rPr lang="ru-RU" dirty="0" err="1" smtClean="0"/>
              <a:t>гг</a:t>
            </a:r>
            <a:r>
              <a:rPr lang="ru-RU" dirty="0" smtClean="0"/>
              <a:t> (например,  </a:t>
            </a:r>
            <a:r>
              <a:rPr lang="en-US" dirty="0" smtClean="0"/>
              <a:t>GGL 308 3059)</a:t>
            </a:r>
            <a:r>
              <a:rPr lang="ru-RU" dirty="0" smtClean="0"/>
              <a:t> - </a:t>
            </a:r>
            <a:r>
              <a:rPr lang="ru-RU" dirty="0" smtClean="0">
                <a:hlinkClick r:id="rId2" action="ppaction://hlinksldjump"/>
              </a:rPr>
              <a:t>Алюминий</a:t>
            </a:r>
            <a:endParaRPr lang="ru-RU" dirty="0" smtClean="0"/>
          </a:p>
          <a:p>
            <a:r>
              <a:rPr lang="ru-RU" dirty="0"/>
              <a:t>1992-2003 </a:t>
            </a:r>
            <a:r>
              <a:rPr lang="ru-RU" dirty="0" err="1"/>
              <a:t>гг</a:t>
            </a:r>
            <a:r>
              <a:rPr lang="ru-RU" dirty="0"/>
              <a:t> </a:t>
            </a:r>
            <a:r>
              <a:rPr lang="ru-RU" dirty="0" smtClean="0"/>
              <a:t>(например,  </a:t>
            </a:r>
            <a:r>
              <a:rPr lang="en-US" dirty="0" smtClean="0"/>
              <a:t>GGL 308 3159)</a:t>
            </a:r>
            <a:r>
              <a:rPr lang="ru-RU" dirty="0" smtClean="0"/>
              <a:t>- </a:t>
            </a:r>
            <a:r>
              <a:rPr lang="ru-RU" dirty="0" smtClean="0">
                <a:hlinkClick r:id="rId3" action="ppaction://hlinksldjump"/>
              </a:rPr>
              <a:t>Медь</a:t>
            </a:r>
            <a:endParaRPr lang="en-US" dirty="0" smtClean="0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B5E496-C20A-4259-82D6-EE90691934EF}" type="slidenum">
              <a:rPr lang="da-DK" smtClean="0"/>
              <a:pPr/>
              <a:t>84</a:t>
            </a:fld>
            <a:endParaRPr lang="da-DK"/>
          </a:p>
        </p:txBody>
      </p:sp>
      <p:sp>
        <p:nvSpPr>
          <p:cNvPr id="10" name="Flowchart: Alternate Process 9"/>
          <p:cNvSpPr/>
          <p:nvPr/>
        </p:nvSpPr>
        <p:spPr bwMode="auto">
          <a:xfrm>
            <a:off x="7286644" y="5786454"/>
            <a:ext cx="1357322" cy="500066"/>
          </a:xfrm>
          <a:prstGeom prst="flowChartAlternateProcess">
            <a:avLst/>
          </a:prstGeom>
          <a:solidFill>
            <a:schemeClr val="accent3"/>
          </a:solidFill>
          <a:ln w="9525" cap="flat" cmpd="sng" algn="ctr">
            <a:solidFill>
              <a:srgbClr val="ACACAC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80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Verdana" pitchFamily="34" charset="0"/>
                <a:hlinkClick r:id="rId4" action="ppaction://hlinksldjump"/>
              </a:rPr>
              <a:t>В начало</a:t>
            </a:r>
            <a:endParaRPr kumimoji="0" lang="ru-RU" sz="1800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Verdana" pitchFamily="34" charset="0"/>
            </a:endParaRPr>
          </a:p>
        </p:txBody>
      </p:sp>
      <p:sp>
        <p:nvSpPr>
          <p:cNvPr id="6" name="Rectangle 2"/>
          <p:cNvSpPr txBox="1">
            <a:spLocks noChangeArrowheads="1"/>
          </p:cNvSpPr>
          <p:nvPr/>
        </p:nvSpPr>
        <p:spPr bwMode="auto">
          <a:xfrm>
            <a:off x="357158" y="214290"/>
            <a:ext cx="7032625" cy="936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36000" numCol="1" anchor="b" anchorCtr="0" compatLnSpc="1">
            <a:prstTxWarp prst="textNoShape">
              <a:avLst/>
            </a:prstTxWarp>
          </a:bodyPr>
          <a:lstStyle/>
          <a:p>
            <a:r>
              <a:rPr lang="ru-RU" sz="1600" kern="0" dirty="0" smtClean="0"/>
              <a:t>Накладки для окна</a:t>
            </a:r>
            <a:r>
              <a:rPr lang="en-US" sz="2400" kern="0" dirty="0" smtClean="0"/>
              <a:t/>
            </a:r>
            <a:br>
              <a:rPr lang="en-US" sz="2400" kern="0" dirty="0" smtClean="0"/>
            </a:br>
            <a:r>
              <a:rPr lang="ru-RU" sz="2400" dirty="0" smtClean="0"/>
              <a:t>Боковая накладка коробки</a:t>
            </a:r>
            <a:endParaRPr lang="ru-RU" sz="2400" dirty="0"/>
          </a:p>
        </p:txBody>
      </p:sp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5" cstate="print"/>
          <a:srcRect l="59534" t="22457" r="37288" b="23517"/>
          <a:stretch>
            <a:fillRect/>
          </a:stretch>
        </p:blipFill>
        <p:spPr bwMode="auto">
          <a:xfrm>
            <a:off x="6072198" y="1928802"/>
            <a:ext cx="285752" cy="3643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2" name="TextBox 11"/>
          <p:cNvSpPr txBox="1"/>
          <p:nvPr/>
        </p:nvSpPr>
        <p:spPr>
          <a:xfrm>
            <a:off x="500034" y="5857892"/>
            <a:ext cx="55721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hlinkClick r:id="rId6" action="ppaction://hlinksldjump"/>
              </a:rPr>
              <a:t>Вернуться к окнам</a:t>
            </a: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Rectangle 2"/>
          <p:cNvSpPr>
            <a:spLocks noGrp="1" noChangeArrowheads="1"/>
          </p:cNvSpPr>
          <p:nvPr>
            <p:ph type="title"/>
          </p:nvPr>
        </p:nvSpPr>
        <p:spPr>
          <a:xfrm>
            <a:off x="347663" y="168275"/>
            <a:ext cx="7032625" cy="1331899"/>
          </a:xfrm>
        </p:spPr>
        <p:txBody>
          <a:bodyPr/>
          <a:lstStyle/>
          <a:p>
            <a:r>
              <a:rPr lang="ru-RU" sz="1600" dirty="0" smtClean="0"/>
              <a:t>Накладки для окна</a:t>
            </a:r>
            <a:r>
              <a:rPr lang="en-US" sz="2400" dirty="0" smtClean="0"/>
              <a:t/>
            </a:r>
            <a:br>
              <a:rPr lang="en-US" sz="2400" dirty="0" smtClean="0"/>
            </a:br>
            <a:r>
              <a:rPr lang="ru-RU" sz="2000" dirty="0" smtClean="0"/>
              <a:t>Боковая накладка коробки</a:t>
            </a:r>
            <a:br>
              <a:rPr lang="ru-RU" sz="2000" dirty="0" smtClean="0"/>
            </a:br>
            <a:r>
              <a:rPr lang="ru-RU" sz="2000" dirty="0" smtClean="0">
                <a:solidFill>
                  <a:srgbClr val="FF0000"/>
                </a:solidFill>
              </a:rPr>
              <a:t>(правая изнутри)</a:t>
            </a:r>
            <a:r>
              <a:rPr lang="en-US" sz="2400" dirty="0" smtClean="0"/>
              <a:t/>
            </a:r>
            <a:br>
              <a:rPr lang="en-US" sz="2400" dirty="0" smtClean="0"/>
            </a:br>
            <a:r>
              <a:rPr lang="ru-RU" sz="1600" dirty="0" smtClean="0"/>
              <a:t>2003-2015 </a:t>
            </a:r>
            <a:r>
              <a:rPr lang="ru-RU" sz="1600" dirty="0" err="1" smtClean="0"/>
              <a:t>гг</a:t>
            </a:r>
            <a:r>
              <a:rPr lang="ru-RU" sz="1600" dirty="0" smtClean="0"/>
              <a:t> (например,  </a:t>
            </a:r>
            <a:r>
              <a:rPr lang="en-US" sz="1600" dirty="0" smtClean="0"/>
              <a:t>GGL M08 3073G)</a:t>
            </a:r>
            <a:r>
              <a:rPr lang="ru-RU" sz="1600" dirty="0" smtClean="0"/>
              <a:t> - Алюминий</a:t>
            </a:r>
            <a:endParaRPr lang="en-US" sz="1600" dirty="0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B5E496-C20A-4259-82D6-EE90691934EF}" type="slidenum">
              <a:rPr lang="da-DK" smtClean="0"/>
              <a:pPr/>
              <a:t>85</a:t>
            </a:fld>
            <a:endParaRPr lang="da-DK"/>
          </a:p>
        </p:txBody>
      </p:sp>
      <p:sp>
        <p:nvSpPr>
          <p:cNvPr id="10" name="Flowchart: Alternate Process 9"/>
          <p:cNvSpPr/>
          <p:nvPr/>
        </p:nvSpPr>
        <p:spPr bwMode="auto">
          <a:xfrm>
            <a:off x="7286644" y="5786454"/>
            <a:ext cx="1357322" cy="500066"/>
          </a:xfrm>
          <a:prstGeom prst="flowChartAlternateProcess">
            <a:avLst/>
          </a:prstGeom>
          <a:solidFill>
            <a:schemeClr val="accent3"/>
          </a:solidFill>
          <a:ln w="9525" cap="flat" cmpd="sng" algn="ctr">
            <a:solidFill>
              <a:srgbClr val="ACACAC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80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Verdana" pitchFamily="34" charset="0"/>
                <a:hlinkClick r:id="rId2" action="ppaction://hlinksldjump"/>
              </a:rPr>
              <a:t>В начало</a:t>
            </a:r>
            <a:endParaRPr kumimoji="0" lang="ru-RU" sz="1800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Verdana" pitchFamily="34" charset="0"/>
            </a:endParaRPr>
          </a:p>
        </p:txBody>
      </p:sp>
      <p:sp>
        <p:nvSpPr>
          <p:cNvPr id="9" name="Rectangle 8"/>
          <p:cNvSpPr/>
          <p:nvPr/>
        </p:nvSpPr>
        <p:spPr bwMode="auto">
          <a:xfrm>
            <a:off x="8072462" y="3286124"/>
            <a:ext cx="428628" cy="571504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Verdana" pitchFamily="34" charset="0"/>
            </a:endParaRPr>
          </a:p>
        </p:txBody>
      </p:sp>
      <p:sp>
        <p:nvSpPr>
          <p:cNvPr id="16" name="Rectangle 3"/>
          <p:cNvSpPr txBox="1">
            <a:spLocks noChangeArrowheads="1"/>
          </p:cNvSpPr>
          <p:nvPr/>
        </p:nvSpPr>
        <p:spPr bwMode="auto">
          <a:xfrm>
            <a:off x="359428" y="1643050"/>
            <a:ext cx="8439150" cy="37862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18000" tIns="0" rIns="0" bIns="0" numCol="1" anchor="t" anchorCtr="0" compatLnSpc="1">
            <a:prstTxWarp prst="textNoShape">
              <a:avLst/>
            </a:prstTxWarp>
          </a:bodyPr>
          <a:lstStyle/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Pct val="80000"/>
              <a:buFontTx/>
              <a:buBlip>
                <a:blip r:embed="rId3"/>
              </a:buBlip>
              <a:tabLst>
                <a:tab pos="1274763" algn="l"/>
              </a:tabLst>
              <a:defRPr/>
            </a:pPr>
            <a:r>
              <a:rPr kumimoji="0" lang="en-US" sz="18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GZL, GGL, GGU</a:t>
            </a:r>
            <a:r>
              <a:rPr lang="ru-RU" kern="0" dirty="0" smtClean="0">
                <a:latin typeface="+mn-lt"/>
              </a:rPr>
              <a:t>, </a:t>
            </a:r>
            <a:r>
              <a:rPr lang="en-US" kern="0" dirty="0" smtClean="0">
                <a:latin typeface="+mn-lt"/>
              </a:rPr>
              <a:t>GPL</a:t>
            </a:r>
            <a:r>
              <a:rPr kumimoji="0" lang="en-US" sz="18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:</a:t>
            </a:r>
          </a:p>
          <a:p>
            <a:pPr marL="342900" lvl="0" indent="-342900" eaLnBrk="1" hangingPunct="1">
              <a:buSzPct val="80000"/>
              <a:buBlip>
                <a:blip r:embed="rId3"/>
              </a:buBlip>
              <a:tabLst>
                <a:tab pos="1274763" algn="l"/>
              </a:tabLst>
            </a:pPr>
            <a:r>
              <a:rPr lang="en-US" sz="1400" kern="0" dirty="0" smtClean="0">
                <a:solidFill>
                  <a:schemeClr val="accent2">
                    <a:lumMod val="50000"/>
                  </a:schemeClr>
                </a:solidFill>
                <a:latin typeface="+mn-lt"/>
              </a:rPr>
              <a:t>C02 					</a:t>
            </a:r>
            <a:r>
              <a:rPr lang="ru-RU" sz="1400" kern="0" dirty="0" smtClean="0">
                <a:solidFill>
                  <a:schemeClr val="accent2">
                    <a:lumMod val="50000"/>
                  </a:schemeClr>
                </a:solidFill>
                <a:latin typeface="+mn-lt"/>
              </a:rPr>
              <a:t>76065</a:t>
            </a:r>
            <a:r>
              <a:rPr lang="en-US" sz="1400" kern="0" dirty="0" smtClean="0">
                <a:solidFill>
                  <a:schemeClr val="accent2">
                    <a:lumMod val="50000"/>
                  </a:schemeClr>
                </a:solidFill>
                <a:latin typeface="+mn-lt"/>
              </a:rPr>
              <a:t>R-020</a:t>
            </a:r>
            <a:endParaRPr kumimoji="0" lang="en-US" sz="1400" b="0" i="0" u="none" strike="noStrike" kern="0" cap="none" spc="0" normalizeH="0" baseline="0" noProof="0" dirty="0" smtClean="0">
              <a:ln>
                <a:noFill/>
              </a:ln>
              <a:solidFill>
                <a:schemeClr val="accent2">
                  <a:lumMod val="50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lvl="0" indent="-342900" eaLnBrk="1" hangingPunct="1">
              <a:buSzPct val="80000"/>
              <a:buBlip>
                <a:blip r:embed="rId3"/>
              </a:buBlip>
              <a:tabLst>
                <a:tab pos="1274763" algn="l"/>
              </a:tabLst>
            </a:pPr>
            <a:r>
              <a:rPr kumimoji="0" lang="en-US" sz="1400" b="0" i="0" u="none" strike="noStrike" kern="0" cap="none" spc="0" normalizeH="0" baseline="0" noProof="0" dirty="0" smtClean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C04, F04, M04,</a:t>
            </a:r>
            <a:r>
              <a:rPr kumimoji="0" lang="en-US" sz="1400" b="0" i="0" u="none" strike="noStrike" kern="0" cap="none" spc="0" normalizeH="0" noProof="0" dirty="0" smtClean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P04, U04</a:t>
            </a:r>
            <a:r>
              <a:rPr kumimoji="0" lang="en-US" sz="1400" b="0" i="0" u="none" strike="noStrike" kern="0" cap="none" spc="0" normalizeH="0" baseline="0" noProof="0" dirty="0" smtClean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	</a:t>
            </a:r>
            <a:r>
              <a:rPr kumimoji="0" lang="ru-RU" sz="1400" b="0" i="0" u="none" strike="noStrike" kern="0" cap="none" spc="0" normalizeH="0" baseline="0" noProof="0" dirty="0" smtClean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		</a:t>
            </a:r>
            <a:r>
              <a:rPr lang="ru-RU" sz="1400" kern="0" dirty="0" smtClean="0">
                <a:solidFill>
                  <a:schemeClr val="accent2">
                    <a:lumMod val="50000"/>
                  </a:schemeClr>
                </a:solidFill>
              </a:rPr>
              <a:t>76065</a:t>
            </a:r>
            <a:r>
              <a:rPr lang="en-US" sz="1400" kern="0" dirty="0" smtClean="0">
                <a:solidFill>
                  <a:schemeClr val="accent2">
                    <a:lumMod val="50000"/>
                  </a:schemeClr>
                </a:solidFill>
              </a:rPr>
              <a:t>R-040 </a:t>
            </a:r>
            <a:r>
              <a:rPr kumimoji="0" lang="en-US" sz="1400" b="0" i="0" u="none" strike="noStrike" kern="0" cap="none" spc="0" normalizeH="0" baseline="0" noProof="0" dirty="0" smtClean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		</a:t>
            </a:r>
          </a:p>
          <a:p>
            <a:pPr marL="342900" lvl="0" indent="-342900" eaLnBrk="1" hangingPunct="1">
              <a:buSzPct val="80000"/>
              <a:buBlip>
                <a:blip r:embed="rId3"/>
              </a:buBlip>
              <a:tabLst>
                <a:tab pos="1274763" algn="l"/>
              </a:tabLst>
            </a:pPr>
            <a:r>
              <a:rPr kumimoji="0" lang="en-US" sz="1400" b="0" i="0" u="none" strike="noStrike" kern="0" cap="none" spc="0" normalizeH="0" baseline="0" noProof="0" dirty="0" smtClean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C06, F06, M06, P06, S06			</a:t>
            </a:r>
            <a:r>
              <a:rPr lang="ru-RU" sz="1400" kern="0" dirty="0" smtClean="0">
                <a:solidFill>
                  <a:schemeClr val="accent2">
                    <a:lumMod val="50000"/>
                  </a:schemeClr>
                </a:solidFill>
              </a:rPr>
              <a:t>76065</a:t>
            </a:r>
            <a:r>
              <a:rPr lang="en-US" sz="1400" kern="0" dirty="0" smtClean="0">
                <a:solidFill>
                  <a:schemeClr val="accent2">
                    <a:lumMod val="50000"/>
                  </a:schemeClr>
                </a:solidFill>
              </a:rPr>
              <a:t>R-060 </a:t>
            </a:r>
            <a:r>
              <a:rPr lang="en-US" sz="1400" kern="0" dirty="0" smtClean="0">
                <a:solidFill>
                  <a:schemeClr val="accent2">
                    <a:lumMod val="50000"/>
                  </a:schemeClr>
                </a:solidFill>
                <a:latin typeface="+mn-lt"/>
              </a:rPr>
              <a:t>	</a:t>
            </a:r>
            <a:endParaRPr kumimoji="0" lang="en-US" sz="1400" b="0" i="0" u="none" strike="noStrike" kern="0" cap="none" spc="0" normalizeH="0" baseline="0" noProof="0" dirty="0" smtClean="0">
              <a:ln>
                <a:noFill/>
              </a:ln>
              <a:solidFill>
                <a:schemeClr val="accent2">
                  <a:lumMod val="50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lvl="0" indent="-342900" eaLnBrk="1" hangingPunct="1">
              <a:buSzPct val="80000"/>
              <a:buBlip>
                <a:blip r:embed="rId3"/>
              </a:buBlip>
              <a:tabLst>
                <a:tab pos="1274763" algn="l"/>
              </a:tabLst>
            </a:pPr>
            <a:r>
              <a:rPr kumimoji="0" lang="en-US" sz="1400" b="0" i="0" u="none" strike="noStrike" kern="0" cap="none" spc="0" normalizeH="0" baseline="0" noProof="0" dirty="0" smtClean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F08, M08, P08, S08</a:t>
            </a:r>
            <a:r>
              <a:rPr lang="en-US" sz="1400" kern="0" dirty="0" smtClean="0">
                <a:solidFill>
                  <a:schemeClr val="accent2">
                    <a:lumMod val="50000"/>
                  </a:schemeClr>
                </a:solidFill>
                <a:latin typeface="+mn-lt"/>
              </a:rPr>
              <a:t>, U08			</a:t>
            </a:r>
            <a:r>
              <a:rPr lang="ru-RU" sz="1400" kern="0" dirty="0" smtClean="0">
                <a:solidFill>
                  <a:schemeClr val="accent2">
                    <a:lumMod val="50000"/>
                  </a:schemeClr>
                </a:solidFill>
              </a:rPr>
              <a:t>76065</a:t>
            </a:r>
            <a:r>
              <a:rPr lang="en-US" sz="1400" kern="0" dirty="0" smtClean="0">
                <a:solidFill>
                  <a:schemeClr val="accent2">
                    <a:lumMod val="50000"/>
                  </a:schemeClr>
                </a:solidFill>
              </a:rPr>
              <a:t>R-080</a:t>
            </a:r>
            <a:endParaRPr kumimoji="0" lang="en-US" sz="1400" b="0" i="0" u="none" strike="noStrike" kern="0" cap="none" spc="0" normalizeH="0" baseline="0" noProof="0" dirty="0" smtClean="0">
              <a:ln>
                <a:noFill/>
              </a:ln>
              <a:solidFill>
                <a:schemeClr val="accent2">
                  <a:lumMod val="50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lvl="0" indent="-342900" eaLnBrk="1" hangingPunct="1">
              <a:buSzPct val="80000"/>
              <a:buBlip>
                <a:blip r:embed="rId3"/>
              </a:buBlip>
              <a:tabLst>
                <a:tab pos="1274763" algn="l"/>
              </a:tabLst>
            </a:pPr>
            <a:r>
              <a:rPr kumimoji="0" lang="en-US" sz="1400" b="0" i="0" u="none" strike="noStrike" kern="0" cap="none" spc="0" normalizeH="0" baseline="0" noProof="0" dirty="0" smtClean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M10, P10, S10, U10			</a:t>
            </a:r>
            <a:r>
              <a:rPr lang="ru-RU" sz="1400" kern="0" dirty="0" smtClean="0">
                <a:solidFill>
                  <a:schemeClr val="accent2">
                    <a:lumMod val="50000"/>
                  </a:schemeClr>
                </a:solidFill>
              </a:rPr>
              <a:t>76065</a:t>
            </a:r>
            <a:r>
              <a:rPr lang="en-US" sz="1400" kern="0" dirty="0" smtClean="0">
                <a:solidFill>
                  <a:schemeClr val="accent2">
                    <a:lumMod val="50000"/>
                  </a:schemeClr>
                </a:solidFill>
              </a:rPr>
              <a:t>R-100</a:t>
            </a:r>
            <a:endParaRPr kumimoji="0" lang="en-US" sz="1400" b="0" i="0" u="none" strike="noStrike" kern="0" cap="none" spc="0" normalizeH="0" baseline="0" noProof="0" dirty="0" smtClean="0">
              <a:ln>
                <a:noFill/>
              </a:ln>
              <a:solidFill>
                <a:schemeClr val="accent2">
                  <a:lumMod val="50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4" cstate="print"/>
          <a:srcRect l="59534" t="22457" r="37288" b="23517"/>
          <a:stretch>
            <a:fillRect/>
          </a:stretch>
        </p:blipFill>
        <p:spPr bwMode="auto">
          <a:xfrm>
            <a:off x="6715140" y="1643050"/>
            <a:ext cx="285752" cy="3643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2" name="TextBox 11"/>
          <p:cNvSpPr txBox="1"/>
          <p:nvPr/>
        </p:nvSpPr>
        <p:spPr>
          <a:xfrm>
            <a:off x="500034" y="5857892"/>
            <a:ext cx="55721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hlinkClick r:id="rId5" action="ppaction://hlinksldjump"/>
              </a:rPr>
              <a:t>Вернуться к окнам</a:t>
            </a: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Rectangle 2"/>
          <p:cNvSpPr>
            <a:spLocks noGrp="1" noChangeArrowheads="1"/>
          </p:cNvSpPr>
          <p:nvPr>
            <p:ph type="title"/>
          </p:nvPr>
        </p:nvSpPr>
        <p:spPr>
          <a:xfrm>
            <a:off x="347663" y="168275"/>
            <a:ext cx="7032625" cy="1331899"/>
          </a:xfrm>
        </p:spPr>
        <p:txBody>
          <a:bodyPr/>
          <a:lstStyle/>
          <a:p>
            <a:r>
              <a:rPr lang="ru-RU" sz="1600" dirty="0" smtClean="0"/>
              <a:t>Накладки для окна</a:t>
            </a:r>
            <a:r>
              <a:rPr lang="en-US" sz="2400" dirty="0" smtClean="0"/>
              <a:t/>
            </a:r>
            <a:br>
              <a:rPr lang="en-US" sz="2400" dirty="0" smtClean="0"/>
            </a:br>
            <a:r>
              <a:rPr lang="ru-RU" sz="2000" dirty="0" smtClean="0"/>
              <a:t>Боковая накладка коробки</a:t>
            </a:r>
            <a:br>
              <a:rPr lang="ru-RU" sz="2000" dirty="0" smtClean="0"/>
            </a:br>
            <a:r>
              <a:rPr lang="ru-RU" sz="2000" dirty="0" smtClean="0">
                <a:solidFill>
                  <a:srgbClr val="FF0000"/>
                </a:solidFill>
              </a:rPr>
              <a:t>(правая изнутри)</a:t>
            </a:r>
            <a:r>
              <a:rPr lang="en-US" sz="2400" dirty="0" smtClean="0"/>
              <a:t/>
            </a:r>
            <a:br>
              <a:rPr lang="en-US" sz="2400" dirty="0" smtClean="0"/>
            </a:br>
            <a:r>
              <a:rPr lang="ru-RU" sz="1600" dirty="0" smtClean="0"/>
              <a:t>2003-2015 </a:t>
            </a:r>
            <a:r>
              <a:rPr lang="ru-RU" sz="1600" dirty="0" err="1" smtClean="0"/>
              <a:t>гг</a:t>
            </a:r>
            <a:r>
              <a:rPr lang="ru-RU" sz="1600" dirty="0" smtClean="0"/>
              <a:t> (например,  </a:t>
            </a:r>
            <a:r>
              <a:rPr lang="en-US" sz="1600" dirty="0" smtClean="0"/>
              <a:t>GGL M08 3</a:t>
            </a:r>
            <a:r>
              <a:rPr lang="ru-RU" sz="1600" dirty="0" smtClean="0"/>
              <a:t>1</a:t>
            </a:r>
            <a:r>
              <a:rPr lang="en-US" sz="1600" dirty="0" smtClean="0"/>
              <a:t>73G)</a:t>
            </a:r>
            <a:r>
              <a:rPr lang="ru-RU" sz="1600" dirty="0" smtClean="0"/>
              <a:t> - Медь</a:t>
            </a:r>
            <a:endParaRPr lang="en-US" sz="1600" dirty="0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B5E496-C20A-4259-82D6-EE90691934EF}" type="slidenum">
              <a:rPr lang="da-DK" smtClean="0"/>
              <a:pPr/>
              <a:t>86</a:t>
            </a:fld>
            <a:endParaRPr lang="da-DK"/>
          </a:p>
        </p:txBody>
      </p:sp>
      <p:sp>
        <p:nvSpPr>
          <p:cNvPr id="10" name="Flowchart: Alternate Process 9"/>
          <p:cNvSpPr/>
          <p:nvPr/>
        </p:nvSpPr>
        <p:spPr bwMode="auto">
          <a:xfrm>
            <a:off x="7286644" y="5786454"/>
            <a:ext cx="1357322" cy="500066"/>
          </a:xfrm>
          <a:prstGeom prst="flowChartAlternateProcess">
            <a:avLst/>
          </a:prstGeom>
          <a:solidFill>
            <a:schemeClr val="accent3"/>
          </a:solidFill>
          <a:ln w="9525" cap="flat" cmpd="sng" algn="ctr">
            <a:solidFill>
              <a:srgbClr val="ACACAC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80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Verdana" pitchFamily="34" charset="0"/>
                <a:hlinkClick r:id="rId2" action="ppaction://hlinksldjump"/>
              </a:rPr>
              <a:t>В начало</a:t>
            </a:r>
            <a:endParaRPr kumimoji="0" lang="ru-RU" sz="1800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Verdana" pitchFamily="34" charset="0"/>
            </a:endParaRPr>
          </a:p>
        </p:txBody>
      </p:sp>
      <p:sp>
        <p:nvSpPr>
          <p:cNvPr id="9" name="Rectangle 8"/>
          <p:cNvSpPr/>
          <p:nvPr/>
        </p:nvSpPr>
        <p:spPr bwMode="auto">
          <a:xfrm>
            <a:off x="8072462" y="3286124"/>
            <a:ext cx="428628" cy="571504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Verdana" pitchFamily="34" charset="0"/>
            </a:endParaRPr>
          </a:p>
        </p:txBody>
      </p:sp>
      <p:sp>
        <p:nvSpPr>
          <p:cNvPr id="16" name="Rectangle 3"/>
          <p:cNvSpPr txBox="1">
            <a:spLocks noChangeArrowheads="1"/>
          </p:cNvSpPr>
          <p:nvPr/>
        </p:nvSpPr>
        <p:spPr bwMode="auto">
          <a:xfrm>
            <a:off x="347663" y="1643050"/>
            <a:ext cx="8439150" cy="3643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18000" tIns="0" rIns="0" bIns="0" numCol="1" anchor="t" anchorCtr="0" compatLnSpc="1">
            <a:prstTxWarp prst="textNoShape">
              <a:avLst/>
            </a:prstTxWarp>
          </a:bodyPr>
          <a:lstStyle/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Pct val="80000"/>
              <a:buFontTx/>
              <a:buBlip>
                <a:blip r:embed="rId3"/>
              </a:buBlip>
              <a:tabLst>
                <a:tab pos="1274763" algn="l"/>
              </a:tabLst>
              <a:defRPr/>
            </a:pPr>
            <a:r>
              <a:rPr kumimoji="0" lang="en-US" sz="18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GGL, GGU</a:t>
            </a:r>
            <a:r>
              <a:rPr lang="ru-RU" kern="0" dirty="0" smtClean="0">
                <a:latin typeface="+mn-lt"/>
              </a:rPr>
              <a:t>, </a:t>
            </a:r>
            <a:r>
              <a:rPr lang="en-US" kern="0" dirty="0" smtClean="0">
                <a:latin typeface="+mn-lt"/>
              </a:rPr>
              <a:t>GPL</a:t>
            </a:r>
            <a:r>
              <a:rPr kumimoji="0" lang="en-US" sz="18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:</a:t>
            </a:r>
          </a:p>
          <a:p>
            <a:pPr marL="342900" lvl="0" indent="-342900" eaLnBrk="1" hangingPunct="1">
              <a:buSzPct val="80000"/>
              <a:buBlip>
                <a:blip r:embed="rId3"/>
              </a:buBlip>
              <a:tabLst>
                <a:tab pos="1274763" algn="l"/>
              </a:tabLst>
            </a:pPr>
            <a:r>
              <a:rPr lang="en-US" sz="1400" kern="0" dirty="0" smtClean="0">
                <a:solidFill>
                  <a:schemeClr val="accent2">
                    <a:lumMod val="50000"/>
                  </a:schemeClr>
                </a:solidFill>
              </a:rPr>
              <a:t>C02 					</a:t>
            </a:r>
            <a:r>
              <a:rPr lang="ru-RU" sz="1400" kern="0" dirty="0" smtClean="0">
                <a:solidFill>
                  <a:schemeClr val="accent2">
                    <a:lumMod val="50000"/>
                  </a:schemeClr>
                </a:solidFill>
              </a:rPr>
              <a:t>76065</a:t>
            </a:r>
            <a:r>
              <a:rPr lang="en-US" sz="1400" kern="0" dirty="0" smtClean="0">
                <a:solidFill>
                  <a:schemeClr val="accent2">
                    <a:lumMod val="50000"/>
                  </a:schemeClr>
                </a:solidFill>
              </a:rPr>
              <a:t>R-021</a:t>
            </a:r>
          </a:p>
          <a:p>
            <a:pPr marL="342900" lvl="0" indent="-342900" eaLnBrk="1" hangingPunct="1">
              <a:buSzPct val="80000"/>
              <a:buBlip>
                <a:blip r:embed="rId3"/>
              </a:buBlip>
              <a:tabLst>
                <a:tab pos="1274763" algn="l"/>
              </a:tabLst>
            </a:pPr>
            <a:r>
              <a:rPr lang="en-US" sz="1400" kern="0" dirty="0" smtClean="0">
                <a:solidFill>
                  <a:schemeClr val="accent2">
                    <a:lumMod val="50000"/>
                  </a:schemeClr>
                </a:solidFill>
              </a:rPr>
              <a:t>C04, F04, M04, P04, U04	</a:t>
            </a:r>
            <a:r>
              <a:rPr lang="ru-RU" sz="1400" kern="0" dirty="0" smtClean="0">
                <a:solidFill>
                  <a:schemeClr val="accent2">
                    <a:lumMod val="50000"/>
                  </a:schemeClr>
                </a:solidFill>
              </a:rPr>
              <a:t>		76065</a:t>
            </a:r>
            <a:r>
              <a:rPr lang="en-US" sz="1400" kern="0" dirty="0" smtClean="0">
                <a:solidFill>
                  <a:schemeClr val="accent2">
                    <a:lumMod val="50000"/>
                  </a:schemeClr>
                </a:solidFill>
              </a:rPr>
              <a:t>R-041 		</a:t>
            </a:r>
          </a:p>
          <a:p>
            <a:pPr marL="342900" lvl="0" indent="-342900" eaLnBrk="1" hangingPunct="1">
              <a:buSzPct val="80000"/>
              <a:buBlip>
                <a:blip r:embed="rId3"/>
              </a:buBlip>
              <a:tabLst>
                <a:tab pos="1274763" algn="l"/>
              </a:tabLst>
            </a:pPr>
            <a:r>
              <a:rPr lang="en-US" sz="1400" kern="0" dirty="0" smtClean="0">
                <a:solidFill>
                  <a:schemeClr val="accent2">
                    <a:lumMod val="50000"/>
                  </a:schemeClr>
                </a:solidFill>
              </a:rPr>
              <a:t>C06, F06, M06, P06, S06			</a:t>
            </a:r>
            <a:r>
              <a:rPr lang="ru-RU" sz="1400" kern="0" dirty="0" smtClean="0">
                <a:solidFill>
                  <a:schemeClr val="accent2">
                    <a:lumMod val="50000"/>
                  </a:schemeClr>
                </a:solidFill>
              </a:rPr>
              <a:t>76065</a:t>
            </a:r>
            <a:r>
              <a:rPr lang="en-US" sz="1400" kern="0" dirty="0" smtClean="0">
                <a:solidFill>
                  <a:schemeClr val="accent2">
                    <a:lumMod val="50000"/>
                  </a:schemeClr>
                </a:solidFill>
              </a:rPr>
              <a:t>R-061 	</a:t>
            </a:r>
          </a:p>
          <a:p>
            <a:pPr marL="342900" lvl="0" indent="-342900" eaLnBrk="1" hangingPunct="1">
              <a:buSzPct val="80000"/>
              <a:buBlip>
                <a:blip r:embed="rId3"/>
              </a:buBlip>
              <a:tabLst>
                <a:tab pos="1274763" algn="l"/>
              </a:tabLst>
            </a:pPr>
            <a:r>
              <a:rPr lang="en-US" sz="1400" kern="0" dirty="0" smtClean="0">
                <a:solidFill>
                  <a:schemeClr val="accent2">
                    <a:lumMod val="50000"/>
                  </a:schemeClr>
                </a:solidFill>
              </a:rPr>
              <a:t>F08, M08, P08, S08, U08			</a:t>
            </a:r>
            <a:r>
              <a:rPr lang="ru-RU" sz="1400" kern="0" dirty="0" smtClean="0">
                <a:solidFill>
                  <a:schemeClr val="accent2">
                    <a:lumMod val="50000"/>
                  </a:schemeClr>
                </a:solidFill>
              </a:rPr>
              <a:t>76065</a:t>
            </a:r>
            <a:r>
              <a:rPr lang="en-US" sz="1400" kern="0" dirty="0" smtClean="0">
                <a:solidFill>
                  <a:schemeClr val="accent2">
                    <a:lumMod val="50000"/>
                  </a:schemeClr>
                </a:solidFill>
              </a:rPr>
              <a:t>R-081</a:t>
            </a:r>
          </a:p>
          <a:p>
            <a:pPr marL="342900" lvl="0" indent="-342900" eaLnBrk="1" hangingPunct="1">
              <a:buSzPct val="80000"/>
              <a:buBlip>
                <a:blip r:embed="rId3"/>
              </a:buBlip>
              <a:tabLst>
                <a:tab pos="1274763" algn="l"/>
              </a:tabLst>
            </a:pPr>
            <a:r>
              <a:rPr lang="en-US" sz="1400" kern="0" dirty="0" smtClean="0">
                <a:solidFill>
                  <a:schemeClr val="accent2">
                    <a:lumMod val="50000"/>
                  </a:schemeClr>
                </a:solidFill>
              </a:rPr>
              <a:t>M10, P10, S10, U10			</a:t>
            </a:r>
            <a:r>
              <a:rPr lang="ru-RU" sz="1400" kern="0" dirty="0" smtClean="0">
                <a:solidFill>
                  <a:schemeClr val="accent2">
                    <a:lumMod val="50000"/>
                  </a:schemeClr>
                </a:solidFill>
              </a:rPr>
              <a:t>76065</a:t>
            </a:r>
            <a:r>
              <a:rPr lang="en-US" sz="1400" kern="0" dirty="0" smtClean="0">
                <a:solidFill>
                  <a:schemeClr val="accent2">
                    <a:lumMod val="50000"/>
                  </a:schemeClr>
                </a:solidFill>
              </a:rPr>
              <a:t>R-101</a:t>
            </a:r>
          </a:p>
        </p:txBody>
      </p:sp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4" cstate="print"/>
          <a:srcRect l="59534" t="22457" r="37288" b="23517"/>
          <a:stretch>
            <a:fillRect/>
          </a:stretch>
        </p:blipFill>
        <p:spPr bwMode="auto">
          <a:xfrm>
            <a:off x="6715140" y="1643050"/>
            <a:ext cx="285752" cy="3643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2" name="TextBox 11"/>
          <p:cNvSpPr txBox="1"/>
          <p:nvPr/>
        </p:nvSpPr>
        <p:spPr>
          <a:xfrm>
            <a:off x="500034" y="5857892"/>
            <a:ext cx="55721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hlinkClick r:id="rId5" action="ppaction://hlinksldjump"/>
              </a:rPr>
              <a:t>Вернуться к окнам</a:t>
            </a: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Rectangle 2"/>
          <p:cNvSpPr>
            <a:spLocks noGrp="1" noChangeArrowheads="1"/>
          </p:cNvSpPr>
          <p:nvPr>
            <p:ph type="title"/>
          </p:nvPr>
        </p:nvSpPr>
        <p:spPr>
          <a:xfrm>
            <a:off x="347663" y="168275"/>
            <a:ext cx="7032625" cy="1331899"/>
          </a:xfrm>
        </p:spPr>
        <p:txBody>
          <a:bodyPr/>
          <a:lstStyle/>
          <a:p>
            <a:r>
              <a:rPr lang="ru-RU" sz="1600" dirty="0" smtClean="0"/>
              <a:t>Накладки для окна</a:t>
            </a:r>
            <a:r>
              <a:rPr lang="en-US" sz="2400" dirty="0" smtClean="0"/>
              <a:t/>
            </a:r>
            <a:br>
              <a:rPr lang="en-US" sz="2400" dirty="0" smtClean="0"/>
            </a:br>
            <a:r>
              <a:rPr lang="ru-RU" sz="2000" dirty="0" smtClean="0"/>
              <a:t>Боковая накладка коробки</a:t>
            </a:r>
            <a:br>
              <a:rPr lang="ru-RU" sz="2000" dirty="0" smtClean="0"/>
            </a:br>
            <a:r>
              <a:rPr lang="ru-RU" sz="2000" dirty="0" smtClean="0">
                <a:solidFill>
                  <a:srgbClr val="FF0000"/>
                </a:solidFill>
              </a:rPr>
              <a:t>(правая изнутри)</a:t>
            </a:r>
            <a:r>
              <a:rPr lang="en-US" sz="2400" dirty="0" smtClean="0"/>
              <a:t/>
            </a:r>
            <a:br>
              <a:rPr lang="en-US" sz="2400" dirty="0" smtClean="0"/>
            </a:br>
            <a:r>
              <a:rPr lang="ru-RU" sz="1600" dirty="0" smtClean="0"/>
              <a:t>1992-2003 </a:t>
            </a:r>
            <a:r>
              <a:rPr lang="ru-RU" sz="1600" dirty="0" err="1" smtClean="0"/>
              <a:t>гг</a:t>
            </a:r>
            <a:r>
              <a:rPr lang="ru-RU" sz="1600" dirty="0" smtClean="0"/>
              <a:t> (например,  </a:t>
            </a:r>
            <a:r>
              <a:rPr lang="en-US" sz="1600" dirty="0" smtClean="0"/>
              <a:t>GGL 308 3059)</a:t>
            </a:r>
            <a:r>
              <a:rPr lang="ru-RU" sz="1600" dirty="0" smtClean="0"/>
              <a:t> - Алюминий</a:t>
            </a:r>
            <a:endParaRPr lang="en-US" sz="1600" dirty="0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B5E496-C20A-4259-82D6-EE90691934EF}" type="slidenum">
              <a:rPr lang="da-DK" smtClean="0"/>
              <a:pPr/>
              <a:t>87</a:t>
            </a:fld>
            <a:endParaRPr lang="da-DK"/>
          </a:p>
        </p:txBody>
      </p:sp>
      <p:sp>
        <p:nvSpPr>
          <p:cNvPr id="10" name="Flowchart: Alternate Process 9"/>
          <p:cNvSpPr/>
          <p:nvPr/>
        </p:nvSpPr>
        <p:spPr bwMode="auto">
          <a:xfrm>
            <a:off x="7286644" y="5786454"/>
            <a:ext cx="1357322" cy="500066"/>
          </a:xfrm>
          <a:prstGeom prst="flowChartAlternateProcess">
            <a:avLst/>
          </a:prstGeom>
          <a:solidFill>
            <a:schemeClr val="accent3"/>
          </a:solidFill>
          <a:ln w="9525" cap="flat" cmpd="sng" algn="ctr">
            <a:solidFill>
              <a:srgbClr val="ACACAC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80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Verdana" pitchFamily="34" charset="0"/>
                <a:hlinkClick r:id="rId2" action="ppaction://hlinksldjump"/>
              </a:rPr>
              <a:t>В начало</a:t>
            </a:r>
            <a:endParaRPr kumimoji="0" lang="ru-RU" sz="1800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Verdana" pitchFamily="34" charset="0"/>
            </a:endParaRPr>
          </a:p>
        </p:txBody>
      </p:sp>
      <p:sp>
        <p:nvSpPr>
          <p:cNvPr id="11" name="Rectangle 3"/>
          <p:cNvSpPr txBox="1">
            <a:spLocks noChangeArrowheads="1"/>
          </p:cNvSpPr>
          <p:nvPr/>
        </p:nvSpPr>
        <p:spPr bwMode="auto">
          <a:xfrm>
            <a:off x="347663" y="1643050"/>
            <a:ext cx="8439150" cy="39799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18000" tIns="0" rIns="0" bIns="0" numCol="1" anchor="t" anchorCtr="0" compatLnSpc="1">
            <a:prstTxWarp prst="textNoShape">
              <a:avLst/>
            </a:prstTxWarp>
          </a:bodyPr>
          <a:lstStyle/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Pct val="80000"/>
              <a:buFontTx/>
              <a:buBlip>
                <a:blip r:embed="rId3"/>
              </a:buBlip>
              <a:tabLst>
                <a:tab pos="1274763" algn="l"/>
              </a:tabLst>
              <a:defRPr/>
            </a:pPr>
            <a:r>
              <a:rPr kumimoji="0" lang="en-US" sz="18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GZL, GGL:</a:t>
            </a:r>
          </a:p>
          <a:p>
            <a:pPr marL="342900" lvl="0" indent="-342900" eaLnBrk="1" hangingPunct="1">
              <a:buSzPct val="80000"/>
              <a:buBlip>
                <a:blip r:embed="rId3"/>
              </a:buBlip>
              <a:tabLst>
                <a:tab pos="1274763" algn="l"/>
              </a:tabLst>
            </a:pPr>
            <a:r>
              <a:rPr lang="en-US" sz="1400" kern="0" dirty="0" smtClean="0">
                <a:solidFill>
                  <a:schemeClr val="accent2">
                    <a:lumMod val="50000"/>
                  </a:schemeClr>
                </a:solidFill>
                <a:latin typeface="+mn-lt"/>
              </a:rPr>
              <a:t>102 					</a:t>
            </a:r>
            <a:r>
              <a:rPr lang="ru-RU" sz="1400" kern="0" dirty="0" smtClean="0">
                <a:solidFill>
                  <a:schemeClr val="accent2">
                    <a:lumMod val="50000"/>
                  </a:schemeClr>
                </a:solidFill>
                <a:latin typeface="+mn-lt"/>
              </a:rPr>
              <a:t>60305</a:t>
            </a:r>
            <a:r>
              <a:rPr lang="en-US" sz="1400" kern="0" dirty="0" smtClean="0">
                <a:solidFill>
                  <a:schemeClr val="accent2">
                    <a:lumMod val="50000"/>
                  </a:schemeClr>
                </a:solidFill>
                <a:latin typeface="+mn-lt"/>
              </a:rPr>
              <a:t>RS02</a:t>
            </a:r>
            <a:endParaRPr kumimoji="0" lang="en-US" sz="1400" b="0" i="0" u="none" strike="noStrike" kern="0" cap="none" spc="0" normalizeH="0" baseline="0" noProof="0" dirty="0" smtClean="0">
              <a:ln>
                <a:noFill/>
              </a:ln>
              <a:solidFill>
                <a:schemeClr val="accent2">
                  <a:lumMod val="50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indent="-342900" eaLnBrk="1" hangingPunct="1">
              <a:buSzPct val="80000"/>
              <a:buBlip>
                <a:blip r:embed="rId3"/>
              </a:buBlip>
              <a:tabLst>
                <a:tab pos="1274763" algn="l"/>
              </a:tabLst>
            </a:pPr>
            <a:r>
              <a:rPr lang="en-US" sz="1400" kern="0" dirty="0" smtClean="0">
                <a:solidFill>
                  <a:schemeClr val="accent2">
                    <a:lumMod val="50000"/>
                  </a:schemeClr>
                </a:solidFill>
                <a:latin typeface="+mn-lt"/>
              </a:rPr>
              <a:t>304			</a:t>
            </a:r>
            <a:r>
              <a:rPr lang="ru-RU" sz="1400" kern="0" dirty="0" smtClean="0">
                <a:solidFill>
                  <a:schemeClr val="accent2">
                    <a:lumMod val="50000"/>
                  </a:schemeClr>
                </a:solidFill>
                <a:latin typeface="+mn-lt"/>
              </a:rPr>
              <a:t>		</a:t>
            </a:r>
            <a:r>
              <a:rPr lang="ru-RU" sz="1400" kern="0" dirty="0" smtClean="0">
                <a:solidFill>
                  <a:schemeClr val="accent2">
                    <a:lumMod val="50000"/>
                  </a:schemeClr>
                </a:solidFill>
              </a:rPr>
              <a:t>60</a:t>
            </a:r>
            <a:r>
              <a:rPr lang="en-US" sz="1400" kern="0" dirty="0" smtClean="0">
                <a:solidFill>
                  <a:schemeClr val="accent2">
                    <a:lumMod val="50000"/>
                  </a:schemeClr>
                </a:solidFill>
              </a:rPr>
              <a:t>306RL04</a:t>
            </a:r>
            <a:r>
              <a:rPr lang="en-US" sz="1400" kern="0" dirty="0" smtClean="0">
                <a:solidFill>
                  <a:schemeClr val="accent2">
                    <a:lumMod val="50000"/>
                  </a:schemeClr>
                </a:solidFill>
                <a:latin typeface="+mn-lt"/>
              </a:rPr>
              <a:t> 		</a:t>
            </a:r>
          </a:p>
          <a:p>
            <a:pPr marL="342900" indent="-342900" eaLnBrk="1" hangingPunct="1">
              <a:buSzPct val="80000"/>
              <a:buBlip>
                <a:blip r:embed="rId3"/>
              </a:buBlip>
              <a:tabLst>
                <a:tab pos="1274763" algn="l"/>
              </a:tabLst>
            </a:pPr>
            <a:r>
              <a:rPr lang="en-US" sz="1400" kern="0" dirty="0" smtClean="0">
                <a:solidFill>
                  <a:schemeClr val="accent2">
                    <a:lumMod val="50000"/>
                  </a:schemeClr>
                </a:solidFill>
                <a:latin typeface="+mn-lt"/>
              </a:rPr>
              <a:t>306, 606					</a:t>
            </a:r>
            <a:r>
              <a:rPr lang="ru-RU" sz="1400" kern="0" dirty="0" smtClean="0">
                <a:solidFill>
                  <a:schemeClr val="accent2">
                    <a:lumMod val="50000"/>
                  </a:schemeClr>
                </a:solidFill>
              </a:rPr>
              <a:t>60</a:t>
            </a:r>
            <a:r>
              <a:rPr lang="en-US" sz="1400" kern="0" dirty="0" smtClean="0">
                <a:solidFill>
                  <a:schemeClr val="accent2">
                    <a:lumMod val="50000"/>
                  </a:schemeClr>
                </a:solidFill>
              </a:rPr>
              <a:t>306RL06</a:t>
            </a:r>
            <a:r>
              <a:rPr lang="en-US" sz="1400" kern="0" dirty="0" smtClean="0">
                <a:solidFill>
                  <a:schemeClr val="accent2">
                    <a:lumMod val="50000"/>
                  </a:schemeClr>
                </a:solidFill>
                <a:latin typeface="+mn-lt"/>
              </a:rPr>
              <a:t>	</a:t>
            </a:r>
          </a:p>
          <a:p>
            <a:pPr marL="342900" indent="-342900" eaLnBrk="1" hangingPunct="1">
              <a:buSzPct val="80000"/>
              <a:buBlip>
                <a:blip r:embed="rId3"/>
              </a:buBlip>
              <a:tabLst>
                <a:tab pos="1274763" algn="l"/>
              </a:tabLst>
            </a:pPr>
            <a:r>
              <a:rPr lang="en-US" sz="1400" kern="0" dirty="0" smtClean="0">
                <a:solidFill>
                  <a:schemeClr val="accent2">
                    <a:lumMod val="50000"/>
                  </a:schemeClr>
                </a:solidFill>
                <a:latin typeface="+mn-lt"/>
              </a:rPr>
              <a:t>308, 408, 608				</a:t>
            </a:r>
            <a:r>
              <a:rPr lang="ru-RU" sz="1400" kern="0" dirty="0" smtClean="0">
                <a:solidFill>
                  <a:schemeClr val="accent2">
                    <a:lumMod val="50000"/>
                  </a:schemeClr>
                </a:solidFill>
              </a:rPr>
              <a:t>60</a:t>
            </a:r>
            <a:r>
              <a:rPr lang="en-US" sz="1400" kern="0" dirty="0" smtClean="0">
                <a:solidFill>
                  <a:schemeClr val="accent2">
                    <a:lumMod val="50000"/>
                  </a:schemeClr>
                </a:solidFill>
              </a:rPr>
              <a:t>306RL08 </a:t>
            </a:r>
            <a:endParaRPr lang="en-US" sz="1400" kern="0" dirty="0" smtClean="0">
              <a:solidFill>
                <a:schemeClr val="accent2">
                  <a:lumMod val="50000"/>
                </a:schemeClr>
              </a:solidFill>
              <a:latin typeface="+mn-lt"/>
            </a:endParaRPr>
          </a:p>
          <a:p>
            <a:pPr marL="342900" indent="-342900" eaLnBrk="1" hangingPunct="1">
              <a:buSzPct val="80000"/>
              <a:buBlip>
                <a:blip r:embed="rId3"/>
              </a:buBlip>
              <a:tabLst>
                <a:tab pos="1274763" algn="l"/>
              </a:tabLst>
            </a:pPr>
            <a:r>
              <a:rPr lang="en-US" sz="1400" kern="0" dirty="0" smtClean="0">
                <a:solidFill>
                  <a:schemeClr val="accent2">
                    <a:lumMod val="50000"/>
                  </a:schemeClr>
                </a:solidFill>
                <a:latin typeface="+mn-lt"/>
              </a:rPr>
              <a:t>310					</a:t>
            </a:r>
            <a:r>
              <a:rPr lang="ru-RU" sz="1400" kern="0" dirty="0" smtClean="0">
                <a:solidFill>
                  <a:schemeClr val="accent2">
                    <a:lumMod val="50000"/>
                  </a:schemeClr>
                </a:solidFill>
              </a:rPr>
              <a:t>60</a:t>
            </a:r>
            <a:r>
              <a:rPr lang="en-US" sz="1400" kern="0" dirty="0" smtClean="0">
                <a:solidFill>
                  <a:schemeClr val="accent2">
                    <a:lumMod val="50000"/>
                  </a:schemeClr>
                </a:solidFill>
              </a:rPr>
              <a:t>306RL10 </a:t>
            </a:r>
            <a:endParaRPr lang="en-US" sz="1400" kern="0" dirty="0" smtClean="0">
              <a:solidFill>
                <a:schemeClr val="accent2">
                  <a:lumMod val="50000"/>
                </a:schemeClr>
              </a:solidFill>
              <a:latin typeface="+mn-lt"/>
            </a:endParaRPr>
          </a:p>
        </p:txBody>
      </p:sp>
      <p:sp>
        <p:nvSpPr>
          <p:cNvPr id="9" name="Rectangle 8"/>
          <p:cNvSpPr/>
          <p:nvPr/>
        </p:nvSpPr>
        <p:spPr bwMode="auto">
          <a:xfrm>
            <a:off x="8072462" y="3286124"/>
            <a:ext cx="428628" cy="571504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Verdana" pitchFamily="34" charset="0"/>
            </a:endParaRPr>
          </a:p>
        </p:txBody>
      </p:sp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4" cstate="print"/>
          <a:srcRect l="59534" t="22457" r="37288" b="23517"/>
          <a:stretch>
            <a:fillRect/>
          </a:stretch>
        </p:blipFill>
        <p:spPr bwMode="auto">
          <a:xfrm>
            <a:off x="6715140" y="1643050"/>
            <a:ext cx="285752" cy="3643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3" name="TextBox 12"/>
          <p:cNvSpPr txBox="1"/>
          <p:nvPr/>
        </p:nvSpPr>
        <p:spPr>
          <a:xfrm>
            <a:off x="500034" y="5857892"/>
            <a:ext cx="55721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hlinkClick r:id="rId5" action="ppaction://hlinksldjump"/>
              </a:rPr>
              <a:t>Вернуться к окнам</a:t>
            </a: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Rectangle 2"/>
          <p:cNvSpPr>
            <a:spLocks noGrp="1" noChangeArrowheads="1"/>
          </p:cNvSpPr>
          <p:nvPr>
            <p:ph type="title"/>
          </p:nvPr>
        </p:nvSpPr>
        <p:spPr>
          <a:xfrm>
            <a:off x="347663" y="168275"/>
            <a:ext cx="7032625" cy="1331899"/>
          </a:xfrm>
        </p:spPr>
        <p:txBody>
          <a:bodyPr/>
          <a:lstStyle/>
          <a:p>
            <a:r>
              <a:rPr lang="ru-RU" sz="1600" dirty="0" smtClean="0"/>
              <a:t>Накладки для окна</a:t>
            </a:r>
            <a:r>
              <a:rPr lang="en-US" sz="2400" dirty="0" smtClean="0"/>
              <a:t/>
            </a:r>
            <a:br>
              <a:rPr lang="en-US" sz="2400" dirty="0" smtClean="0"/>
            </a:br>
            <a:r>
              <a:rPr lang="ru-RU" sz="2000" dirty="0" smtClean="0"/>
              <a:t>Боковая накладка коробки</a:t>
            </a:r>
            <a:br>
              <a:rPr lang="ru-RU" sz="2000" dirty="0" smtClean="0"/>
            </a:br>
            <a:r>
              <a:rPr lang="ru-RU" sz="2000" dirty="0" smtClean="0">
                <a:solidFill>
                  <a:srgbClr val="FF0000"/>
                </a:solidFill>
              </a:rPr>
              <a:t>(правая изнутри)</a:t>
            </a:r>
            <a:r>
              <a:rPr lang="en-US" sz="2400" dirty="0" smtClean="0"/>
              <a:t/>
            </a:r>
            <a:br>
              <a:rPr lang="en-US" sz="2400" dirty="0" smtClean="0"/>
            </a:br>
            <a:r>
              <a:rPr lang="ru-RU" sz="1600" dirty="0" smtClean="0"/>
              <a:t>1992-2003 </a:t>
            </a:r>
            <a:r>
              <a:rPr lang="ru-RU" sz="1600" dirty="0" err="1" smtClean="0"/>
              <a:t>гг</a:t>
            </a:r>
            <a:r>
              <a:rPr lang="ru-RU" sz="1600" dirty="0" smtClean="0"/>
              <a:t> (например,  </a:t>
            </a:r>
            <a:r>
              <a:rPr lang="en-US" sz="1600" dirty="0" smtClean="0"/>
              <a:t>GGL 308 3</a:t>
            </a:r>
            <a:r>
              <a:rPr lang="ru-RU" sz="1600" dirty="0" smtClean="0"/>
              <a:t>1</a:t>
            </a:r>
            <a:r>
              <a:rPr lang="en-US" sz="1600" dirty="0" smtClean="0"/>
              <a:t>59)</a:t>
            </a:r>
            <a:r>
              <a:rPr lang="ru-RU" sz="1600" dirty="0" smtClean="0"/>
              <a:t> - Медь</a:t>
            </a:r>
            <a:endParaRPr lang="en-US" sz="1600" dirty="0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B5E496-C20A-4259-82D6-EE90691934EF}" type="slidenum">
              <a:rPr lang="da-DK" smtClean="0"/>
              <a:pPr/>
              <a:t>88</a:t>
            </a:fld>
            <a:endParaRPr lang="da-DK"/>
          </a:p>
        </p:txBody>
      </p:sp>
      <p:sp>
        <p:nvSpPr>
          <p:cNvPr id="10" name="Flowchart: Alternate Process 9"/>
          <p:cNvSpPr/>
          <p:nvPr/>
        </p:nvSpPr>
        <p:spPr bwMode="auto">
          <a:xfrm>
            <a:off x="7286644" y="5786454"/>
            <a:ext cx="1357322" cy="500066"/>
          </a:xfrm>
          <a:prstGeom prst="flowChartAlternateProcess">
            <a:avLst/>
          </a:prstGeom>
          <a:solidFill>
            <a:schemeClr val="accent3"/>
          </a:solidFill>
          <a:ln w="9525" cap="flat" cmpd="sng" algn="ctr">
            <a:solidFill>
              <a:srgbClr val="ACACAC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80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Verdana" pitchFamily="34" charset="0"/>
                <a:hlinkClick r:id="rId2" action="ppaction://hlinksldjump"/>
              </a:rPr>
              <a:t>В начало</a:t>
            </a:r>
            <a:endParaRPr kumimoji="0" lang="ru-RU" sz="1800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Verdana" pitchFamily="34" charset="0"/>
            </a:endParaRPr>
          </a:p>
        </p:txBody>
      </p:sp>
      <p:sp>
        <p:nvSpPr>
          <p:cNvPr id="11" name="Rectangle 3"/>
          <p:cNvSpPr txBox="1">
            <a:spLocks noChangeArrowheads="1"/>
          </p:cNvSpPr>
          <p:nvPr/>
        </p:nvSpPr>
        <p:spPr bwMode="auto">
          <a:xfrm>
            <a:off x="347663" y="1643050"/>
            <a:ext cx="8439150" cy="3643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18000" tIns="0" rIns="0" bIns="0" numCol="1" anchor="t" anchorCtr="0" compatLnSpc="1">
            <a:prstTxWarp prst="textNoShape">
              <a:avLst/>
            </a:prstTxWarp>
          </a:bodyPr>
          <a:lstStyle/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Pct val="80000"/>
              <a:buFontTx/>
              <a:buBlip>
                <a:blip r:embed="rId3"/>
              </a:buBlip>
              <a:tabLst>
                <a:tab pos="1274763" algn="l"/>
              </a:tabLst>
              <a:defRPr/>
            </a:pPr>
            <a:r>
              <a:rPr kumimoji="0" lang="en-US" sz="18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GGL:</a:t>
            </a:r>
          </a:p>
          <a:p>
            <a:pPr marL="342900" lvl="0" indent="-342900" eaLnBrk="1" hangingPunct="1">
              <a:buSzPct val="80000"/>
              <a:buBlip>
                <a:blip r:embed="rId3"/>
              </a:buBlip>
              <a:tabLst>
                <a:tab pos="1274763" algn="l"/>
              </a:tabLst>
            </a:pPr>
            <a:r>
              <a:rPr lang="en-US" sz="1400" kern="0" dirty="0" smtClean="0">
                <a:solidFill>
                  <a:schemeClr val="accent2">
                    <a:lumMod val="50000"/>
                  </a:schemeClr>
                </a:solidFill>
              </a:rPr>
              <a:t>102 					</a:t>
            </a:r>
            <a:r>
              <a:rPr lang="ru-RU" sz="1400" kern="0" dirty="0" smtClean="0">
                <a:solidFill>
                  <a:schemeClr val="accent2">
                    <a:lumMod val="50000"/>
                  </a:schemeClr>
                </a:solidFill>
              </a:rPr>
              <a:t>6</a:t>
            </a:r>
            <a:r>
              <a:rPr lang="en-US" sz="1400" kern="0" dirty="0" smtClean="0">
                <a:solidFill>
                  <a:schemeClr val="accent2">
                    <a:lumMod val="50000"/>
                  </a:schemeClr>
                </a:solidFill>
              </a:rPr>
              <a:t>1</a:t>
            </a:r>
            <a:r>
              <a:rPr lang="ru-RU" sz="1400" kern="0" dirty="0" smtClean="0">
                <a:solidFill>
                  <a:schemeClr val="accent2">
                    <a:lumMod val="50000"/>
                  </a:schemeClr>
                </a:solidFill>
              </a:rPr>
              <a:t>305</a:t>
            </a:r>
            <a:r>
              <a:rPr lang="en-US" sz="1400" kern="0" dirty="0" smtClean="0">
                <a:solidFill>
                  <a:schemeClr val="accent2">
                    <a:lumMod val="50000"/>
                  </a:schemeClr>
                </a:solidFill>
              </a:rPr>
              <a:t>RS02</a:t>
            </a:r>
          </a:p>
          <a:p>
            <a:pPr marL="342900" indent="-342900" eaLnBrk="1" hangingPunct="1">
              <a:buSzPct val="80000"/>
              <a:buBlip>
                <a:blip r:embed="rId3"/>
              </a:buBlip>
              <a:tabLst>
                <a:tab pos="1274763" algn="l"/>
              </a:tabLst>
            </a:pPr>
            <a:r>
              <a:rPr lang="en-US" sz="1400" kern="0" dirty="0" smtClean="0">
                <a:solidFill>
                  <a:schemeClr val="accent2">
                    <a:lumMod val="50000"/>
                  </a:schemeClr>
                </a:solidFill>
              </a:rPr>
              <a:t>304			</a:t>
            </a:r>
            <a:r>
              <a:rPr lang="ru-RU" sz="1400" kern="0" dirty="0" smtClean="0">
                <a:solidFill>
                  <a:schemeClr val="accent2">
                    <a:lumMod val="50000"/>
                  </a:schemeClr>
                </a:solidFill>
              </a:rPr>
              <a:t>		6</a:t>
            </a:r>
            <a:r>
              <a:rPr lang="en-US" sz="1400" kern="0" dirty="0" smtClean="0">
                <a:solidFill>
                  <a:schemeClr val="accent2">
                    <a:lumMod val="50000"/>
                  </a:schemeClr>
                </a:solidFill>
              </a:rPr>
              <a:t>1306RL04 		</a:t>
            </a:r>
          </a:p>
          <a:p>
            <a:pPr marL="342900" indent="-342900" eaLnBrk="1" hangingPunct="1">
              <a:buSzPct val="80000"/>
              <a:buBlip>
                <a:blip r:embed="rId3"/>
              </a:buBlip>
              <a:tabLst>
                <a:tab pos="1274763" algn="l"/>
              </a:tabLst>
            </a:pPr>
            <a:r>
              <a:rPr lang="en-US" sz="1400" kern="0" dirty="0" smtClean="0">
                <a:solidFill>
                  <a:schemeClr val="accent2">
                    <a:lumMod val="50000"/>
                  </a:schemeClr>
                </a:solidFill>
              </a:rPr>
              <a:t>306, 606					</a:t>
            </a:r>
            <a:r>
              <a:rPr lang="ru-RU" sz="1400" kern="0" dirty="0" smtClean="0">
                <a:solidFill>
                  <a:schemeClr val="accent2">
                    <a:lumMod val="50000"/>
                  </a:schemeClr>
                </a:solidFill>
              </a:rPr>
              <a:t>6</a:t>
            </a:r>
            <a:r>
              <a:rPr lang="en-US" sz="1400" kern="0" dirty="0" smtClean="0">
                <a:solidFill>
                  <a:schemeClr val="accent2">
                    <a:lumMod val="50000"/>
                  </a:schemeClr>
                </a:solidFill>
              </a:rPr>
              <a:t>1306RL06	</a:t>
            </a:r>
          </a:p>
          <a:p>
            <a:pPr marL="342900" indent="-342900" eaLnBrk="1" hangingPunct="1">
              <a:buSzPct val="80000"/>
              <a:buBlip>
                <a:blip r:embed="rId3"/>
              </a:buBlip>
              <a:tabLst>
                <a:tab pos="1274763" algn="l"/>
              </a:tabLst>
            </a:pPr>
            <a:r>
              <a:rPr lang="en-US" sz="1400" kern="0" dirty="0" smtClean="0">
                <a:solidFill>
                  <a:schemeClr val="accent2">
                    <a:lumMod val="50000"/>
                  </a:schemeClr>
                </a:solidFill>
              </a:rPr>
              <a:t>308, 408, 608				</a:t>
            </a:r>
            <a:r>
              <a:rPr lang="ru-RU" sz="1400" kern="0" dirty="0" smtClean="0">
                <a:solidFill>
                  <a:schemeClr val="accent2">
                    <a:lumMod val="50000"/>
                  </a:schemeClr>
                </a:solidFill>
              </a:rPr>
              <a:t>6</a:t>
            </a:r>
            <a:r>
              <a:rPr lang="en-US" sz="1400" kern="0" dirty="0" smtClean="0">
                <a:solidFill>
                  <a:schemeClr val="accent2">
                    <a:lumMod val="50000"/>
                  </a:schemeClr>
                </a:solidFill>
              </a:rPr>
              <a:t>1306RL08 </a:t>
            </a:r>
          </a:p>
          <a:p>
            <a:pPr marL="342900" indent="-342900" eaLnBrk="1" hangingPunct="1">
              <a:buSzPct val="80000"/>
              <a:buBlip>
                <a:blip r:embed="rId3"/>
              </a:buBlip>
              <a:tabLst>
                <a:tab pos="1274763" algn="l"/>
              </a:tabLst>
            </a:pPr>
            <a:r>
              <a:rPr lang="en-US" sz="1400" kern="0" dirty="0" smtClean="0">
                <a:solidFill>
                  <a:schemeClr val="accent2">
                    <a:lumMod val="50000"/>
                  </a:schemeClr>
                </a:solidFill>
              </a:rPr>
              <a:t>310					</a:t>
            </a:r>
            <a:r>
              <a:rPr lang="ru-RU" sz="1400" kern="0" dirty="0" smtClean="0">
                <a:solidFill>
                  <a:schemeClr val="accent2">
                    <a:lumMod val="50000"/>
                  </a:schemeClr>
                </a:solidFill>
              </a:rPr>
              <a:t>6</a:t>
            </a:r>
            <a:r>
              <a:rPr lang="en-US" sz="1400" kern="0" dirty="0" smtClean="0">
                <a:solidFill>
                  <a:schemeClr val="accent2">
                    <a:lumMod val="50000"/>
                  </a:schemeClr>
                </a:solidFill>
              </a:rPr>
              <a:t>1306RL10 </a:t>
            </a:r>
          </a:p>
        </p:txBody>
      </p:sp>
      <p:sp>
        <p:nvSpPr>
          <p:cNvPr id="9" name="Rectangle 8"/>
          <p:cNvSpPr/>
          <p:nvPr/>
        </p:nvSpPr>
        <p:spPr bwMode="auto">
          <a:xfrm>
            <a:off x="8072462" y="3286124"/>
            <a:ext cx="428628" cy="571504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Verdana" pitchFamily="34" charset="0"/>
            </a:endParaRPr>
          </a:p>
        </p:txBody>
      </p:sp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4" cstate="print"/>
          <a:srcRect l="59534" t="22457" r="37288" b="23517"/>
          <a:stretch>
            <a:fillRect/>
          </a:stretch>
        </p:blipFill>
        <p:spPr bwMode="auto">
          <a:xfrm>
            <a:off x="6715140" y="1643050"/>
            <a:ext cx="285752" cy="3643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3" name="TextBox 12"/>
          <p:cNvSpPr txBox="1"/>
          <p:nvPr/>
        </p:nvSpPr>
        <p:spPr>
          <a:xfrm>
            <a:off x="500034" y="5857892"/>
            <a:ext cx="55721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hlinkClick r:id="rId5" action="ppaction://hlinksldjump"/>
              </a:rPr>
              <a:t>Вернуться к окнам</a:t>
            </a: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47663" y="1219200"/>
            <a:ext cx="8439150" cy="3145904"/>
          </a:xfrm>
        </p:spPr>
        <p:txBody>
          <a:bodyPr/>
          <a:lstStyle/>
          <a:p>
            <a:r>
              <a:rPr lang="en-US" dirty="0">
                <a:hlinkClick r:id="rId2" action="ppaction://hlinksldjump"/>
              </a:rPr>
              <a:t>VELUX OPTIMA (</a:t>
            </a:r>
            <a:r>
              <a:rPr lang="ru-RU" dirty="0">
                <a:hlinkClick r:id="rId2" action="ppaction://hlinksldjump"/>
              </a:rPr>
              <a:t>например, </a:t>
            </a:r>
            <a:r>
              <a:rPr lang="en-US" dirty="0">
                <a:hlinkClick r:id="rId2" action="ppaction://hlinksldjump"/>
              </a:rPr>
              <a:t>GLR MR08 3073IS) </a:t>
            </a:r>
            <a:endParaRPr lang="en-US" dirty="0"/>
          </a:p>
          <a:p>
            <a:r>
              <a:rPr lang="en-US" dirty="0" smtClean="0">
                <a:hlinkClick r:id="rId3" action="ppaction://hlinksldjump"/>
              </a:rPr>
              <a:t>VELUX </a:t>
            </a:r>
            <a:r>
              <a:rPr lang="en-US" dirty="0">
                <a:hlinkClick r:id="rId3" action="ppaction://hlinksldjump"/>
              </a:rPr>
              <a:t>PREMIUM (</a:t>
            </a:r>
            <a:r>
              <a:rPr lang="ru-RU" dirty="0">
                <a:hlinkClick r:id="rId3" action="ppaction://hlinksldjump"/>
              </a:rPr>
              <a:t>например, </a:t>
            </a:r>
            <a:r>
              <a:rPr lang="en-US" dirty="0">
                <a:hlinkClick r:id="rId3" action="ppaction://hlinksldjump"/>
              </a:rPr>
              <a:t>GGL M</a:t>
            </a:r>
            <a:r>
              <a:rPr lang="en-US" dirty="0">
                <a:solidFill>
                  <a:srgbClr val="FF0000"/>
                </a:solidFill>
                <a:hlinkClick r:id="rId3" action="ppaction://hlinksldjump"/>
              </a:rPr>
              <a:t>K</a:t>
            </a:r>
            <a:r>
              <a:rPr lang="en-US" dirty="0">
                <a:hlinkClick r:id="rId3" action="ppaction://hlinksldjump"/>
              </a:rPr>
              <a:t>08 3070)</a:t>
            </a:r>
            <a:endParaRPr lang="en-US" dirty="0"/>
          </a:p>
          <a:p>
            <a:r>
              <a:rPr lang="ru-RU" dirty="0" smtClean="0">
                <a:hlinkClick r:id="rId4" action="ppaction://hlinksldjump"/>
              </a:rPr>
              <a:t>2003-2015 </a:t>
            </a:r>
            <a:r>
              <a:rPr lang="ru-RU" dirty="0" err="1" smtClean="0">
                <a:hlinkClick r:id="rId4" action="ppaction://hlinksldjump"/>
              </a:rPr>
              <a:t>гг</a:t>
            </a:r>
            <a:r>
              <a:rPr lang="ru-RU" dirty="0" smtClean="0">
                <a:hlinkClick r:id="rId4" action="ppaction://hlinksldjump"/>
              </a:rPr>
              <a:t> (например,  </a:t>
            </a:r>
            <a:r>
              <a:rPr lang="en-US" dirty="0" smtClean="0">
                <a:hlinkClick r:id="rId4" action="ppaction://hlinksldjump"/>
              </a:rPr>
              <a:t>GGL M08 3073G)</a:t>
            </a:r>
            <a:endParaRPr lang="en-US" dirty="0" smtClean="0"/>
          </a:p>
          <a:p>
            <a:r>
              <a:rPr lang="ru-RU" dirty="0" smtClean="0">
                <a:hlinkClick r:id="rId5" action="ppaction://hlinksldjump"/>
              </a:rPr>
              <a:t>1992-2003 </a:t>
            </a:r>
            <a:r>
              <a:rPr lang="ru-RU" dirty="0" err="1" smtClean="0">
                <a:hlinkClick r:id="rId5" action="ppaction://hlinksldjump"/>
              </a:rPr>
              <a:t>гг</a:t>
            </a:r>
            <a:r>
              <a:rPr lang="ru-RU" dirty="0" smtClean="0">
                <a:hlinkClick r:id="rId5" action="ppaction://hlinksldjump"/>
              </a:rPr>
              <a:t> (например,  </a:t>
            </a:r>
            <a:r>
              <a:rPr lang="en-US" dirty="0" smtClean="0">
                <a:hlinkClick r:id="rId5" action="ppaction://hlinksldjump"/>
              </a:rPr>
              <a:t>GGL 308 3059)</a:t>
            </a:r>
            <a:endParaRPr lang="en-US" dirty="0" smtClean="0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B5E496-C20A-4259-82D6-EE90691934EF}" type="slidenum">
              <a:rPr lang="da-DK" smtClean="0"/>
              <a:pPr/>
              <a:t>89</a:t>
            </a:fld>
            <a:endParaRPr lang="da-DK"/>
          </a:p>
        </p:txBody>
      </p:sp>
      <p:sp>
        <p:nvSpPr>
          <p:cNvPr id="10" name="Flowchart: Alternate Process 9"/>
          <p:cNvSpPr/>
          <p:nvPr/>
        </p:nvSpPr>
        <p:spPr bwMode="auto">
          <a:xfrm>
            <a:off x="7286644" y="5786454"/>
            <a:ext cx="1357322" cy="500066"/>
          </a:xfrm>
          <a:prstGeom prst="flowChartAlternateProcess">
            <a:avLst/>
          </a:prstGeom>
          <a:solidFill>
            <a:schemeClr val="accent3"/>
          </a:solidFill>
          <a:ln w="9525" cap="flat" cmpd="sng" algn="ctr">
            <a:solidFill>
              <a:srgbClr val="ACACAC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80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Verdana" pitchFamily="34" charset="0"/>
                <a:hlinkClick r:id="rId6" action="ppaction://hlinksldjump"/>
              </a:rPr>
              <a:t>В начало</a:t>
            </a:r>
            <a:endParaRPr kumimoji="0" lang="ru-RU" sz="1800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Verdana" pitchFamily="34" charset="0"/>
            </a:endParaRPr>
          </a:p>
        </p:txBody>
      </p:sp>
      <p:sp>
        <p:nvSpPr>
          <p:cNvPr id="6" name="Rectangle 2"/>
          <p:cNvSpPr txBox="1">
            <a:spLocks noChangeArrowheads="1"/>
          </p:cNvSpPr>
          <p:nvPr/>
        </p:nvSpPr>
        <p:spPr bwMode="auto">
          <a:xfrm>
            <a:off x="357158" y="214290"/>
            <a:ext cx="7032625" cy="936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36000" numCol="1" anchor="b" anchorCtr="0" compatLnSpc="1">
            <a:prstTxWarp prst="textNoShape">
              <a:avLst/>
            </a:prstTxWarp>
          </a:bodyPr>
          <a:lstStyle/>
          <a:p>
            <a:r>
              <a:rPr kumimoji="0" lang="ru-RU" sz="16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Накладки для окна</a:t>
            </a:r>
            <a:r>
              <a:rPr kumimoji="0" lang="en-US" sz="24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/>
            </a:r>
            <a:br>
              <a:rPr kumimoji="0" lang="en-US" sz="24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</a:br>
            <a:r>
              <a:rPr lang="ru-RU" sz="2400" dirty="0" smtClean="0"/>
              <a:t>Боковая накладка коробки</a:t>
            </a:r>
            <a:endParaRPr lang="ru-RU" sz="2400" dirty="0"/>
          </a:p>
        </p:txBody>
      </p:sp>
      <p:sp>
        <p:nvSpPr>
          <p:cNvPr id="8195" name="Rectangle 3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8196" name="Rectangle 4"/>
          <p:cNvSpPr>
            <a:spLocks noChangeArrowheads="1"/>
          </p:cNvSpPr>
          <p:nvPr/>
        </p:nvSpPr>
        <p:spPr bwMode="auto">
          <a:xfrm>
            <a:off x="0" y="45720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</a:rPr>
              <a:t/>
            </a:r>
            <a:br>
              <a:rPr kumimoji="0" lang="ru-RU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</a:rPr>
            </a:br>
            <a:endParaRPr kumimoji="0" 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100" b="1" i="0" u="none" strike="noStrike" cap="none" normalizeH="0" baseline="0" smtClean="0">
                <a:ln>
                  <a:noFill/>
                </a:ln>
                <a:solidFill>
                  <a:srgbClr val="000000"/>
                </a:solidFill>
                <a:effectLst/>
                <a:latin typeface="Verdana" pitchFamily="34" charset="0"/>
                <a:ea typeface="Times New Roman" pitchFamily="18" charset="0"/>
              </a:rPr>
              <a:t> </a:t>
            </a:r>
            <a:endParaRPr kumimoji="0" 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8197" name="Rectangle 5"/>
          <p:cNvSpPr>
            <a:spLocks noChangeArrowheads="1"/>
          </p:cNvSpPr>
          <p:nvPr/>
        </p:nvSpPr>
        <p:spPr bwMode="auto">
          <a:xfrm>
            <a:off x="0" y="5762625"/>
            <a:ext cx="5214942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pic>
        <p:nvPicPr>
          <p:cNvPr id="96258" name="Picture 2"/>
          <p:cNvPicPr>
            <a:picLocks noChangeAspect="1" noChangeArrowheads="1"/>
          </p:cNvPicPr>
          <p:nvPr/>
        </p:nvPicPr>
        <p:blipFill>
          <a:blip r:embed="rId7" cstate="print"/>
          <a:srcRect l="86547" t="43644" r="9481" b="5508"/>
          <a:stretch>
            <a:fillRect/>
          </a:stretch>
        </p:blipFill>
        <p:spPr bwMode="auto">
          <a:xfrm>
            <a:off x="7052269" y="2057388"/>
            <a:ext cx="357190" cy="34290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1" name="TextBox 10"/>
          <p:cNvSpPr txBox="1"/>
          <p:nvPr/>
        </p:nvSpPr>
        <p:spPr>
          <a:xfrm>
            <a:off x="500034" y="5214950"/>
            <a:ext cx="471490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hlinkClick r:id="rId8" action="ppaction://hlinksldjump"/>
              </a:rPr>
              <a:t>Посмотреть различия в кодах продуктовых линеек</a:t>
            </a:r>
            <a:endParaRPr lang="ru-RU" dirty="0"/>
          </a:p>
        </p:txBody>
      </p:sp>
      <p:sp>
        <p:nvSpPr>
          <p:cNvPr id="12" name="TextBox 11"/>
          <p:cNvSpPr txBox="1"/>
          <p:nvPr/>
        </p:nvSpPr>
        <p:spPr>
          <a:xfrm>
            <a:off x="500034" y="5857892"/>
            <a:ext cx="55721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hlinkClick r:id="rId9" action="ppaction://hlinksldjump"/>
              </a:rPr>
              <a:t>Вернуться к окнам</a:t>
            </a: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Коробка окна</a:t>
            </a:r>
            <a:r>
              <a:rPr lang="en-US" dirty="0" smtClean="0"/>
              <a:t> </a:t>
            </a:r>
            <a:br>
              <a:rPr lang="en-US" dirty="0" smtClean="0"/>
            </a:br>
            <a:r>
              <a:rPr lang="ru-RU" sz="1600" dirty="0" smtClean="0">
                <a:solidFill>
                  <a:schemeClr val="bg1">
                    <a:lumMod val="50000"/>
                  </a:schemeClr>
                </a:solidFill>
              </a:rPr>
              <a:t>2003-2015 </a:t>
            </a:r>
            <a:r>
              <a:rPr lang="ru-RU" sz="1600" dirty="0" err="1" smtClean="0">
                <a:solidFill>
                  <a:schemeClr val="bg1">
                    <a:lumMod val="50000"/>
                  </a:schemeClr>
                </a:solidFill>
              </a:rPr>
              <a:t>гг</a:t>
            </a:r>
            <a:endParaRPr 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6349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47663" y="1219200"/>
            <a:ext cx="8439150" cy="3281370"/>
          </a:xfrm>
        </p:spPr>
        <p:txBody>
          <a:bodyPr/>
          <a:lstStyle/>
          <a:p>
            <a:pPr lvl="4"/>
            <a:r>
              <a:rPr lang="en-US" dirty="0" smtClean="0"/>
              <a:t>GZL			GGL</a:t>
            </a:r>
          </a:p>
          <a:p>
            <a:pPr lvl="1"/>
            <a:r>
              <a:rPr lang="en-US" sz="1200" dirty="0" smtClean="0">
                <a:solidFill>
                  <a:schemeClr val="accent2">
                    <a:lumMod val="50000"/>
                  </a:schemeClr>
                </a:solidFill>
              </a:rPr>
              <a:t/>
            </a:r>
            <a:br>
              <a:rPr lang="en-US" sz="1200" dirty="0" smtClean="0">
                <a:solidFill>
                  <a:schemeClr val="accent2">
                    <a:lumMod val="50000"/>
                  </a:schemeClr>
                </a:solidFill>
              </a:rPr>
            </a:br>
            <a:r>
              <a:rPr lang="en-US" sz="1200" dirty="0" smtClean="0">
                <a:solidFill>
                  <a:schemeClr val="accent2">
                    <a:lumMod val="50000"/>
                  </a:schemeClr>
                </a:solidFill>
              </a:rPr>
              <a:t>C02	758927C021		751935C023	</a:t>
            </a:r>
          </a:p>
          <a:p>
            <a:pPr lvl="1"/>
            <a:r>
              <a:rPr lang="en-US" sz="1200" dirty="0" smtClean="0">
                <a:solidFill>
                  <a:schemeClr val="accent2">
                    <a:lumMod val="50000"/>
                  </a:schemeClr>
                </a:solidFill>
              </a:rPr>
              <a:t>C04	758927C041		751935C043</a:t>
            </a:r>
          </a:p>
          <a:p>
            <a:pPr lvl="1"/>
            <a:r>
              <a:rPr lang="en-US" sz="1200" dirty="0" smtClean="0">
                <a:solidFill>
                  <a:schemeClr val="accent2">
                    <a:lumMod val="50000"/>
                  </a:schemeClr>
                </a:solidFill>
              </a:rPr>
              <a:t>F04	758927F041 		751935F043</a:t>
            </a:r>
          </a:p>
          <a:p>
            <a:pPr lvl="1"/>
            <a:r>
              <a:rPr lang="en-US" sz="1200" dirty="0" smtClean="0">
                <a:solidFill>
                  <a:schemeClr val="accent2">
                    <a:lumMod val="50000"/>
                  </a:schemeClr>
                </a:solidFill>
              </a:rPr>
              <a:t>F06	758927F061		751935F063	</a:t>
            </a:r>
          </a:p>
          <a:p>
            <a:pPr lvl="1"/>
            <a:r>
              <a:rPr lang="en-US" sz="1200" dirty="0" smtClean="0">
                <a:solidFill>
                  <a:schemeClr val="accent2">
                    <a:lumMod val="50000"/>
                  </a:schemeClr>
                </a:solidFill>
              </a:rPr>
              <a:t>M04	758927M041		751935M043</a:t>
            </a:r>
          </a:p>
          <a:p>
            <a:pPr lvl="1"/>
            <a:r>
              <a:rPr lang="en-US" sz="1200" dirty="0" smtClean="0">
                <a:solidFill>
                  <a:schemeClr val="accent2">
                    <a:lumMod val="50000"/>
                  </a:schemeClr>
                </a:solidFill>
              </a:rPr>
              <a:t>M06 	758927M061		751935M063</a:t>
            </a:r>
          </a:p>
          <a:p>
            <a:pPr lvl="1"/>
            <a:r>
              <a:rPr lang="en-US" sz="1200" dirty="0" smtClean="0">
                <a:solidFill>
                  <a:schemeClr val="accent2">
                    <a:lumMod val="50000"/>
                  </a:schemeClr>
                </a:solidFill>
              </a:rPr>
              <a:t>M08	758927M081		751935M083</a:t>
            </a:r>
          </a:p>
          <a:p>
            <a:pPr lvl="1"/>
            <a:r>
              <a:rPr lang="en-US" sz="1200" dirty="0" smtClean="0">
                <a:solidFill>
                  <a:schemeClr val="accent2">
                    <a:lumMod val="50000"/>
                  </a:schemeClr>
                </a:solidFill>
              </a:rPr>
              <a:t>M10	758927M101		751935M103</a:t>
            </a:r>
          </a:p>
          <a:p>
            <a:pPr lvl="1"/>
            <a:r>
              <a:rPr lang="en-US" sz="1200" dirty="0" smtClean="0">
                <a:solidFill>
                  <a:schemeClr val="accent2">
                    <a:lumMod val="50000"/>
                  </a:schemeClr>
                </a:solidFill>
              </a:rPr>
              <a:t>P06	758927P061		751935P063</a:t>
            </a:r>
          </a:p>
          <a:p>
            <a:pPr lvl="1"/>
            <a:r>
              <a:rPr lang="en-US" sz="1200" dirty="0" smtClean="0">
                <a:solidFill>
                  <a:schemeClr val="accent2">
                    <a:lumMod val="50000"/>
                  </a:schemeClr>
                </a:solidFill>
              </a:rPr>
              <a:t>P08	758927P081		751935P083</a:t>
            </a:r>
          </a:p>
          <a:p>
            <a:pPr lvl="1"/>
            <a:r>
              <a:rPr lang="en-US" sz="1200" dirty="0" smtClean="0">
                <a:solidFill>
                  <a:schemeClr val="accent2">
                    <a:lumMod val="50000"/>
                  </a:schemeClr>
                </a:solidFill>
              </a:rPr>
              <a:t>S06	758927S061		751935S063</a:t>
            </a:r>
          </a:p>
          <a:p>
            <a:pPr lvl="1"/>
            <a:r>
              <a:rPr lang="en-US" sz="1200" dirty="0" smtClean="0">
                <a:solidFill>
                  <a:schemeClr val="accent2">
                    <a:lumMod val="50000"/>
                  </a:schemeClr>
                </a:solidFill>
              </a:rPr>
              <a:t>S08	758927S081		751935S083</a:t>
            </a:r>
            <a:r>
              <a:rPr lang="ru-RU" sz="1200" dirty="0" smtClean="0">
                <a:solidFill>
                  <a:schemeClr val="accent2">
                    <a:lumMod val="50000"/>
                  </a:schemeClr>
                </a:solidFill>
              </a:rPr>
              <a:t>	</a:t>
            </a:r>
            <a:endParaRPr lang="en-US" sz="1200" dirty="0" smtClean="0">
              <a:solidFill>
                <a:schemeClr val="accent2">
                  <a:lumMod val="50000"/>
                </a:schemeClr>
              </a:solidFill>
            </a:endParaRPr>
          </a:p>
          <a:p>
            <a:endParaRPr lang="en-US" dirty="0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B5E496-C20A-4259-82D6-EE90691934EF}" type="slidenum">
              <a:rPr lang="da-DK" smtClean="0"/>
              <a:pPr/>
              <a:t>9</a:t>
            </a:fld>
            <a:endParaRPr lang="da-DK"/>
          </a:p>
        </p:txBody>
      </p:sp>
      <p:sp>
        <p:nvSpPr>
          <p:cNvPr id="10" name="Flowchart: Alternate Process 9"/>
          <p:cNvSpPr/>
          <p:nvPr/>
        </p:nvSpPr>
        <p:spPr bwMode="auto">
          <a:xfrm>
            <a:off x="7286644" y="5786454"/>
            <a:ext cx="1357322" cy="500066"/>
          </a:xfrm>
          <a:prstGeom prst="flowChartAlternateProcess">
            <a:avLst/>
          </a:prstGeom>
          <a:solidFill>
            <a:schemeClr val="accent3"/>
          </a:solidFill>
          <a:ln w="9525" cap="flat" cmpd="sng" algn="ctr">
            <a:solidFill>
              <a:srgbClr val="ACACAC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80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Verdana" pitchFamily="34" charset="0"/>
                <a:hlinkClick r:id="rId2" action="ppaction://hlinksldjump"/>
              </a:rPr>
              <a:t>В начало</a:t>
            </a:r>
            <a:endParaRPr kumimoji="0" lang="ru-RU" sz="1800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Verdana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57158" y="4443249"/>
            <a:ext cx="814393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solidFill>
                  <a:srgbClr val="FF0000"/>
                </a:solidFill>
              </a:rPr>
              <a:t>Коробку окна возможно заказать отдельно как запчасть. Однако, при необходимости заменить коробку рекомендуется рассмотреть покупку нового окна  из-за высокой стоимости коробки и ее большого срока поставки.</a:t>
            </a:r>
            <a:endParaRPr lang="ru-RU" dirty="0">
              <a:solidFill>
                <a:srgbClr val="FF0000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500034" y="5857892"/>
            <a:ext cx="55721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hlinkClick r:id="rId3" action="ppaction://hlinksldjump"/>
              </a:rPr>
              <a:t>Вернуться к окнам</a:t>
            </a: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Rectangle 2"/>
          <p:cNvSpPr>
            <a:spLocks noGrp="1" noChangeArrowheads="1"/>
          </p:cNvSpPr>
          <p:nvPr>
            <p:ph type="title"/>
          </p:nvPr>
        </p:nvSpPr>
        <p:spPr>
          <a:xfrm>
            <a:off x="347663" y="168275"/>
            <a:ext cx="7032625" cy="1331899"/>
          </a:xfrm>
        </p:spPr>
        <p:txBody>
          <a:bodyPr/>
          <a:lstStyle/>
          <a:p>
            <a:r>
              <a:rPr lang="da-DK" sz="1600" dirty="0" err="1" smtClean="0"/>
              <a:t>Накладки</a:t>
            </a:r>
            <a:r>
              <a:rPr lang="da-DK" sz="1600" dirty="0" smtClean="0"/>
              <a:t> </a:t>
            </a:r>
            <a:r>
              <a:rPr lang="da-DK" sz="1600" dirty="0" err="1" smtClean="0"/>
              <a:t>для</a:t>
            </a:r>
            <a:r>
              <a:rPr lang="da-DK" sz="1600" dirty="0" smtClean="0"/>
              <a:t> </a:t>
            </a:r>
            <a:r>
              <a:rPr lang="da-DK" sz="1600" dirty="0" err="1" smtClean="0"/>
              <a:t>окна</a:t>
            </a:r>
            <a:r>
              <a:rPr lang="da-DK" sz="2400" dirty="0" smtClean="0"/>
              <a:t/>
            </a:r>
            <a:br>
              <a:rPr lang="da-DK" sz="2400" dirty="0" smtClean="0"/>
            </a:br>
            <a:r>
              <a:rPr lang="da-DK" sz="2000" dirty="0" err="1" smtClean="0"/>
              <a:t>Боковая</a:t>
            </a:r>
            <a:r>
              <a:rPr lang="da-DK" sz="2000" dirty="0" smtClean="0"/>
              <a:t> </a:t>
            </a:r>
            <a:r>
              <a:rPr lang="da-DK" sz="2000" dirty="0" err="1" smtClean="0"/>
              <a:t>накладка</a:t>
            </a:r>
            <a:r>
              <a:rPr lang="da-DK" sz="2000" dirty="0" smtClean="0"/>
              <a:t> </a:t>
            </a:r>
            <a:r>
              <a:rPr lang="da-DK" sz="2000" dirty="0" err="1" smtClean="0"/>
              <a:t>коробки</a:t>
            </a:r>
            <a:r>
              <a:rPr lang="da-DK" sz="2000" dirty="0" smtClean="0"/>
              <a:t/>
            </a:r>
            <a:br>
              <a:rPr lang="da-DK" sz="2000" dirty="0" smtClean="0"/>
            </a:br>
            <a:r>
              <a:rPr lang="da-DK" sz="2000" dirty="0" smtClean="0">
                <a:solidFill>
                  <a:srgbClr val="FF0000"/>
                </a:solidFill>
              </a:rPr>
              <a:t>(</a:t>
            </a:r>
            <a:r>
              <a:rPr lang="ru-RU" sz="2000" dirty="0" smtClean="0">
                <a:solidFill>
                  <a:srgbClr val="FF0000"/>
                </a:solidFill>
              </a:rPr>
              <a:t>левая</a:t>
            </a:r>
            <a:r>
              <a:rPr lang="da-DK" sz="2000" dirty="0" smtClean="0">
                <a:solidFill>
                  <a:srgbClr val="FF0000"/>
                </a:solidFill>
              </a:rPr>
              <a:t> </a:t>
            </a:r>
            <a:r>
              <a:rPr lang="da-DK" sz="2000" dirty="0" err="1" smtClean="0">
                <a:solidFill>
                  <a:srgbClr val="FF0000"/>
                </a:solidFill>
              </a:rPr>
              <a:t>изнутри</a:t>
            </a:r>
            <a:r>
              <a:rPr lang="da-DK" sz="2000" dirty="0" smtClean="0">
                <a:solidFill>
                  <a:srgbClr val="FF0000"/>
                </a:solidFill>
              </a:rPr>
              <a:t>)</a:t>
            </a:r>
            <a:r>
              <a:rPr lang="da-DK" sz="2400" dirty="0" smtClean="0"/>
              <a:t/>
            </a:r>
            <a:br>
              <a:rPr lang="da-DK" sz="2400" dirty="0" smtClean="0"/>
            </a:br>
            <a:r>
              <a:rPr lang="da-DK" sz="1600" dirty="0" smtClean="0"/>
              <a:t>VELUX OPTIMA (</a:t>
            </a:r>
            <a:r>
              <a:rPr lang="da-DK" sz="1600" dirty="0" err="1" smtClean="0"/>
              <a:t>например</a:t>
            </a:r>
            <a:r>
              <a:rPr lang="da-DK" sz="1600" dirty="0" smtClean="0"/>
              <a:t>, GLR MR08 3073IS)</a:t>
            </a:r>
            <a:endParaRPr lang="da-DK" sz="1600" dirty="0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B5E496-C20A-4259-82D6-EE90691934EF}" type="slidenum">
              <a:rPr lang="da-DK" smtClean="0"/>
              <a:pPr/>
              <a:t>90</a:t>
            </a:fld>
            <a:endParaRPr lang="da-DK" dirty="0"/>
          </a:p>
        </p:txBody>
      </p:sp>
      <p:sp>
        <p:nvSpPr>
          <p:cNvPr id="10" name="Flowchart: Alternate Process 9"/>
          <p:cNvSpPr/>
          <p:nvPr/>
        </p:nvSpPr>
        <p:spPr bwMode="auto">
          <a:xfrm>
            <a:off x="7286644" y="5786454"/>
            <a:ext cx="1357322" cy="500066"/>
          </a:xfrm>
          <a:prstGeom prst="flowChartAlternateProcess">
            <a:avLst/>
          </a:prstGeom>
          <a:solidFill>
            <a:schemeClr val="accent3"/>
          </a:solidFill>
          <a:ln w="9525" cap="flat" cmpd="sng" algn="ctr">
            <a:solidFill>
              <a:srgbClr val="ACACAC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da-DK" sz="180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Verdana" pitchFamily="34" charset="0"/>
                <a:hlinkClick r:id="rId3" action="ppaction://hlinksldjump"/>
              </a:rPr>
              <a:t>В </a:t>
            </a:r>
            <a:r>
              <a:rPr kumimoji="0" lang="da-DK" sz="1800" i="0" u="none" strike="noStrike" cap="none" normalizeH="0" baseline="0" dirty="0" err="1" smtClean="0">
                <a:ln>
                  <a:noFill/>
                </a:ln>
                <a:solidFill>
                  <a:schemeClr val="bg1"/>
                </a:solidFill>
                <a:effectLst/>
                <a:latin typeface="Verdana" pitchFamily="34" charset="0"/>
                <a:hlinkClick r:id="rId3" action="ppaction://hlinksldjump"/>
              </a:rPr>
              <a:t>начало</a:t>
            </a:r>
            <a:endParaRPr kumimoji="0" lang="da-DK" sz="1800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Verdana" pitchFamily="34" charset="0"/>
            </a:endParaRPr>
          </a:p>
        </p:txBody>
      </p:sp>
      <p:sp>
        <p:nvSpPr>
          <p:cNvPr id="9" name="Rectangle 8"/>
          <p:cNvSpPr/>
          <p:nvPr/>
        </p:nvSpPr>
        <p:spPr bwMode="auto">
          <a:xfrm>
            <a:off x="8072462" y="3286124"/>
            <a:ext cx="428628" cy="571504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a-DK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Verdana" pitchFamily="34" charset="0"/>
            </a:endParaRPr>
          </a:p>
        </p:txBody>
      </p:sp>
      <p:sp>
        <p:nvSpPr>
          <p:cNvPr id="16" name="Rectangle 3"/>
          <p:cNvSpPr txBox="1">
            <a:spLocks noChangeArrowheads="1"/>
          </p:cNvSpPr>
          <p:nvPr/>
        </p:nvSpPr>
        <p:spPr bwMode="auto">
          <a:xfrm>
            <a:off x="359428" y="1643051"/>
            <a:ext cx="8439150" cy="22145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18000" tIns="0" rIns="0" bIns="0" numCol="1" anchor="t" anchorCtr="0" compatLnSpc="1">
            <a:prstTxWarp prst="textNoShape">
              <a:avLst/>
            </a:prstTxWarp>
          </a:bodyPr>
          <a:lstStyle/>
          <a:p>
            <a:pPr marL="342900" lvl="0" indent="-342900" eaLnBrk="1" hangingPunct="1">
              <a:buSzPct val="80000"/>
              <a:buBlip>
                <a:blip r:embed="rId4"/>
              </a:buBlip>
              <a:tabLst>
                <a:tab pos="1274763" algn="l"/>
              </a:tabLst>
              <a:defRPr/>
            </a:pPr>
            <a:r>
              <a:rPr lang="da-DK" dirty="0" smtClean="0"/>
              <a:t>GZR, GLR, GLP </a:t>
            </a:r>
            <a:r>
              <a:rPr kumimoji="0" lang="da-DK" sz="18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</a:rPr>
              <a:t>:</a:t>
            </a:r>
          </a:p>
          <a:p>
            <a:pPr marL="342900" lvl="0" indent="-342900" eaLnBrk="1" hangingPunct="1">
              <a:buSzPct val="80000"/>
              <a:buBlip>
                <a:blip r:embed="rId4"/>
              </a:buBlip>
              <a:tabLst>
                <a:tab pos="1274763" algn="l"/>
              </a:tabLst>
            </a:pPr>
            <a:r>
              <a:rPr lang="da-DK" sz="1400" kern="0" dirty="0" smtClean="0">
                <a:solidFill>
                  <a:schemeClr val="accent2">
                    <a:lumMod val="50000"/>
                  </a:schemeClr>
                </a:solidFill>
                <a:latin typeface="+mn-lt"/>
              </a:rPr>
              <a:t>CR02 					</a:t>
            </a:r>
            <a:r>
              <a:rPr lang="da-DK" sz="1400" kern="0" dirty="0" smtClean="0">
                <a:solidFill>
                  <a:schemeClr val="accent2">
                    <a:lumMod val="50000"/>
                  </a:schemeClr>
                </a:solidFill>
              </a:rPr>
              <a:t>76065</a:t>
            </a:r>
            <a:r>
              <a:rPr lang="en-US" sz="1400" kern="0" dirty="0">
                <a:solidFill>
                  <a:schemeClr val="accent2">
                    <a:lumMod val="50000"/>
                  </a:schemeClr>
                </a:solidFill>
              </a:rPr>
              <a:t>L</a:t>
            </a:r>
            <a:r>
              <a:rPr lang="da-DK" sz="1400" kern="0" dirty="0" smtClean="0">
                <a:solidFill>
                  <a:schemeClr val="accent2">
                    <a:lumMod val="50000"/>
                  </a:schemeClr>
                </a:solidFill>
              </a:rPr>
              <a:t>-2A </a:t>
            </a:r>
          </a:p>
          <a:p>
            <a:pPr marL="342900" lvl="0" indent="-342900" eaLnBrk="1" hangingPunct="1">
              <a:buSzPct val="80000"/>
              <a:buBlip>
                <a:blip r:embed="rId4"/>
              </a:buBlip>
              <a:tabLst>
                <a:tab pos="1274763" algn="l"/>
              </a:tabLst>
            </a:pPr>
            <a:r>
              <a:rPr kumimoji="0" lang="da-DK" sz="1400" b="0" i="0" u="none" strike="noStrike" kern="0" cap="none" spc="0" normalizeH="0" baseline="0" noProof="0" dirty="0" smtClean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uLnTx/>
                <a:uFillTx/>
                <a:latin typeface="+mn-lt"/>
              </a:rPr>
              <a:t>CR04, FR04, MR04			</a:t>
            </a:r>
            <a:r>
              <a:rPr lang="da-DK" sz="1400" kern="0" dirty="0" smtClean="0">
                <a:solidFill>
                  <a:schemeClr val="accent2">
                    <a:lumMod val="50000"/>
                  </a:schemeClr>
                </a:solidFill>
              </a:rPr>
              <a:t>76065L-4A </a:t>
            </a:r>
            <a:r>
              <a:rPr kumimoji="0" lang="da-DK" sz="1400" b="0" i="0" u="none" strike="noStrike" kern="0" cap="none" spc="0" normalizeH="0" baseline="0" noProof="0" dirty="0" smtClean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uLnTx/>
                <a:uFillTx/>
                <a:latin typeface="+mn-lt"/>
              </a:rPr>
              <a:t>		</a:t>
            </a:r>
          </a:p>
          <a:p>
            <a:pPr marL="342900" lvl="0" indent="-342900" eaLnBrk="1" hangingPunct="1">
              <a:buSzPct val="80000"/>
              <a:buBlip>
                <a:blip r:embed="rId4"/>
              </a:buBlip>
              <a:tabLst>
                <a:tab pos="1274763" algn="l"/>
              </a:tabLst>
            </a:pPr>
            <a:r>
              <a:rPr kumimoji="0" lang="da-DK" sz="1400" b="0" i="0" u="none" strike="noStrike" kern="0" cap="none" spc="0" normalizeH="0" baseline="0" noProof="0" dirty="0" smtClean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uLnTx/>
                <a:uFillTx/>
                <a:latin typeface="+mn-lt"/>
              </a:rPr>
              <a:t>FR06, MR06, PR06, SR06			</a:t>
            </a:r>
            <a:r>
              <a:rPr lang="da-DK" sz="1400" kern="0" dirty="0" smtClean="0">
                <a:solidFill>
                  <a:schemeClr val="accent2">
                    <a:lumMod val="50000"/>
                  </a:schemeClr>
                </a:solidFill>
              </a:rPr>
              <a:t>76065L-6A </a:t>
            </a:r>
            <a:r>
              <a:rPr lang="da-DK" sz="1400" kern="0" dirty="0" smtClean="0">
                <a:solidFill>
                  <a:schemeClr val="accent2">
                    <a:lumMod val="50000"/>
                  </a:schemeClr>
                </a:solidFill>
                <a:latin typeface="+mn-lt"/>
              </a:rPr>
              <a:t>	</a:t>
            </a:r>
            <a:endParaRPr kumimoji="0" lang="da-DK" sz="1400" b="0" i="0" u="none" strike="noStrike" kern="0" cap="none" spc="0" normalizeH="0" baseline="0" noProof="0" dirty="0" smtClean="0">
              <a:ln>
                <a:noFill/>
              </a:ln>
              <a:solidFill>
                <a:schemeClr val="accent2">
                  <a:lumMod val="50000"/>
                </a:schemeClr>
              </a:solidFill>
              <a:effectLst/>
              <a:uLnTx/>
              <a:uFillTx/>
              <a:latin typeface="+mn-lt"/>
            </a:endParaRPr>
          </a:p>
          <a:p>
            <a:pPr marL="342900" lvl="0" indent="-342900" eaLnBrk="1" hangingPunct="1">
              <a:buSzPct val="80000"/>
              <a:buBlip>
                <a:blip r:embed="rId4"/>
              </a:buBlip>
              <a:tabLst>
                <a:tab pos="1274763" algn="l"/>
              </a:tabLst>
            </a:pPr>
            <a:r>
              <a:rPr kumimoji="0" lang="da-DK" sz="1400" b="0" i="0" u="none" strike="noStrike" kern="0" cap="none" spc="0" normalizeH="0" baseline="0" noProof="0" dirty="0" smtClean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uLnTx/>
                <a:uFillTx/>
                <a:latin typeface="+mn-lt"/>
              </a:rPr>
              <a:t>MR08, PR08, SR08</a:t>
            </a:r>
            <a:r>
              <a:rPr lang="da-DK" sz="1400" kern="0" dirty="0" smtClean="0">
                <a:solidFill>
                  <a:schemeClr val="accent2">
                    <a:lumMod val="50000"/>
                  </a:schemeClr>
                </a:solidFill>
                <a:latin typeface="+mn-lt"/>
              </a:rPr>
              <a:t>			</a:t>
            </a:r>
            <a:r>
              <a:rPr lang="da-DK" sz="1400" kern="0" dirty="0" smtClean="0">
                <a:solidFill>
                  <a:schemeClr val="accent2">
                    <a:lumMod val="50000"/>
                  </a:schemeClr>
                </a:solidFill>
              </a:rPr>
              <a:t>76065L-8A</a:t>
            </a:r>
            <a:endParaRPr kumimoji="0" lang="da-DK" sz="1400" b="0" i="0" u="none" strike="noStrike" kern="0" cap="none" spc="0" normalizeH="0" baseline="0" noProof="0" dirty="0" smtClean="0">
              <a:ln>
                <a:noFill/>
              </a:ln>
              <a:solidFill>
                <a:schemeClr val="accent2">
                  <a:lumMod val="50000"/>
                </a:schemeClr>
              </a:solidFill>
              <a:effectLst/>
              <a:uLnTx/>
              <a:uFillTx/>
              <a:latin typeface="+mn-lt"/>
            </a:endParaRPr>
          </a:p>
          <a:p>
            <a:pPr marL="342900" lvl="0" indent="-342900" eaLnBrk="1" hangingPunct="1">
              <a:buSzPct val="80000"/>
              <a:buBlip>
                <a:blip r:embed="rId4"/>
              </a:buBlip>
              <a:tabLst>
                <a:tab pos="1274763" algn="l"/>
              </a:tabLst>
            </a:pPr>
            <a:r>
              <a:rPr kumimoji="0" lang="da-DK" sz="1400" b="0" i="0" u="none" strike="noStrike" kern="0" cap="none" spc="0" normalizeH="0" baseline="0" noProof="0" dirty="0" smtClean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uLnTx/>
                <a:uFillTx/>
                <a:latin typeface="+mn-lt"/>
              </a:rPr>
              <a:t>M10 					</a:t>
            </a:r>
            <a:r>
              <a:rPr lang="da-DK" sz="1400" kern="0" dirty="0" smtClean="0">
                <a:solidFill>
                  <a:schemeClr val="accent2">
                    <a:lumMod val="50000"/>
                  </a:schemeClr>
                </a:solidFill>
              </a:rPr>
              <a:t>76065L-10A</a:t>
            </a:r>
          </a:p>
          <a:p>
            <a:pPr marL="342900" lvl="0" indent="-342900" eaLnBrk="1" hangingPunct="1">
              <a:buSzPct val="80000"/>
              <a:buBlip>
                <a:blip r:embed="rId4"/>
              </a:buBlip>
              <a:tabLst>
                <a:tab pos="1274763" algn="l"/>
              </a:tabLst>
            </a:pPr>
            <a:endParaRPr kumimoji="0" lang="da-DK" sz="1400" b="0" i="0" u="none" strike="noStrike" kern="0" cap="none" spc="0" normalizeH="0" baseline="0" noProof="0" dirty="0">
              <a:ln>
                <a:noFill/>
              </a:ln>
              <a:solidFill>
                <a:schemeClr val="accent2">
                  <a:lumMod val="50000"/>
                </a:schemeClr>
              </a:solidFill>
              <a:effectLst/>
              <a:uLnTx/>
              <a:uFillTx/>
              <a:latin typeface="+mn-lt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500034" y="5857892"/>
            <a:ext cx="55721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dirty="0" err="1" smtClean="0">
                <a:hlinkClick r:id="rId5" action="ppaction://hlinksldjump"/>
              </a:rPr>
              <a:t>Вернуться</a:t>
            </a:r>
            <a:r>
              <a:rPr lang="da-DK" dirty="0" smtClean="0">
                <a:hlinkClick r:id="rId5" action="ppaction://hlinksldjump"/>
              </a:rPr>
              <a:t> к </a:t>
            </a:r>
            <a:r>
              <a:rPr lang="da-DK" dirty="0" err="1" smtClean="0">
                <a:hlinkClick r:id="rId5" action="ppaction://hlinksldjump"/>
              </a:rPr>
              <a:t>окнам</a:t>
            </a:r>
            <a:endParaRPr lang="da-DK" dirty="0"/>
          </a:p>
        </p:txBody>
      </p:sp>
      <p:pic>
        <p:nvPicPr>
          <p:cNvPr id="13" name="Picture 2"/>
          <p:cNvPicPr>
            <a:picLocks noChangeAspect="1" noChangeArrowheads="1"/>
          </p:cNvPicPr>
          <p:nvPr/>
        </p:nvPicPr>
        <p:blipFill>
          <a:blip r:embed="rId6" cstate="print"/>
          <a:srcRect l="86547" t="43644" r="9481" b="5508"/>
          <a:stretch>
            <a:fillRect/>
          </a:stretch>
        </p:blipFill>
        <p:spPr bwMode="auto">
          <a:xfrm>
            <a:off x="6786578" y="1928802"/>
            <a:ext cx="357190" cy="34290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1932909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2003-2015 </a:t>
            </a:r>
            <a:r>
              <a:rPr lang="ru-RU" dirty="0" err="1" smtClean="0"/>
              <a:t>гг</a:t>
            </a:r>
            <a:r>
              <a:rPr lang="ru-RU" dirty="0" smtClean="0"/>
              <a:t> (например,  </a:t>
            </a:r>
            <a:r>
              <a:rPr lang="en-US" dirty="0" smtClean="0"/>
              <a:t>GGL M08 3073G)</a:t>
            </a:r>
            <a:r>
              <a:rPr lang="ru-RU" dirty="0" smtClean="0"/>
              <a:t> - </a:t>
            </a:r>
            <a:r>
              <a:rPr lang="ru-RU" dirty="0" smtClean="0">
                <a:hlinkClick r:id="rId2" action="ppaction://hlinksldjump"/>
              </a:rPr>
              <a:t>Алюминий</a:t>
            </a:r>
            <a:endParaRPr lang="ru-RU" dirty="0" smtClean="0"/>
          </a:p>
          <a:p>
            <a:r>
              <a:rPr lang="ru-RU" dirty="0"/>
              <a:t>2003-2015 </a:t>
            </a:r>
            <a:r>
              <a:rPr lang="ru-RU" dirty="0" err="1"/>
              <a:t>гг</a:t>
            </a:r>
            <a:r>
              <a:rPr lang="ru-RU" dirty="0"/>
              <a:t> </a:t>
            </a:r>
            <a:r>
              <a:rPr lang="ru-RU" dirty="0" smtClean="0"/>
              <a:t>(например,  </a:t>
            </a:r>
            <a:r>
              <a:rPr lang="en-US" dirty="0" smtClean="0"/>
              <a:t>GGL M08 3</a:t>
            </a:r>
            <a:r>
              <a:rPr lang="ru-RU" dirty="0" smtClean="0"/>
              <a:t>173</a:t>
            </a:r>
            <a:r>
              <a:rPr lang="en-US" dirty="0" smtClean="0"/>
              <a:t>G)</a:t>
            </a:r>
            <a:r>
              <a:rPr lang="ru-RU" dirty="0" smtClean="0"/>
              <a:t> - </a:t>
            </a:r>
            <a:r>
              <a:rPr lang="ru-RU" dirty="0" smtClean="0">
                <a:hlinkClick r:id="rId3" action="ppaction://hlinksldjump"/>
              </a:rPr>
              <a:t>Медь</a:t>
            </a:r>
            <a:endParaRPr lang="en-US" dirty="0" smtClean="0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B5E496-C20A-4259-82D6-EE90691934EF}" type="slidenum">
              <a:rPr lang="da-DK" smtClean="0"/>
              <a:pPr/>
              <a:t>91</a:t>
            </a:fld>
            <a:endParaRPr lang="da-DK"/>
          </a:p>
        </p:txBody>
      </p:sp>
      <p:sp>
        <p:nvSpPr>
          <p:cNvPr id="10" name="Flowchart: Alternate Process 9"/>
          <p:cNvSpPr/>
          <p:nvPr/>
        </p:nvSpPr>
        <p:spPr bwMode="auto">
          <a:xfrm>
            <a:off x="7286644" y="5786454"/>
            <a:ext cx="1357322" cy="500066"/>
          </a:xfrm>
          <a:prstGeom prst="flowChartAlternateProcess">
            <a:avLst/>
          </a:prstGeom>
          <a:solidFill>
            <a:schemeClr val="accent3"/>
          </a:solidFill>
          <a:ln w="9525" cap="flat" cmpd="sng" algn="ctr">
            <a:solidFill>
              <a:srgbClr val="ACACAC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80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Verdana" pitchFamily="34" charset="0"/>
                <a:hlinkClick r:id="rId4" action="ppaction://hlinksldjump"/>
              </a:rPr>
              <a:t>В начало</a:t>
            </a:r>
            <a:endParaRPr kumimoji="0" lang="ru-RU" sz="1800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Verdana" pitchFamily="34" charset="0"/>
            </a:endParaRPr>
          </a:p>
        </p:txBody>
      </p:sp>
      <p:sp>
        <p:nvSpPr>
          <p:cNvPr id="6" name="Rectangle 2"/>
          <p:cNvSpPr txBox="1">
            <a:spLocks noChangeArrowheads="1"/>
          </p:cNvSpPr>
          <p:nvPr/>
        </p:nvSpPr>
        <p:spPr bwMode="auto">
          <a:xfrm>
            <a:off x="357158" y="214290"/>
            <a:ext cx="7032625" cy="936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36000" numCol="1" anchor="b" anchorCtr="0" compatLnSpc="1">
            <a:prstTxWarp prst="textNoShape">
              <a:avLst/>
            </a:prstTxWarp>
          </a:bodyPr>
          <a:lstStyle/>
          <a:p>
            <a:r>
              <a:rPr lang="ru-RU" sz="1600" kern="0" dirty="0" smtClean="0"/>
              <a:t>Накладки для окна</a:t>
            </a:r>
            <a:r>
              <a:rPr lang="en-US" sz="2400" kern="0" dirty="0" smtClean="0"/>
              <a:t/>
            </a:r>
            <a:br>
              <a:rPr lang="en-US" sz="2400" kern="0" dirty="0" smtClean="0"/>
            </a:br>
            <a:r>
              <a:rPr lang="ru-RU" sz="2400" dirty="0" smtClean="0"/>
              <a:t>Боковая накладка коробки</a:t>
            </a:r>
          </a:p>
        </p:txBody>
      </p:sp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5" cstate="print"/>
          <a:srcRect l="86547" t="43644" r="9481" b="5508"/>
          <a:stretch>
            <a:fillRect/>
          </a:stretch>
        </p:blipFill>
        <p:spPr bwMode="auto">
          <a:xfrm>
            <a:off x="6786578" y="1928802"/>
            <a:ext cx="357190" cy="34290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7" name="TextBox 6"/>
          <p:cNvSpPr txBox="1"/>
          <p:nvPr/>
        </p:nvSpPr>
        <p:spPr>
          <a:xfrm>
            <a:off x="500034" y="5857892"/>
            <a:ext cx="55721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hlinkClick r:id="rId6" action="ppaction://hlinksldjump"/>
              </a:rPr>
              <a:t>Вернуться к окнам</a:t>
            </a: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1992-2003 </a:t>
            </a:r>
            <a:r>
              <a:rPr lang="ru-RU" dirty="0" err="1" smtClean="0"/>
              <a:t>гг</a:t>
            </a:r>
            <a:r>
              <a:rPr lang="ru-RU" dirty="0" smtClean="0"/>
              <a:t> (например,  </a:t>
            </a:r>
            <a:r>
              <a:rPr lang="en-US" dirty="0" smtClean="0"/>
              <a:t>GGL 308 3059)</a:t>
            </a:r>
            <a:r>
              <a:rPr lang="ru-RU" dirty="0" smtClean="0"/>
              <a:t> - </a:t>
            </a:r>
            <a:r>
              <a:rPr lang="ru-RU" dirty="0" smtClean="0">
                <a:hlinkClick r:id="rId2" action="ppaction://hlinksldjump"/>
              </a:rPr>
              <a:t>Алюминий</a:t>
            </a:r>
            <a:endParaRPr lang="ru-RU" dirty="0" smtClean="0"/>
          </a:p>
          <a:p>
            <a:r>
              <a:rPr lang="ru-RU" dirty="0"/>
              <a:t>1992-2003 </a:t>
            </a:r>
            <a:r>
              <a:rPr lang="ru-RU" dirty="0" err="1"/>
              <a:t>гг</a:t>
            </a:r>
            <a:r>
              <a:rPr lang="ru-RU" dirty="0"/>
              <a:t> </a:t>
            </a:r>
            <a:r>
              <a:rPr lang="ru-RU" dirty="0" smtClean="0"/>
              <a:t>(например,  </a:t>
            </a:r>
            <a:r>
              <a:rPr lang="en-US" dirty="0" smtClean="0"/>
              <a:t>GGL 308 3159)</a:t>
            </a:r>
            <a:r>
              <a:rPr lang="ru-RU" dirty="0" smtClean="0"/>
              <a:t>- </a:t>
            </a:r>
            <a:r>
              <a:rPr lang="ru-RU" dirty="0" smtClean="0">
                <a:hlinkClick r:id="rId3" action="ppaction://hlinksldjump"/>
              </a:rPr>
              <a:t>Медь</a:t>
            </a:r>
            <a:endParaRPr lang="en-US" dirty="0" smtClean="0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B5E496-C20A-4259-82D6-EE90691934EF}" type="slidenum">
              <a:rPr lang="da-DK" smtClean="0"/>
              <a:pPr/>
              <a:t>92</a:t>
            </a:fld>
            <a:endParaRPr lang="da-DK"/>
          </a:p>
        </p:txBody>
      </p:sp>
      <p:sp>
        <p:nvSpPr>
          <p:cNvPr id="10" name="Flowchart: Alternate Process 9"/>
          <p:cNvSpPr/>
          <p:nvPr/>
        </p:nvSpPr>
        <p:spPr bwMode="auto">
          <a:xfrm>
            <a:off x="7286644" y="5786454"/>
            <a:ext cx="1357322" cy="500066"/>
          </a:xfrm>
          <a:prstGeom prst="flowChartAlternateProcess">
            <a:avLst/>
          </a:prstGeom>
          <a:solidFill>
            <a:schemeClr val="accent3"/>
          </a:solidFill>
          <a:ln w="9525" cap="flat" cmpd="sng" algn="ctr">
            <a:solidFill>
              <a:srgbClr val="ACACAC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80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Verdana" pitchFamily="34" charset="0"/>
                <a:hlinkClick r:id="rId4" action="ppaction://hlinksldjump"/>
              </a:rPr>
              <a:t>В начало</a:t>
            </a:r>
            <a:endParaRPr kumimoji="0" lang="ru-RU" sz="1800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Verdana" pitchFamily="34" charset="0"/>
            </a:endParaRPr>
          </a:p>
        </p:txBody>
      </p:sp>
      <p:sp>
        <p:nvSpPr>
          <p:cNvPr id="6" name="Rectangle 2"/>
          <p:cNvSpPr txBox="1">
            <a:spLocks noChangeArrowheads="1"/>
          </p:cNvSpPr>
          <p:nvPr/>
        </p:nvSpPr>
        <p:spPr bwMode="auto">
          <a:xfrm>
            <a:off x="357158" y="214290"/>
            <a:ext cx="7032625" cy="936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36000" numCol="1" anchor="b" anchorCtr="0" compatLnSpc="1">
            <a:prstTxWarp prst="textNoShape">
              <a:avLst/>
            </a:prstTxWarp>
          </a:bodyPr>
          <a:lstStyle/>
          <a:p>
            <a:r>
              <a:rPr lang="ru-RU" sz="1600" kern="0" dirty="0" smtClean="0"/>
              <a:t>Накладки для окна</a:t>
            </a:r>
            <a:r>
              <a:rPr lang="en-US" sz="2400" kern="0" dirty="0" smtClean="0"/>
              <a:t/>
            </a:r>
            <a:br>
              <a:rPr lang="en-US" sz="2400" kern="0" dirty="0" smtClean="0"/>
            </a:br>
            <a:r>
              <a:rPr lang="ru-RU" sz="2400" dirty="0" smtClean="0"/>
              <a:t>Боковая накладка коробки</a:t>
            </a:r>
            <a:endParaRPr lang="ru-RU" sz="2400" dirty="0"/>
          </a:p>
        </p:txBody>
      </p:sp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5" cstate="print"/>
          <a:srcRect l="86547" t="43644" r="9481" b="5508"/>
          <a:stretch>
            <a:fillRect/>
          </a:stretch>
        </p:blipFill>
        <p:spPr bwMode="auto">
          <a:xfrm>
            <a:off x="6786578" y="1928802"/>
            <a:ext cx="357190" cy="34290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1" name="TextBox 10"/>
          <p:cNvSpPr txBox="1"/>
          <p:nvPr/>
        </p:nvSpPr>
        <p:spPr>
          <a:xfrm>
            <a:off x="500034" y="5857892"/>
            <a:ext cx="55721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hlinkClick r:id="rId6" action="ppaction://hlinksldjump"/>
              </a:rPr>
              <a:t>Вернуться к окнам</a:t>
            </a: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Rectangle 2"/>
          <p:cNvSpPr>
            <a:spLocks noGrp="1" noChangeArrowheads="1"/>
          </p:cNvSpPr>
          <p:nvPr>
            <p:ph type="title"/>
          </p:nvPr>
        </p:nvSpPr>
        <p:spPr>
          <a:xfrm>
            <a:off x="347663" y="168275"/>
            <a:ext cx="7032625" cy="1331899"/>
          </a:xfrm>
        </p:spPr>
        <p:txBody>
          <a:bodyPr/>
          <a:lstStyle/>
          <a:p>
            <a:r>
              <a:rPr lang="ru-RU" sz="1600" dirty="0" smtClean="0"/>
              <a:t>Накладки для окна</a:t>
            </a:r>
            <a:r>
              <a:rPr lang="en-US" sz="2400" dirty="0" smtClean="0"/>
              <a:t/>
            </a:r>
            <a:br>
              <a:rPr lang="en-US" sz="2400" dirty="0" smtClean="0"/>
            </a:br>
            <a:r>
              <a:rPr lang="ru-RU" sz="2000" dirty="0" smtClean="0"/>
              <a:t>Боковая накладка коробки</a:t>
            </a:r>
            <a:br>
              <a:rPr lang="ru-RU" sz="2000" dirty="0" smtClean="0"/>
            </a:br>
            <a:r>
              <a:rPr lang="ru-RU" sz="2000" dirty="0" smtClean="0">
                <a:solidFill>
                  <a:srgbClr val="FF0000"/>
                </a:solidFill>
              </a:rPr>
              <a:t>(левая изнутри)</a:t>
            </a:r>
            <a:r>
              <a:rPr lang="en-US" sz="2400" dirty="0" smtClean="0"/>
              <a:t/>
            </a:r>
            <a:br>
              <a:rPr lang="en-US" sz="2400" dirty="0" smtClean="0"/>
            </a:br>
            <a:r>
              <a:rPr lang="ru-RU" sz="1600" dirty="0" smtClean="0"/>
              <a:t>2003-2015 </a:t>
            </a:r>
            <a:r>
              <a:rPr lang="ru-RU" sz="1600" dirty="0" err="1" smtClean="0"/>
              <a:t>гг</a:t>
            </a:r>
            <a:r>
              <a:rPr lang="ru-RU" sz="1600" dirty="0" smtClean="0"/>
              <a:t> (например,  </a:t>
            </a:r>
            <a:r>
              <a:rPr lang="en-US" sz="1600" dirty="0" smtClean="0"/>
              <a:t>GGL M08 3073G)</a:t>
            </a:r>
            <a:r>
              <a:rPr lang="ru-RU" sz="1600" dirty="0" smtClean="0"/>
              <a:t> - Алюминий</a:t>
            </a:r>
            <a:endParaRPr lang="en-US" sz="1600" dirty="0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B5E496-C20A-4259-82D6-EE90691934EF}" type="slidenum">
              <a:rPr lang="da-DK" smtClean="0"/>
              <a:pPr/>
              <a:t>93</a:t>
            </a:fld>
            <a:endParaRPr lang="da-DK"/>
          </a:p>
        </p:txBody>
      </p:sp>
      <p:sp>
        <p:nvSpPr>
          <p:cNvPr id="10" name="Flowchart: Alternate Process 9"/>
          <p:cNvSpPr/>
          <p:nvPr/>
        </p:nvSpPr>
        <p:spPr bwMode="auto">
          <a:xfrm>
            <a:off x="7286644" y="5786454"/>
            <a:ext cx="1357322" cy="500066"/>
          </a:xfrm>
          <a:prstGeom prst="flowChartAlternateProcess">
            <a:avLst/>
          </a:prstGeom>
          <a:solidFill>
            <a:schemeClr val="accent3"/>
          </a:solidFill>
          <a:ln w="9525" cap="flat" cmpd="sng" algn="ctr">
            <a:solidFill>
              <a:srgbClr val="ACACAC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80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Verdana" pitchFamily="34" charset="0"/>
                <a:hlinkClick r:id="rId2" action="ppaction://hlinksldjump"/>
              </a:rPr>
              <a:t>В начало</a:t>
            </a:r>
            <a:endParaRPr kumimoji="0" lang="ru-RU" sz="1800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Verdana" pitchFamily="34" charset="0"/>
            </a:endParaRPr>
          </a:p>
        </p:txBody>
      </p:sp>
      <p:sp>
        <p:nvSpPr>
          <p:cNvPr id="9" name="Rectangle 8"/>
          <p:cNvSpPr/>
          <p:nvPr/>
        </p:nvSpPr>
        <p:spPr bwMode="auto">
          <a:xfrm>
            <a:off x="8072462" y="3286124"/>
            <a:ext cx="428628" cy="571504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Verdana" pitchFamily="34" charset="0"/>
            </a:endParaRPr>
          </a:p>
        </p:txBody>
      </p:sp>
      <p:sp>
        <p:nvSpPr>
          <p:cNvPr id="16" name="Rectangle 3"/>
          <p:cNvSpPr txBox="1">
            <a:spLocks noChangeArrowheads="1"/>
          </p:cNvSpPr>
          <p:nvPr/>
        </p:nvSpPr>
        <p:spPr bwMode="auto">
          <a:xfrm>
            <a:off x="347663" y="1772816"/>
            <a:ext cx="8439150" cy="37444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18000" tIns="0" rIns="0" bIns="0" numCol="1" anchor="t" anchorCtr="0" compatLnSpc="1">
            <a:prstTxWarp prst="textNoShape">
              <a:avLst/>
            </a:prstTxWarp>
          </a:bodyPr>
          <a:lstStyle/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Pct val="80000"/>
              <a:buFontTx/>
              <a:buBlip>
                <a:blip r:embed="rId3"/>
              </a:buBlip>
              <a:tabLst>
                <a:tab pos="1274763" algn="l"/>
              </a:tabLst>
              <a:defRPr/>
            </a:pPr>
            <a:r>
              <a:rPr kumimoji="0" lang="en-US" sz="18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GZL, GGL, GGU</a:t>
            </a:r>
            <a:r>
              <a:rPr lang="ru-RU" kern="0" dirty="0" smtClean="0">
                <a:latin typeface="+mn-lt"/>
              </a:rPr>
              <a:t>, </a:t>
            </a:r>
            <a:r>
              <a:rPr lang="en-US" kern="0" dirty="0" smtClean="0">
                <a:latin typeface="+mn-lt"/>
              </a:rPr>
              <a:t>GPL</a:t>
            </a:r>
            <a:r>
              <a:rPr kumimoji="0" lang="en-US" sz="18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:</a:t>
            </a:r>
          </a:p>
          <a:p>
            <a:pPr marL="342900" lvl="0" indent="-342900" eaLnBrk="1" hangingPunct="1">
              <a:buSzPct val="80000"/>
              <a:buBlip>
                <a:blip r:embed="rId3"/>
              </a:buBlip>
              <a:tabLst>
                <a:tab pos="1274763" algn="l"/>
              </a:tabLst>
            </a:pPr>
            <a:r>
              <a:rPr lang="en-US" sz="1400" kern="0" dirty="0" smtClean="0">
                <a:solidFill>
                  <a:schemeClr val="accent2">
                    <a:lumMod val="50000"/>
                  </a:schemeClr>
                </a:solidFill>
                <a:latin typeface="+mn-lt"/>
              </a:rPr>
              <a:t>C02 					</a:t>
            </a:r>
            <a:r>
              <a:rPr lang="ru-RU" sz="1400" kern="0" dirty="0" smtClean="0">
                <a:solidFill>
                  <a:schemeClr val="accent2">
                    <a:lumMod val="50000"/>
                  </a:schemeClr>
                </a:solidFill>
                <a:latin typeface="+mn-lt"/>
              </a:rPr>
              <a:t>76065</a:t>
            </a:r>
            <a:r>
              <a:rPr lang="en-US" sz="1400" kern="0" dirty="0" smtClean="0">
                <a:solidFill>
                  <a:schemeClr val="accent2">
                    <a:lumMod val="50000"/>
                  </a:schemeClr>
                </a:solidFill>
                <a:latin typeface="+mn-lt"/>
              </a:rPr>
              <a:t>L-020</a:t>
            </a:r>
            <a:endParaRPr kumimoji="0" lang="en-US" sz="1400" b="0" i="0" u="none" strike="noStrike" kern="0" cap="none" spc="0" normalizeH="0" baseline="0" noProof="0" dirty="0" smtClean="0">
              <a:ln>
                <a:noFill/>
              </a:ln>
              <a:solidFill>
                <a:schemeClr val="accent2">
                  <a:lumMod val="50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lvl="0" indent="-342900" eaLnBrk="1" hangingPunct="1">
              <a:buSzPct val="80000"/>
              <a:buBlip>
                <a:blip r:embed="rId3"/>
              </a:buBlip>
              <a:tabLst>
                <a:tab pos="1274763" algn="l"/>
              </a:tabLst>
            </a:pPr>
            <a:r>
              <a:rPr kumimoji="0" lang="en-US" sz="1400" b="0" i="0" u="none" strike="noStrike" kern="0" cap="none" spc="0" normalizeH="0" baseline="0" noProof="0" dirty="0" smtClean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C04, F04, M04,</a:t>
            </a:r>
            <a:r>
              <a:rPr kumimoji="0" lang="en-US" sz="1400" b="0" i="0" u="none" strike="noStrike" kern="0" cap="none" spc="0" normalizeH="0" noProof="0" dirty="0" smtClean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P04, U04</a:t>
            </a:r>
            <a:r>
              <a:rPr kumimoji="0" lang="en-US" sz="1400" b="0" i="0" u="none" strike="noStrike" kern="0" cap="none" spc="0" normalizeH="0" baseline="0" noProof="0" dirty="0" smtClean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	</a:t>
            </a:r>
            <a:r>
              <a:rPr kumimoji="0" lang="ru-RU" sz="1400" b="0" i="0" u="none" strike="noStrike" kern="0" cap="none" spc="0" normalizeH="0" baseline="0" noProof="0" dirty="0" smtClean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		</a:t>
            </a:r>
            <a:r>
              <a:rPr lang="ru-RU" sz="1400" kern="0" dirty="0" smtClean="0">
                <a:solidFill>
                  <a:schemeClr val="accent2">
                    <a:lumMod val="50000"/>
                  </a:schemeClr>
                </a:solidFill>
              </a:rPr>
              <a:t>76065</a:t>
            </a:r>
            <a:r>
              <a:rPr lang="en-US" sz="1400" kern="0" dirty="0" smtClean="0">
                <a:solidFill>
                  <a:schemeClr val="accent2">
                    <a:lumMod val="50000"/>
                  </a:schemeClr>
                </a:solidFill>
              </a:rPr>
              <a:t>L-040 </a:t>
            </a:r>
            <a:r>
              <a:rPr kumimoji="0" lang="en-US" sz="1400" b="0" i="0" u="none" strike="noStrike" kern="0" cap="none" spc="0" normalizeH="0" baseline="0" noProof="0" dirty="0" smtClean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		</a:t>
            </a:r>
          </a:p>
          <a:p>
            <a:pPr marL="342900" lvl="0" indent="-342900" eaLnBrk="1" hangingPunct="1">
              <a:buSzPct val="80000"/>
              <a:buBlip>
                <a:blip r:embed="rId3"/>
              </a:buBlip>
              <a:tabLst>
                <a:tab pos="1274763" algn="l"/>
              </a:tabLst>
            </a:pPr>
            <a:r>
              <a:rPr kumimoji="0" lang="en-US" sz="1400" b="0" i="0" u="none" strike="noStrike" kern="0" cap="none" spc="0" normalizeH="0" baseline="0" noProof="0" dirty="0" smtClean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C06, F06, M06, P06, S06			</a:t>
            </a:r>
            <a:r>
              <a:rPr lang="ru-RU" sz="1400" kern="0" dirty="0" smtClean="0">
                <a:solidFill>
                  <a:schemeClr val="accent2">
                    <a:lumMod val="50000"/>
                  </a:schemeClr>
                </a:solidFill>
              </a:rPr>
              <a:t>76065</a:t>
            </a:r>
            <a:r>
              <a:rPr lang="en-US" sz="1400" kern="0" dirty="0" smtClean="0">
                <a:solidFill>
                  <a:schemeClr val="accent2">
                    <a:lumMod val="50000"/>
                  </a:schemeClr>
                </a:solidFill>
              </a:rPr>
              <a:t>L-060 </a:t>
            </a:r>
            <a:r>
              <a:rPr lang="en-US" sz="1400" kern="0" dirty="0" smtClean="0">
                <a:solidFill>
                  <a:schemeClr val="accent2">
                    <a:lumMod val="50000"/>
                  </a:schemeClr>
                </a:solidFill>
                <a:latin typeface="+mn-lt"/>
              </a:rPr>
              <a:t>	</a:t>
            </a:r>
            <a:endParaRPr kumimoji="0" lang="en-US" sz="1400" b="0" i="0" u="none" strike="noStrike" kern="0" cap="none" spc="0" normalizeH="0" baseline="0" noProof="0" dirty="0" smtClean="0">
              <a:ln>
                <a:noFill/>
              </a:ln>
              <a:solidFill>
                <a:schemeClr val="accent2">
                  <a:lumMod val="50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lvl="0" indent="-342900" eaLnBrk="1" hangingPunct="1">
              <a:buSzPct val="80000"/>
              <a:buBlip>
                <a:blip r:embed="rId3"/>
              </a:buBlip>
              <a:tabLst>
                <a:tab pos="1274763" algn="l"/>
              </a:tabLst>
            </a:pPr>
            <a:r>
              <a:rPr kumimoji="0" lang="en-US" sz="1400" b="0" i="0" u="none" strike="noStrike" kern="0" cap="none" spc="0" normalizeH="0" baseline="0" noProof="0" dirty="0" smtClean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F08, M08, P08, S08</a:t>
            </a:r>
            <a:r>
              <a:rPr lang="en-US" sz="1400" kern="0" dirty="0" smtClean="0">
                <a:solidFill>
                  <a:schemeClr val="accent2">
                    <a:lumMod val="50000"/>
                  </a:schemeClr>
                </a:solidFill>
                <a:latin typeface="+mn-lt"/>
              </a:rPr>
              <a:t>, U08			</a:t>
            </a:r>
            <a:r>
              <a:rPr lang="ru-RU" sz="1400" kern="0" dirty="0" smtClean="0">
                <a:solidFill>
                  <a:schemeClr val="accent2">
                    <a:lumMod val="50000"/>
                  </a:schemeClr>
                </a:solidFill>
              </a:rPr>
              <a:t>76065</a:t>
            </a:r>
            <a:r>
              <a:rPr lang="en-US" sz="1400" kern="0" dirty="0" smtClean="0">
                <a:solidFill>
                  <a:schemeClr val="accent2">
                    <a:lumMod val="50000"/>
                  </a:schemeClr>
                </a:solidFill>
              </a:rPr>
              <a:t>L-080</a:t>
            </a:r>
            <a:endParaRPr kumimoji="0" lang="en-US" sz="1400" b="0" i="0" u="none" strike="noStrike" kern="0" cap="none" spc="0" normalizeH="0" baseline="0" noProof="0" dirty="0" smtClean="0">
              <a:ln>
                <a:noFill/>
              </a:ln>
              <a:solidFill>
                <a:schemeClr val="accent2">
                  <a:lumMod val="50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lvl="0" indent="-342900" eaLnBrk="1" hangingPunct="1">
              <a:buSzPct val="80000"/>
              <a:buBlip>
                <a:blip r:embed="rId3"/>
              </a:buBlip>
              <a:tabLst>
                <a:tab pos="1274763" algn="l"/>
              </a:tabLst>
            </a:pPr>
            <a:r>
              <a:rPr kumimoji="0" lang="en-US" sz="1400" b="0" i="0" u="none" strike="noStrike" kern="0" cap="none" spc="0" normalizeH="0" baseline="0" noProof="0" dirty="0" smtClean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M10, P10, S10, U10			</a:t>
            </a:r>
            <a:r>
              <a:rPr lang="ru-RU" sz="1400" kern="0" dirty="0" smtClean="0">
                <a:solidFill>
                  <a:schemeClr val="accent2">
                    <a:lumMod val="50000"/>
                  </a:schemeClr>
                </a:solidFill>
              </a:rPr>
              <a:t>76065</a:t>
            </a:r>
            <a:r>
              <a:rPr lang="en-US" sz="1400" kern="0" dirty="0" smtClean="0">
                <a:solidFill>
                  <a:schemeClr val="accent2">
                    <a:lumMod val="50000"/>
                  </a:schemeClr>
                </a:solidFill>
              </a:rPr>
              <a:t>L-100</a:t>
            </a:r>
            <a:endParaRPr kumimoji="0" lang="en-US" sz="1400" b="0" i="0" u="none" strike="noStrike" kern="0" cap="none" spc="0" normalizeH="0" baseline="0" noProof="0" dirty="0" smtClean="0">
              <a:ln>
                <a:noFill/>
              </a:ln>
              <a:solidFill>
                <a:schemeClr val="accent2">
                  <a:lumMod val="50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4" cstate="print"/>
          <a:srcRect l="86547" t="43644" r="9481" b="5508"/>
          <a:stretch>
            <a:fillRect/>
          </a:stretch>
        </p:blipFill>
        <p:spPr bwMode="auto">
          <a:xfrm>
            <a:off x="6786578" y="1928802"/>
            <a:ext cx="357190" cy="34290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1" name="TextBox 10"/>
          <p:cNvSpPr txBox="1"/>
          <p:nvPr/>
        </p:nvSpPr>
        <p:spPr>
          <a:xfrm>
            <a:off x="500034" y="5857892"/>
            <a:ext cx="55721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hlinkClick r:id="rId5" action="ppaction://hlinksldjump"/>
              </a:rPr>
              <a:t>Вернуться к окнам</a:t>
            </a: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Rectangle 2"/>
          <p:cNvSpPr>
            <a:spLocks noGrp="1" noChangeArrowheads="1"/>
          </p:cNvSpPr>
          <p:nvPr>
            <p:ph type="title"/>
          </p:nvPr>
        </p:nvSpPr>
        <p:spPr>
          <a:xfrm>
            <a:off x="347663" y="168275"/>
            <a:ext cx="7032625" cy="1331899"/>
          </a:xfrm>
        </p:spPr>
        <p:txBody>
          <a:bodyPr/>
          <a:lstStyle/>
          <a:p>
            <a:r>
              <a:rPr lang="ru-RU" sz="1600" dirty="0" smtClean="0"/>
              <a:t>Накладки для окна</a:t>
            </a:r>
            <a:r>
              <a:rPr lang="en-US" sz="2400" dirty="0" smtClean="0"/>
              <a:t/>
            </a:r>
            <a:br>
              <a:rPr lang="en-US" sz="2400" dirty="0" smtClean="0"/>
            </a:br>
            <a:r>
              <a:rPr lang="ru-RU" sz="2000" dirty="0" smtClean="0"/>
              <a:t>Боковая накладка коробки</a:t>
            </a:r>
            <a:br>
              <a:rPr lang="ru-RU" sz="2000" dirty="0" smtClean="0"/>
            </a:br>
            <a:r>
              <a:rPr lang="ru-RU" sz="2000" dirty="0" smtClean="0">
                <a:solidFill>
                  <a:srgbClr val="FF0000"/>
                </a:solidFill>
              </a:rPr>
              <a:t>(левая изнутри)</a:t>
            </a:r>
            <a:r>
              <a:rPr lang="en-US" sz="2400" dirty="0" smtClean="0"/>
              <a:t/>
            </a:r>
            <a:br>
              <a:rPr lang="en-US" sz="2400" dirty="0" smtClean="0"/>
            </a:br>
            <a:r>
              <a:rPr lang="ru-RU" sz="1600" dirty="0" smtClean="0"/>
              <a:t>2003-2015 </a:t>
            </a:r>
            <a:r>
              <a:rPr lang="ru-RU" sz="1600" dirty="0" err="1" smtClean="0"/>
              <a:t>гг</a:t>
            </a:r>
            <a:r>
              <a:rPr lang="ru-RU" sz="1600" dirty="0" smtClean="0"/>
              <a:t> (например,  </a:t>
            </a:r>
            <a:r>
              <a:rPr lang="en-US" sz="1600" dirty="0" smtClean="0"/>
              <a:t>GGL M08 3</a:t>
            </a:r>
            <a:r>
              <a:rPr lang="ru-RU" sz="1600" dirty="0" smtClean="0"/>
              <a:t>1</a:t>
            </a:r>
            <a:r>
              <a:rPr lang="en-US" sz="1600" dirty="0" smtClean="0"/>
              <a:t>73G)</a:t>
            </a:r>
            <a:r>
              <a:rPr lang="ru-RU" sz="1600" dirty="0" smtClean="0"/>
              <a:t> - Медь</a:t>
            </a:r>
            <a:endParaRPr lang="en-US" sz="1600" dirty="0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B5E496-C20A-4259-82D6-EE90691934EF}" type="slidenum">
              <a:rPr lang="da-DK" smtClean="0"/>
              <a:pPr/>
              <a:t>94</a:t>
            </a:fld>
            <a:endParaRPr lang="da-DK"/>
          </a:p>
        </p:txBody>
      </p:sp>
      <p:sp>
        <p:nvSpPr>
          <p:cNvPr id="10" name="Flowchart: Alternate Process 9"/>
          <p:cNvSpPr/>
          <p:nvPr/>
        </p:nvSpPr>
        <p:spPr bwMode="auto">
          <a:xfrm>
            <a:off x="7286644" y="5786454"/>
            <a:ext cx="1357322" cy="500066"/>
          </a:xfrm>
          <a:prstGeom prst="flowChartAlternateProcess">
            <a:avLst/>
          </a:prstGeom>
          <a:solidFill>
            <a:schemeClr val="accent3"/>
          </a:solidFill>
          <a:ln w="9525" cap="flat" cmpd="sng" algn="ctr">
            <a:solidFill>
              <a:srgbClr val="ACACAC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80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Verdana" pitchFamily="34" charset="0"/>
                <a:hlinkClick r:id="rId2" action="ppaction://hlinksldjump"/>
              </a:rPr>
              <a:t>В начало</a:t>
            </a:r>
            <a:endParaRPr kumimoji="0" lang="ru-RU" sz="1800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Verdana" pitchFamily="34" charset="0"/>
            </a:endParaRPr>
          </a:p>
        </p:txBody>
      </p:sp>
      <p:sp>
        <p:nvSpPr>
          <p:cNvPr id="9" name="Rectangle 8"/>
          <p:cNvSpPr/>
          <p:nvPr/>
        </p:nvSpPr>
        <p:spPr bwMode="auto">
          <a:xfrm>
            <a:off x="8072462" y="3286124"/>
            <a:ext cx="428628" cy="571504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Verdana" pitchFamily="34" charset="0"/>
            </a:endParaRPr>
          </a:p>
        </p:txBody>
      </p:sp>
      <p:sp>
        <p:nvSpPr>
          <p:cNvPr id="16" name="Rectangle 3"/>
          <p:cNvSpPr txBox="1">
            <a:spLocks noChangeArrowheads="1"/>
          </p:cNvSpPr>
          <p:nvPr/>
        </p:nvSpPr>
        <p:spPr bwMode="auto">
          <a:xfrm>
            <a:off x="347663" y="1844824"/>
            <a:ext cx="8439150" cy="3778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18000" tIns="0" rIns="0" bIns="0" numCol="1" anchor="t" anchorCtr="0" compatLnSpc="1">
            <a:prstTxWarp prst="textNoShape">
              <a:avLst/>
            </a:prstTxWarp>
          </a:bodyPr>
          <a:lstStyle/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Pct val="80000"/>
              <a:buFontTx/>
              <a:buBlip>
                <a:blip r:embed="rId3"/>
              </a:buBlip>
              <a:tabLst>
                <a:tab pos="1274763" algn="l"/>
              </a:tabLst>
              <a:defRPr/>
            </a:pPr>
            <a:r>
              <a:rPr kumimoji="0" lang="en-US" sz="18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GGL, GGU</a:t>
            </a:r>
            <a:r>
              <a:rPr lang="ru-RU" kern="0" dirty="0" smtClean="0">
                <a:latin typeface="+mn-lt"/>
              </a:rPr>
              <a:t>, </a:t>
            </a:r>
            <a:r>
              <a:rPr lang="en-US" kern="0" dirty="0" smtClean="0">
                <a:latin typeface="+mn-lt"/>
              </a:rPr>
              <a:t>GPL</a:t>
            </a:r>
            <a:r>
              <a:rPr kumimoji="0" lang="en-US" sz="18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:</a:t>
            </a:r>
          </a:p>
          <a:p>
            <a:pPr marL="342900" lvl="0" indent="-342900" eaLnBrk="1" hangingPunct="1">
              <a:buSzPct val="80000"/>
              <a:buBlip>
                <a:blip r:embed="rId3"/>
              </a:buBlip>
              <a:tabLst>
                <a:tab pos="1274763" algn="l"/>
              </a:tabLst>
            </a:pPr>
            <a:r>
              <a:rPr lang="en-US" sz="1400" kern="0" dirty="0" smtClean="0">
                <a:solidFill>
                  <a:schemeClr val="accent2">
                    <a:lumMod val="50000"/>
                  </a:schemeClr>
                </a:solidFill>
              </a:rPr>
              <a:t>C02 					</a:t>
            </a:r>
            <a:r>
              <a:rPr lang="ru-RU" sz="1400" kern="0" dirty="0" smtClean="0">
                <a:solidFill>
                  <a:schemeClr val="accent2">
                    <a:lumMod val="50000"/>
                  </a:schemeClr>
                </a:solidFill>
              </a:rPr>
              <a:t>76065</a:t>
            </a:r>
            <a:r>
              <a:rPr lang="en-US" sz="1400" kern="0" dirty="0" smtClean="0">
                <a:solidFill>
                  <a:schemeClr val="accent2">
                    <a:lumMod val="50000"/>
                  </a:schemeClr>
                </a:solidFill>
              </a:rPr>
              <a:t>L-021</a:t>
            </a:r>
          </a:p>
          <a:p>
            <a:pPr marL="342900" lvl="0" indent="-342900" eaLnBrk="1" hangingPunct="1">
              <a:buSzPct val="80000"/>
              <a:buBlip>
                <a:blip r:embed="rId3"/>
              </a:buBlip>
              <a:tabLst>
                <a:tab pos="1274763" algn="l"/>
              </a:tabLst>
            </a:pPr>
            <a:r>
              <a:rPr lang="en-US" sz="1400" kern="0" dirty="0" smtClean="0">
                <a:solidFill>
                  <a:schemeClr val="accent2">
                    <a:lumMod val="50000"/>
                  </a:schemeClr>
                </a:solidFill>
              </a:rPr>
              <a:t>C04, F04, M04, P04, U04	</a:t>
            </a:r>
            <a:r>
              <a:rPr lang="ru-RU" sz="1400" kern="0" dirty="0" smtClean="0">
                <a:solidFill>
                  <a:schemeClr val="accent2">
                    <a:lumMod val="50000"/>
                  </a:schemeClr>
                </a:solidFill>
              </a:rPr>
              <a:t>		76065</a:t>
            </a:r>
            <a:r>
              <a:rPr lang="en-US" sz="1400" kern="0" dirty="0" smtClean="0">
                <a:solidFill>
                  <a:schemeClr val="accent2">
                    <a:lumMod val="50000"/>
                  </a:schemeClr>
                </a:solidFill>
              </a:rPr>
              <a:t>L-041 		</a:t>
            </a:r>
          </a:p>
          <a:p>
            <a:pPr marL="342900" lvl="0" indent="-342900" eaLnBrk="1" hangingPunct="1">
              <a:buSzPct val="80000"/>
              <a:buBlip>
                <a:blip r:embed="rId3"/>
              </a:buBlip>
              <a:tabLst>
                <a:tab pos="1274763" algn="l"/>
              </a:tabLst>
            </a:pPr>
            <a:r>
              <a:rPr lang="en-US" sz="1400" kern="0" dirty="0" smtClean="0">
                <a:solidFill>
                  <a:schemeClr val="accent2">
                    <a:lumMod val="50000"/>
                  </a:schemeClr>
                </a:solidFill>
              </a:rPr>
              <a:t>C06, F06, M06, P06, S06			</a:t>
            </a:r>
            <a:r>
              <a:rPr lang="ru-RU" sz="1400" kern="0" dirty="0" smtClean="0">
                <a:solidFill>
                  <a:schemeClr val="accent2">
                    <a:lumMod val="50000"/>
                  </a:schemeClr>
                </a:solidFill>
              </a:rPr>
              <a:t>76065</a:t>
            </a:r>
            <a:r>
              <a:rPr lang="en-US" sz="1400" kern="0" dirty="0" smtClean="0">
                <a:solidFill>
                  <a:schemeClr val="accent2">
                    <a:lumMod val="50000"/>
                  </a:schemeClr>
                </a:solidFill>
              </a:rPr>
              <a:t>L-061 	</a:t>
            </a:r>
          </a:p>
          <a:p>
            <a:pPr marL="342900" lvl="0" indent="-342900" eaLnBrk="1" hangingPunct="1">
              <a:buSzPct val="80000"/>
              <a:buBlip>
                <a:blip r:embed="rId3"/>
              </a:buBlip>
              <a:tabLst>
                <a:tab pos="1274763" algn="l"/>
              </a:tabLst>
            </a:pPr>
            <a:r>
              <a:rPr lang="en-US" sz="1400" kern="0" dirty="0" smtClean="0">
                <a:solidFill>
                  <a:schemeClr val="accent2">
                    <a:lumMod val="50000"/>
                  </a:schemeClr>
                </a:solidFill>
              </a:rPr>
              <a:t>F08, M08, P08, S08, U08			</a:t>
            </a:r>
            <a:r>
              <a:rPr lang="ru-RU" sz="1400" kern="0" dirty="0" smtClean="0">
                <a:solidFill>
                  <a:schemeClr val="accent2">
                    <a:lumMod val="50000"/>
                  </a:schemeClr>
                </a:solidFill>
              </a:rPr>
              <a:t>76065</a:t>
            </a:r>
            <a:r>
              <a:rPr lang="en-US" sz="1400" kern="0" dirty="0" smtClean="0">
                <a:solidFill>
                  <a:schemeClr val="accent2">
                    <a:lumMod val="50000"/>
                  </a:schemeClr>
                </a:solidFill>
              </a:rPr>
              <a:t>L-081</a:t>
            </a:r>
          </a:p>
          <a:p>
            <a:pPr marL="342900" lvl="0" indent="-342900" eaLnBrk="1" hangingPunct="1">
              <a:buSzPct val="80000"/>
              <a:buBlip>
                <a:blip r:embed="rId3"/>
              </a:buBlip>
              <a:tabLst>
                <a:tab pos="1274763" algn="l"/>
              </a:tabLst>
            </a:pPr>
            <a:r>
              <a:rPr lang="en-US" sz="1400" kern="0" dirty="0" smtClean="0">
                <a:solidFill>
                  <a:schemeClr val="accent2">
                    <a:lumMod val="50000"/>
                  </a:schemeClr>
                </a:solidFill>
              </a:rPr>
              <a:t>M10, P10, S10, U10			</a:t>
            </a:r>
            <a:r>
              <a:rPr lang="ru-RU" sz="1400" kern="0" dirty="0" smtClean="0">
                <a:solidFill>
                  <a:schemeClr val="accent2">
                    <a:lumMod val="50000"/>
                  </a:schemeClr>
                </a:solidFill>
              </a:rPr>
              <a:t>76065</a:t>
            </a:r>
            <a:r>
              <a:rPr lang="en-US" sz="1400" kern="0" dirty="0" smtClean="0">
                <a:solidFill>
                  <a:schemeClr val="accent2">
                    <a:lumMod val="50000"/>
                  </a:schemeClr>
                </a:solidFill>
              </a:rPr>
              <a:t>L-101</a:t>
            </a:r>
          </a:p>
        </p:txBody>
      </p:sp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4" cstate="print"/>
          <a:srcRect l="86547" t="43644" r="9481" b="5508"/>
          <a:stretch>
            <a:fillRect/>
          </a:stretch>
        </p:blipFill>
        <p:spPr bwMode="auto">
          <a:xfrm>
            <a:off x="6786578" y="1928802"/>
            <a:ext cx="357190" cy="34290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1" name="TextBox 10"/>
          <p:cNvSpPr txBox="1"/>
          <p:nvPr/>
        </p:nvSpPr>
        <p:spPr>
          <a:xfrm>
            <a:off x="500034" y="5857892"/>
            <a:ext cx="55721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hlinkClick r:id="rId5" action="ppaction://hlinksldjump"/>
              </a:rPr>
              <a:t>Вернуться к окнам</a:t>
            </a: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Rectangle 2"/>
          <p:cNvSpPr>
            <a:spLocks noGrp="1" noChangeArrowheads="1"/>
          </p:cNvSpPr>
          <p:nvPr>
            <p:ph type="title"/>
          </p:nvPr>
        </p:nvSpPr>
        <p:spPr>
          <a:xfrm>
            <a:off x="347663" y="168275"/>
            <a:ext cx="7032625" cy="1331899"/>
          </a:xfrm>
        </p:spPr>
        <p:txBody>
          <a:bodyPr/>
          <a:lstStyle/>
          <a:p>
            <a:r>
              <a:rPr lang="ru-RU" sz="1600" dirty="0" smtClean="0"/>
              <a:t>Накладки для окна</a:t>
            </a:r>
            <a:r>
              <a:rPr lang="en-US" sz="2400" dirty="0" smtClean="0"/>
              <a:t/>
            </a:r>
            <a:br>
              <a:rPr lang="en-US" sz="2400" dirty="0" smtClean="0"/>
            </a:br>
            <a:r>
              <a:rPr lang="ru-RU" sz="2000" dirty="0" smtClean="0"/>
              <a:t>Боковая накладка коробки</a:t>
            </a:r>
            <a:br>
              <a:rPr lang="ru-RU" sz="2000" dirty="0" smtClean="0"/>
            </a:br>
            <a:r>
              <a:rPr lang="ru-RU" sz="2000" dirty="0" smtClean="0">
                <a:solidFill>
                  <a:srgbClr val="FF0000"/>
                </a:solidFill>
              </a:rPr>
              <a:t>(левая изнутри)</a:t>
            </a:r>
            <a:r>
              <a:rPr lang="en-US" sz="2400" dirty="0" smtClean="0"/>
              <a:t/>
            </a:r>
            <a:br>
              <a:rPr lang="en-US" sz="2400" dirty="0" smtClean="0"/>
            </a:br>
            <a:r>
              <a:rPr lang="ru-RU" sz="1600" dirty="0" smtClean="0"/>
              <a:t>1992-2003 </a:t>
            </a:r>
            <a:r>
              <a:rPr lang="ru-RU" sz="1600" dirty="0" err="1" smtClean="0"/>
              <a:t>гг</a:t>
            </a:r>
            <a:r>
              <a:rPr lang="ru-RU" sz="1600" dirty="0" smtClean="0"/>
              <a:t> (например,  </a:t>
            </a:r>
            <a:r>
              <a:rPr lang="en-US" sz="1600" dirty="0" smtClean="0"/>
              <a:t>GGL 308 3059)</a:t>
            </a:r>
            <a:r>
              <a:rPr lang="ru-RU" sz="1600" dirty="0" smtClean="0"/>
              <a:t> - Алюминий</a:t>
            </a:r>
            <a:endParaRPr lang="en-US" sz="1600" dirty="0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B5E496-C20A-4259-82D6-EE90691934EF}" type="slidenum">
              <a:rPr lang="da-DK" smtClean="0"/>
              <a:pPr/>
              <a:t>95</a:t>
            </a:fld>
            <a:endParaRPr lang="da-DK"/>
          </a:p>
        </p:txBody>
      </p:sp>
      <p:sp>
        <p:nvSpPr>
          <p:cNvPr id="10" name="Flowchart: Alternate Process 9"/>
          <p:cNvSpPr/>
          <p:nvPr/>
        </p:nvSpPr>
        <p:spPr bwMode="auto">
          <a:xfrm>
            <a:off x="7286644" y="5786454"/>
            <a:ext cx="1357322" cy="500066"/>
          </a:xfrm>
          <a:prstGeom prst="flowChartAlternateProcess">
            <a:avLst/>
          </a:prstGeom>
          <a:solidFill>
            <a:schemeClr val="accent3"/>
          </a:solidFill>
          <a:ln w="9525" cap="flat" cmpd="sng" algn="ctr">
            <a:solidFill>
              <a:srgbClr val="ACACAC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80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Verdana" pitchFamily="34" charset="0"/>
                <a:hlinkClick r:id="rId2" action="ppaction://hlinksldjump"/>
              </a:rPr>
              <a:t>В начало</a:t>
            </a:r>
            <a:endParaRPr kumimoji="0" lang="ru-RU" sz="1800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Verdana" pitchFamily="34" charset="0"/>
            </a:endParaRPr>
          </a:p>
        </p:txBody>
      </p:sp>
      <p:sp>
        <p:nvSpPr>
          <p:cNvPr id="11" name="Rectangle 3"/>
          <p:cNvSpPr txBox="1">
            <a:spLocks noChangeArrowheads="1"/>
          </p:cNvSpPr>
          <p:nvPr/>
        </p:nvSpPr>
        <p:spPr bwMode="auto">
          <a:xfrm>
            <a:off x="347663" y="1772816"/>
            <a:ext cx="8439150" cy="37444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18000" tIns="0" rIns="0" bIns="0" numCol="1" anchor="t" anchorCtr="0" compatLnSpc="1">
            <a:prstTxWarp prst="textNoShape">
              <a:avLst/>
            </a:prstTxWarp>
          </a:bodyPr>
          <a:lstStyle/>
          <a:p>
            <a:pPr marR="0" lvl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Pct val="80000"/>
              <a:tabLst>
                <a:tab pos="1274763" algn="l"/>
              </a:tabLst>
              <a:defRPr/>
            </a:pPr>
            <a:endParaRPr lang="en-US" kern="0" dirty="0" smtClean="0">
              <a:latin typeface="+mn-lt"/>
            </a:endParaRP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Pct val="80000"/>
              <a:buFontTx/>
              <a:buBlip>
                <a:blip r:embed="rId3"/>
              </a:buBlip>
              <a:tabLst>
                <a:tab pos="1274763" algn="l"/>
              </a:tabLst>
              <a:defRPr/>
            </a:pPr>
            <a:r>
              <a:rPr kumimoji="0" lang="en-US" sz="18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GZL, GGL:</a:t>
            </a:r>
          </a:p>
          <a:p>
            <a:pPr marL="342900" lvl="0" indent="-342900" eaLnBrk="1" hangingPunct="1">
              <a:buSzPct val="80000"/>
              <a:buBlip>
                <a:blip r:embed="rId3"/>
              </a:buBlip>
              <a:tabLst>
                <a:tab pos="1274763" algn="l"/>
              </a:tabLst>
            </a:pPr>
            <a:r>
              <a:rPr lang="en-US" sz="1400" kern="0" dirty="0" smtClean="0">
                <a:solidFill>
                  <a:schemeClr val="accent2">
                    <a:lumMod val="50000"/>
                  </a:schemeClr>
                </a:solidFill>
                <a:latin typeface="+mn-lt"/>
              </a:rPr>
              <a:t>102 					</a:t>
            </a:r>
            <a:r>
              <a:rPr lang="ru-RU" sz="1400" kern="0" dirty="0" smtClean="0">
                <a:solidFill>
                  <a:schemeClr val="accent2">
                    <a:lumMod val="50000"/>
                  </a:schemeClr>
                </a:solidFill>
                <a:latin typeface="+mn-lt"/>
              </a:rPr>
              <a:t>60305</a:t>
            </a:r>
            <a:r>
              <a:rPr lang="en-US" sz="1400" kern="0" dirty="0" smtClean="0">
                <a:solidFill>
                  <a:schemeClr val="accent2">
                    <a:lumMod val="50000"/>
                  </a:schemeClr>
                </a:solidFill>
                <a:latin typeface="+mn-lt"/>
              </a:rPr>
              <a:t>LS02</a:t>
            </a:r>
            <a:endParaRPr kumimoji="0" lang="en-US" sz="1400" b="0" i="0" u="none" strike="noStrike" kern="0" cap="none" spc="0" normalizeH="0" baseline="0" noProof="0" dirty="0" smtClean="0">
              <a:ln>
                <a:noFill/>
              </a:ln>
              <a:solidFill>
                <a:schemeClr val="accent2">
                  <a:lumMod val="50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indent="-342900" eaLnBrk="1" hangingPunct="1">
              <a:buSzPct val="80000"/>
              <a:buBlip>
                <a:blip r:embed="rId3"/>
              </a:buBlip>
              <a:tabLst>
                <a:tab pos="1274763" algn="l"/>
              </a:tabLst>
            </a:pPr>
            <a:r>
              <a:rPr lang="en-US" sz="1400" kern="0" dirty="0" smtClean="0">
                <a:solidFill>
                  <a:schemeClr val="accent2">
                    <a:lumMod val="50000"/>
                  </a:schemeClr>
                </a:solidFill>
                <a:latin typeface="+mn-lt"/>
              </a:rPr>
              <a:t>304			</a:t>
            </a:r>
            <a:r>
              <a:rPr lang="ru-RU" sz="1400" kern="0" dirty="0" smtClean="0">
                <a:solidFill>
                  <a:schemeClr val="accent2">
                    <a:lumMod val="50000"/>
                  </a:schemeClr>
                </a:solidFill>
                <a:latin typeface="+mn-lt"/>
              </a:rPr>
              <a:t>		</a:t>
            </a:r>
            <a:r>
              <a:rPr lang="ru-RU" sz="1400" kern="0" dirty="0" smtClean="0">
                <a:solidFill>
                  <a:schemeClr val="accent2">
                    <a:lumMod val="50000"/>
                  </a:schemeClr>
                </a:solidFill>
              </a:rPr>
              <a:t>60</a:t>
            </a:r>
            <a:r>
              <a:rPr lang="en-US" sz="1400" kern="0" dirty="0" smtClean="0">
                <a:solidFill>
                  <a:schemeClr val="accent2">
                    <a:lumMod val="50000"/>
                  </a:schemeClr>
                </a:solidFill>
              </a:rPr>
              <a:t>306LL04</a:t>
            </a:r>
            <a:r>
              <a:rPr lang="en-US" sz="1400" kern="0" dirty="0" smtClean="0">
                <a:solidFill>
                  <a:schemeClr val="accent2">
                    <a:lumMod val="50000"/>
                  </a:schemeClr>
                </a:solidFill>
                <a:latin typeface="+mn-lt"/>
              </a:rPr>
              <a:t> 		</a:t>
            </a:r>
          </a:p>
          <a:p>
            <a:pPr marL="342900" indent="-342900" eaLnBrk="1" hangingPunct="1">
              <a:buSzPct val="80000"/>
              <a:buBlip>
                <a:blip r:embed="rId3"/>
              </a:buBlip>
              <a:tabLst>
                <a:tab pos="1274763" algn="l"/>
              </a:tabLst>
            </a:pPr>
            <a:r>
              <a:rPr lang="en-US" sz="1400" kern="0" dirty="0" smtClean="0">
                <a:solidFill>
                  <a:schemeClr val="accent2">
                    <a:lumMod val="50000"/>
                  </a:schemeClr>
                </a:solidFill>
                <a:latin typeface="+mn-lt"/>
              </a:rPr>
              <a:t>306, 606					</a:t>
            </a:r>
            <a:r>
              <a:rPr lang="ru-RU" sz="1400" kern="0" dirty="0" smtClean="0">
                <a:solidFill>
                  <a:schemeClr val="accent2">
                    <a:lumMod val="50000"/>
                  </a:schemeClr>
                </a:solidFill>
              </a:rPr>
              <a:t>60</a:t>
            </a:r>
            <a:r>
              <a:rPr lang="en-US" sz="1400" kern="0" dirty="0" smtClean="0">
                <a:solidFill>
                  <a:schemeClr val="accent2">
                    <a:lumMod val="50000"/>
                  </a:schemeClr>
                </a:solidFill>
              </a:rPr>
              <a:t>306LL06</a:t>
            </a:r>
            <a:r>
              <a:rPr lang="en-US" sz="1400" kern="0" dirty="0" smtClean="0">
                <a:solidFill>
                  <a:schemeClr val="accent2">
                    <a:lumMod val="50000"/>
                  </a:schemeClr>
                </a:solidFill>
                <a:latin typeface="+mn-lt"/>
              </a:rPr>
              <a:t>	</a:t>
            </a:r>
          </a:p>
          <a:p>
            <a:pPr marL="342900" indent="-342900" eaLnBrk="1" hangingPunct="1">
              <a:buSzPct val="80000"/>
              <a:buBlip>
                <a:blip r:embed="rId3"/>
              </a:buBlip>
              <a:tabLst>
                <a:tab pos="1274763" algn="l"/>
              </a:tabLst>
            </a:pPr>
            <a:r>
              <a:rPr lang="en-US" sz="1400" kern="0" dirty="0" smtClean="0">
                <a:solidFill>
                  <a:schemeClr val="accent2">
                    <a:lumMod val="50000"/>
                  </a:schemeClr>
                </a:solidFill>
                <a:latin typeface="+mn-lt"/>
              </a:rPr>
              <a:t>308, 408, 608				</a:t>
            </a:r>
            <a:r>
              <a:rPr lang="ru-RU" sz="1400" kern="0" dirty="0" smtClean="0">
                <a:solidFill>
                  <a:schemeClr val="accent2">
                    <a:lumMod val="50000"/>
                  </a:schemeClr>
                </a:solidFill>
              </a:rPr>
              <a:t>60</a:t>
            </a:r>
            <a:r>
              <a:rPr lang="en-US" sz="1400" kern="0" dirty="0" smtClean="0">
                <a:solidFill>
                  <a:schemeClr val="accent2">
                    <a:lumMod val="50000"/>
                  </a:schemeClr>
                </a:solidFill>
              </a:rPr>
              <a:t>306LL08 </a:t>
            </a:r>
            <a:endParaRPr lang="en-US" sz="1400" kern="0" dirty="0" smtClean="0">
              <a:solidFill>
                <a:schemeClr val="accent2">
                  <a:lumMod val="50000"/>
                </a:schemeClr>
              </a:solidFill>
              <a:latin typeface="+mn-lt"/>
            </a:endParaRPr>
          </a:p>
          <a:p>
            <a:pPr marL="342900" indent="-342900" eaLnBrk="1" hangingPunct="1">
              <a:buSzPct val="80000"/>
              <a:buBlip>
                <a:blip r:embed="rId3"/>
              </a:buBlip>
              <a:tabLst>
                <a:tab pos="1274763" algn="l"/>
              </a:tabLst>
            </a:pPr>
            <a:r>
              <a:rPr lang="en-US" sz="1400" kern="0" dirty="0" smtClean="0">
                <a:solidFill>
                  <a:schemeClr val="accent2">
                    <a:lumMod val="50000"/>
                  </a:schemeClr>
                </a:solidFill>
                <a:latin typeface="+mn-lt"/>
              </a:rPr>
              <a:t>310					</a:t>
            </a:r>
            <a:r>
              <a:rPr lang="ru-RU" sz="1400" kern="0" dirty="0" smtClean="0">
                <a:solidFill>
                  <a:schemeClr val="accent2">
                    <a:lumMod val="50000"/>
                  </a:schemeClr>
                </a:solidFill>
              </a:rPr>
              <a:t>60</a:t>
            </a:r>
            <a:r>
              <a:rPr lang="en-US" sz="1400" kern="0" dirty="0" smtClean="0">
                <a:solidFill>
                  <a:schemeClr val="accent2">
                    <a:lumMod val="50000"/>
                  </a:schemeClr>
                </a:solidFill>
              </a:rPr>
              <a:t>306LL10 </a:t>
            </a:r>
            <a:endParaRPr lang="en-US" sz="1400" kern="0" dirty="0" smtClean="0">
              <a:solidFill>
                <a:schemeClr val="accent2">
                  <a:lumMod val="50000"/>
                </a:schemeClr>
              </a:solidFill>
              <a:latin typeface="+mn-lt"/>
            </a:endParaRPr>
          </a:p>
        </p:txBody>
      </p:sp>
      <p:sp>
        <p:nvSpPr>
          <p:cNvPr id="9" name="Rectangle 8"/>
          <p:cNvSpPr/>
          <p:nvPr/>
        </p:nvSpPr>
        <p:spPr bwMode="auto">
          <a:xfrm>
            <a:off x="8072462" y="3286124"/>
            <a:ext cx="428628" cy="571504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Verdana" pitchFamily="34" charset="0"/>
            </a:endParaRPr>
          </a:p>
        </p:txBody>
      </p:sp>
      <p:pic>
        <p:nvPicPr>
          <p:cNvPr id="13" name="Picture 2"/>
          <p:cNvPicPr>
            <a:picLocks noChangeAspect="1" noChangeArrowheads="1"/>
          </p:cNvPicPr>
          <p:nvPr/>
        </p:nvPicPr>
        <p:blipFill>
          <a:blip r:embed="rId4" cstate="print"/>
          <a:srcRect l="86547" t="43644" r="9481" b="5508"/>
          <a:stretch>
            <a:fillRect/>
          </a:stretch>
        </p:blipFill>
        <p:spPr bwMode="auto">
          <a:xfrm>
            <a:off x="6786578" y="1928802"/>
            <a:ext cx="357190" cy="34290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2" name="TextBox 11"/>
          <p:cNvSpPr txBox="1"/>
          <p:nvPr/>
        </p:nvSpPr>
        <p:spPr>
          <a:xfrm>
            <a:off x="500034" y="5857892"/>
            <a:ext cx="55721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hlinkClick r:id="rId5" action="ppaction://hlinksldjump"/>
              </a:rPr>
              <a:t>Вернуться к окнам</a:t>
            </a: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Rectangle 2"/>
          <p:cNvSpPr>
            <a:spLocks noGrp="1" noChangeArrowheads="1"/>
          </p:cNvSpPr>
          <p:nvPr>
            <p:ph type="title"/>
          </p:nvPr>
        </p:nvSpPr>
        <p:spPr>
          <a:xfrm>
            <a:off x="347663" y="168275"/>
            <a:ext cx="7032625" cy="1331899"/>
          </a:xfrm>
        </p:spPr>
        <p:txBody>
          <a:bodyPr/>
          <a:lstStyle/>
          <a:p>
            <a:r>
              <a:rPr lang="ru-RU" sz="1600" dirty="0" smtClean="0"/>
              <a:t>Накладки для окна</a:t>
            </a:r>
            <a:r>
              <a:rPr lang="en-US" sz="2400" dirty="0" smtClean="0"/>
              <a:t/>
            </a:r>
            <a:br>
              <a:rPr lang="en-US" sz="2400" dirty="0" smtClean="0"/>
            </a:br>
            <a:r>
              <a:rPr lang="ru-RU" sz="2000" dirty="0" smtClean="0"/>
              <a:t>Боковая накладка коробки</a:t>
            </a:r>
            <a:br>
              <a:rPr lang="ru-RU" sz="2000" dirty="0" smtClean="0"/>
            </a:br>
            <a:r>
              <a:rPr lang="ru-RU" sz="2000" dirty="0" smtClean="0">
                <a:solidFill>
                  <a:srgbClr val="FF0000"/>
                </a:solidFill>
              </a:rPr>
              <a:t>(левая изнутри)</a:t>
            </a:r>
            <a:r>
              <a:rPr lang="en-US" sz="2400" dirty="0" smtClean="0"/>
              <a:t/>
            </a:r>
            <a:br>
              <a:rPr lang="en-US" sz="2400" dirty="0" smtClean="0"/>
            </a:br>
            <a:r>
              <a:rPr lang="ru-RU" sz="1600" dirty="0" smtClean="0"/>
              <a:t>1992-2003 </a:t>
            </a:r>
            <a:r>
              <a:rPr lang="ru-RU" sz="1600" dirty="0" err="1" smtClean="0"/>
              <a:t>гг</a:t>
            </a:r>
            <a:r>
              <a:rPr lang="ru-RU" sz="1600" dirty="0" smtClean="0"/>
              <a:t> (например,  </a:t>
            </a:r>
            <a:r>
              <a:rPr lang="en-US" sz="1600" dirty="0" smtClean="0"/>
              <a:t>GGL 308 3</a:t>
            </a:r>
            <a:r>
              <a:rPr lang="ru-RU" sz="1600" dirty="0" smtClean="0"/>
              <a:t>1</a:t>
            </a:r>
            <a:r>
              <a:rPr lang="en-US" sz="1600" dirty="0" smtClean="0"/>
              <a:t>59)</a:t>
            </a:r>
            <a:r>
              <a:rPr lang="ru-RU" sz="1600" dirty="0" smtClean="0"/>
              <a:t> - Медь</a:t>
            </a:r>
            <a:endParaRPr lang="en-US" sz="1600" dirty="0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B5E496-C20A-4259-82D6-EE90691934EF}" type="slidenum">
              <a:rPr lang="da-DK" smtClean="0"/>
              <a:pPr/>
              <a:t>96</a:t>
            </a:fld>
            <a:endParaRPr lang="da-DK"/>
          </a:p>
        </p:txBody>
      </p:sp>
      <p:sp>
        <p:nvSpPr>
          <p:cNvPr id="10" name="Flowchart: Alternate Process 9"/>
          <p:cNvSpPr/>
          <p:nvPr/>
        </p:nvSpPr>
        <p:spPr bwMode="auto">
          <a:xfrm>
            <a:off x="7286644" y="5786454"/>
            <a:ext cx="1357322" cy="500066"/>
          </a:xfrm>
          <a:prstGeom prst="flowChartAlternateProcess">
            <a:avLst/>
          </a:prstGeom>
          <a:solidFill>
            <a:schemeClr val="accent3"/>
          </a:solidFill>
          <a:ln w="9525" cap="flat" cmpd="sng" algn="ctr">
            <a:solidFill>
              <a:srgbClr val="ACACAC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80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Verdana" pitchFamily="34" charset="0"/>
                <a:hlinkClick r:id="rId2" action="ppaction://hlinksldjump"/>
              </a:rPr>
              <a:t>В начало</a:t>
            </a:r>
            <a:endParaRPr kumimoji="0" lang="ru-RU" sz="1800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Verdana" pitchFamily="34" charset="0"/>
            </a:endParaRPr>
          </a:p>
        </p:txBody>
      </p:sp>
      <p:sp>
        <p:nvSpPr>
          <p:cNvPr id="11" name="Rectangle 3"/>
          <p:cNvSpPr txBox="1">
            <a:spLocks noChangeArrowheads="1"/>
          </p:cNvSpPr>
          <p:nvPr/>
        </p:nvSpPr>
        <p:spPr bwMode="auto">
          <a:xfrm>
            <a:off x="347663" y="1663666"/>
            <a:ext cx="8439150" cy="39592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18000" tIns="0" rIns="0" bIns="0" numCol="1" anchor="t" anchorCtr="0" compatLnSpc="1">
            <a:prstTxWarp prst="textNoShape">
              <a:avLst/>
            </a:prstTxWarp>
          </a:bodyPr>
          <a:lstStyle/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Pct val="80000"/>
              <a:buFontTx/>
              <a:buBlip>
                <a:blip r:embed="rId3"/>
              </a:buBlip>
              <a:tabLst>
                <a:tab pos="1274763" algn="l"/>
              </a:tabLst>
              <a:defRPr/>
            </a:pPr>
            <a:r>
              <a:rPr kumimoji="0" lang="en-US" sz="18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GGL:</a:t>
            </a:r>
          </a:p>
          <a:p>
            <a:pPr marL="342900" lvl="0" indent="-342900" eaLnBrk="1" hangingPunct="1">
              <a:buSzPct val="80000"/>
              <a:buBlip>
                <a:blip r:embed="rId3"/>
              </a:buBlip>
              <a:tabLst>
                <a:tab pos="1274763" algn="l"/>
              </a:tabLst>
            </a:pPr>
            <a:r>
              <a:rPr lang="en-US" sz="1400" kern="0" dirty="0" smtClean="0">
                <a:solidFill>
                  <a:schemeClr val="accent2">
                    <a:lumMod val="50000"/>
                  </a:schemeClr>
                </a:solidFill>
              </a:rPr>
              <a:t>102 					</a:t>
            </a:r>
            <a:r>
              <a:rPr lang="ru-RU" sz="1400" kern="0" dirty="0" smtClean="0">
                <a:solidFill>
                  <a:schemeClr val="accent2">
                    <a:lumMod val="50000"/>
                  </a:schemeClr>
                </a:solidFill>
              </a:rPr>
              <a:t>6</a:t>
            </a:r>
            <a:r>
              <a:rPr lang="en-US" sz="1400" kern="0" dirty="0" smtClean="0">
                <a:solidFill>
                  <a:schemeClr val="accent2">
                    <a:lumMod val="50000"/>
                  </a:schemeClr>
                </a:solidFill>
              </a:rPr>
              <a:t>1</a:t>
            </a:r>
            <a:r>
              <a:rPr lang="ru-RU" sz="1400" kern="0" dirty="0" smtClean="0">
                <a:solidFill>
                  <a:schemeClr val="accent2">
                    <a:lumMod val="50000"/>
                  </a:schemeClr>
                </a:solidFill>
              </a:rPr>
              <a:t>305</a:t>
            </a:r>
            <a:r>
              <a:rPr lang="en-US" sz="1400" kern="0" dirty="0" smtClean="0">
                <a:solidFill>
                  <a:schemeClr val="accent2">
                    <a:lumMod val="50000"/>
                  </a:schemeClr>
                </a:solidFill>
              </a:rPr>
              <a:t>LS02</a:t>
            </a:r>
          </a:p>
          <a:p>
            <a:pPr marL="342900" indent="-342900" eaLnBrk="1" hangingPunct="1">
              <a:buSzPct val="80000"/>
              <a:buBlip>
                <a:blip r:embed="rId3"/>
              </a:buBlip>
              <a:tabLst>
                <a:tab pos="1274763" algn="l"/>
              </a:tabLst>
            </a:pPr>
            <a:r>
              <a:rPr lang="en-US" sz="1400" kern="0" dirty="0" smtClean="0">
                <a:solidFill>
                  <a:schemeClr val="accent2">
                    <a:lumMod val="50000"/>
                  </a:schemeClr>
                </a:solidFill>
              </a:rPr>
              <a:t>304			</a:t>
            </a:r>
            <a:r>
              <a:rPr lang="ru-RU" sz="1400" kern="0" dirty="0" smtClean="0">
                <a:solidFill>
                  <a:schemeClr val="accent2">
                    <a:lumMod val="50000"/>
                  </a:schemeClr>
                </a:solidFill>
              </a:rPr>
              <a:t>		6</a:t>
            </a:r>
            <a:r>
              <a:rPr lang="en-US" sz="1400" kern="0" dirty="0" smtClean="0">
                <a:solidFill>
                  <a:schemeClr val="accent2">
                    <a:lumMod val="50000"/>
                  </a:schemeClr>
                </a:solidFill>
              </a:rPr>
              <a:t>1306LL04 		</a:t>
            </a:r>
          </a:p>
          <a:p>
            <a:pPr marL="342900" indent="-342900" eaLnBrk="1" hangingPunct="1">
              <a:buSzPct val="80000"/>
              <a:buBlip>
                <a:blip r:embed="rId3"/>
              </a:buBlip>
              <a:tabLst>
                <a:tab pos="1274763" algn="l"/>
              </a:tabLst>
            </a:pPr>
            <a:r>
              <a:rPr lang="en-US" sz="1400" kern="0" dirty="0" smtClean="0">
                <a:solidFill>
                  <a:schemeClr val="accent2">
                    <a:lumMod val="50000"/>
                  </a:schemeClr>
                </a:solidFill>
              </a:rPr>
              <a:t>306, 606					</a:t>
            </a:r>
            <a:r>
              <a:rPr lang="ru-RU" sz="1400" kern="0" dirty="0" smtClean="0">
                <a:solidFill>
                  <a:schemeClr val="accent2">
                    <a:lumMod val="50000"/>
                  </a:schemeClr>
                </a:solidFill>
              </a:rPr>
              <a:t>6</a:t>
            </a:r>
            <a:r>
              <a:rPr lang="en-US" sz="1400" kern="0" dirty="0" smtClean="0">
                <a:solidFill>
                  <a:schemeClr val="accent2">
                    <a:lumMod val="50000"/>
                  </a:schemeClr>
                </a:solidFill>
              </a:rPr>
              <a:t>1306LL06	</a:t>
            </a:r>
          </a:p>
          <a:p>
            <a:pPr marL="342900" indent="-342900" eaLnBrk="1" hangingPunct="1">
              <a:buSzPct val="80000"/>
              <a:buBlip>
                <a:blip r:embed="rId3"/>
              </a:buBlip>
              <a:tabLst>
                <a:tab pos="1274763" algn="l"/>
              </a:tabLst>
            </a:pPr>
            <a:r>
              <a:rPr lang="en-US" sz="1400" kern="0" dirty="0" smtClean="0">
                <a:solidFill>
                  <a:schemeClr val="accent2">
                    <a:lumMod val="50000"/>
                  </a:schemeClr>
                </a:solidFill>
              </a:rPr>
              <a:t>308, 408, 608				</a:t>
            </a:r>
            <a:r>
              <a:rPr lang="ru-RU" sz="1400" kern="0" dirty="0" smtClean="0">
                <a:solidFill>
                  <a:schemeClr val="accent2">
                    <a:lumMod val="50000"/>
                  </a:schemeClr>
                </a:solidFill>
              </a:rPr>
              <a:t>6</a:t>
            </a:r>
            <a:r>
              <a:rPr lang="en-US" sz="1400" kern="0" dirty="0" smtClean="0">
                <a:solidFill>
                  <a:schemeClr val="accent2">
                    <a:lumMod val="50000"/>
                  </a:schemeClr>
                </a:solidFill>
              </a:rPr>
              <a:t>1306LL08 </a:t>
            </a:r>
          </a:p>
          <a:p>
            <a:pPr marL="342900" indent="-342900" eaLnBrk="1" hangingPunct="1">
              <a:buSzPct val="80000"/>
              <a:buBlip>
                <a:blip r:embed="rId3"/>
              </a:buBlip>
              <a:tabLst>
                <a:tab pos="1274763" algn="l"/>
              </a:tabLst>
            </a:pPr>
            <a:r>
              <a:rPr lang="en-US" sz="1400" kern="0" dirty="0" smtClean="0">
                <a:solidFill>
                  <a:schemeClr val="accent2">
                    <a:lumMod val="50000"/>
                  </a:schemeClr>
                </a:solidFill>
              </a:rPr>
              <a:t>310					</a:t>
            </a:r>
            <a:r>
              <a:rPr lang="ru-RU" sz="1400" kern="0" dirty="0" smtClean="0">
                <a:solidFill>
                  <a:schemeClr val="accent2">
                    <a:lumMod val="50000"/>
                  </a:schemeClr>
                </a:solidFill>
              </a:rPr>
              <a:t>6</a:t>
            </a:r>
            <a:r>
              <a:rPr lang="en-US" sz="1400" kern="0" dirty="0" smtClean="0">
                <a:solidFill>
                  <a:schemeClr val="accent2">
                    <a:lumMod val="50000"/>
                  </a:schemeClr>
                </a:solidFill>
              </a:rPr>
              <a:t>1306LL10 </a:t>
            </a:r>
          </a:p>
        </p:txBody>
      </p:sp>
      <p:sp>
        <p:nvSpPr>
          <p:cNvPr id="9" name="Rectangle 8"/>
          <p:cNvSpPr/>
          <p:nvPr/>
        </p:nvSpPr>
        <p:spPr bwMode="auto">
          <a:xfrm>
            <a:off x="8072462" y="3286124"/>
            <a:ext cx="428628" cy="571504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Verdana" pitchFamily="34" charset="0"/>
            </a:endParaRPr>
          </a:p>
        </p:txBody>
      </p:sp>
      <p:pic>
        <p:nvPicPr>
          <p:cNvPr id="13" name="Picture 2"/>
          <p:cNvPicPr>
            <a:picLocks noChangeAspect="1" noChangeArrowheads="1"/>
          </p:cNvPicPr>
          <p:nvPr/>
        </p:nvPicPr>
        <p:blipFill>
          <a:blip r:embed="rId4" cstate="print"/>
          <a:srcRect l="86547" t="43644" r="9481" b="5508"/>
          <a:stretch>
            <a:fillRect/>
          </a:stretch>
        </p:blipFill>
        <p:spPr bwMode="auto">
          <a:xfrm>
            <a:off x="6786578" y="1928802"/>
            <a:ext cx="357190" cy="34290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2" name="TextBox 11"/>
          <p:cNvSpPr txBox="1"/>
          <p:nvPr/>
        </p:nvSpPr>
        <p:spPr>
          <a:xfrm>
            <a:off x="500034" y="5857892"/>
            <a:ext cx="55721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hlinkClick r:id="rId5" action="ppaction://hlinksldjump"/>
              </a:rPr>
              <a:t>Вернуться к окнам</a:t>
            </a: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47663" y="1219200"/>
            <a:ext cx="8439150" cy="4314933"/>
          </a:xfrm>
        </p:spPr>
        <p:txBody>
          <a:bodyPr/>
          <a:lstStyle/>
          <a:p>
            <a:r>
              <a:rPr lang="en-US" dirty="0">
                <a:hlinkClick r:id="rId2" action="ppaction://hlinksldjump"/>
              </a:rPr>
              <a:t>VELUX OPTIMA (</a:t>
            </a:r>
            <a:r>
              <a:rPr lang="ru-RU" dirty="0">
                <a:hlinkClick r:id="rId2" action="ppaction://hlinksldjump"/>
              </a:rPr>
              <a:t>например, </a:t>
            </a:r>
            <a:r>
              <a:rPr lang="en-US" dirty="0">
                <a:hlinkClick r:id="rId2" action="ppaction://hlinksldjump"/>
              </a:rPr>
              <a:t>GLR MR08 3073IS)</a:t>
            </a:r>
            <a:r>
              <a:rPr lang="en-US" dirty="0"/>
              <a:t> </a:t>
            </a:r>
            <a:endParaRPr lang="en-US" dirty="0" smtClean="0"/>
          </a:p>
          <a:p>
            <a:r>
              <a:rPr lang="ru-RU" dirty="0"/>
              <a:t>VELUX PREMIUM (например,  GGL MK08 3070) - </a:t>
            </a:r>
            <a:r>
              <a:rPr lang="ru-RU" dirty="0">
                <a:hlinkClick r:id="rId3" action="ppaction://hlinksldjump"/>
              </a:rPr>
              <a:t>Алюминий</a:t>
            </a:r>
            <a:endParaRPr lang="ru-RU" dirty="0"/>
          </a:p>
          <a:p>
            <a:r>
              <a:rPr lang="ru-RU" dirty="0"/>
              <a:t>VELUX PREMIUM (например,  GGL MK08 3170) - </a:t>
            </a:r>
            <a:r>
              <a:rPr lang="ru-RU" dirty="0">
                <a:hlinkClick r:id="rId4" action="ppaction://hlinksldjump"/>
              </a:rPr>
              <a:t>Медь</a:t>
            </a:r>
            <a:endParaRPr lang="ru-RU" dirty="0"/>
          </a:p>
          <a:p>
            <a:r>
              <a:rPr lang="ru-RU" dirty="0" smtClean="0"/>
              <a:t>2003-2015 </a:t>
            </a:r>
            <a:r>
              <a:rPr lang="ru-RU" dirty="0" err="1" smtClean="0"/>
              <a:t>гг</a:t>
            </a:r>
            <a:r>
              <a:rPr lang="ru-RU" dirty="0" smtClean="0"/>
              <a:t> (например,  </a:t>
            </a:r>
            <a:r>
              <a:rPr lang="en-US" dirty="0" smtClean="0"/>
              <a:t>GGL M08 3073G)</a:t>
            </a:r>
            <a:r>
              <a:rPr lang="ru-RU" dirty="0" smtClean="0"/>
              <a:t> - </a:t>
            </a:r>
            <a:r>
              <a:rPr lang="ru-RU" dirty="0" smtClean="0">
                <a:hlinkClick r:id="rId2" action="ppaction://hlinksldjump"/>
              </a:rPr>
              <a:t>Алюминий</a:t>
            </a:r>
            <a:endParaRPr lang="ru-RU" dirty="0" smtClean="0"/>
          </a:p>
          <a:p>
            <a:r>
              <a:rPr lang="ru-RU" dirty="0"/>
              <a:t>2003-2015 </a:t>
            </a:r>
            <a:r>
              <a:rPr lang="ru-RU" dirty="0" err="1"/>
              <a:t>гг</a:t>
            </a:r>
            <a:r>
              <a:rPr lang="ru-RU" dirty="0"/>
              <a:t> </a:t>
            </a:r>
            <a:r>
              <a:rPr lang="ru-RU" dirty="0" smtClean="0"/>
              <a:t>(например,  </a:t>
            </a:r>
            <a:r>
              <a:rPr lang="en-US" dirty="0" smtClean="0"/>
              <a:t>GGL M08 3</a:t>
            </a:r>
            <a:r>
              <a:rPr lang="ru-RU" dirty="0" smtClean="0"/>
              <a:t>173</a:t>
            </a:r>
            <a:r>
              <a:rPr lang="en-US" dirty="0" smtClean="0"/>
              <a:t>G)</a:t>
            </a:r>
            <a:r>
              <a:rPr lang="ru-RU" dirty="0" smtClean="0"/>
              <a:t> - </a:t>
            </a:r>
            <a:r>
              <a:rPr lang="ru-RU" dirty="0" smtClean="0">
                <a:hlinkClick r:id="rId5" action="ppaction://hlinksldjump"/>
              </a:rPr>
              <a:t>Медь</a:t>
            </a:r>
            <a:endParaRPr lang="en-US" dirty="0" smtClean="0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B5E496-C20A-4259-82D6-EE90691934EF}" type="slidenum">
              <a:rPr lang="da-DK" smtClean="0"/>
              <a:pPr/>
              <a:t>97</a:t>
            </a:fld>
            <a:endParaRPr lang="da-DK"/>
          </a:p>
        </p:txBody>
      </p:sp>
      <p:sp>
        <p:nvSpPr>
          <p:cNvPr id="10" name="Flowchart: Alternate Process 9"/>
          <p:cNvSpPr/>
          <p:nvPr/>
        </p:nvSpPr>
        <p:spPr bwMode="auto">
          <a:xfrm>
            <a:off x="7286644" y="5786454"/>
            <a:ext cx="1357322" cy="500066"/>
          </a:xfrm>
          <a:prstGeom prst="flowChartAlternateProcess">
            <a:avLst/>
          </a:prstGeom>
          <a:solidFill>
            <a:schemeClr val="accent3"/>
          </a:solidFill>
          <a:ln w="9525" cap="flat" cmpd="sng" algn="ctr">
            <a:solidFill>
              <a:srgbClr val="ACACAC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80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Verdana" pitchFamily="34" charset="0"/>
                <a:hlinkClick r:id="rId6" action="ppaction://hlinksldjump"/>
              </a:rPr>
              <a:t>В начало</a:t>
            </a:r>
            <a:endParaRPr kumimoji="0" lang="ru-RU" sz="1800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Verdana" pitchFamily="34" charset="0"/>
            </a:endParaRPr>
          </a:p>
        </p:txBody>
      </p:sp>
      <p:sp>
        <p:nvSpPr>
          <p:cNvPr id="6" name="Rectangle 2"/>
          <p:cNvSpPr txBox="1">
            <a:spLocks noChangeArrowheads="1"/>
          </p:cNvSpPr>
          <p:nvPr/>
        </p:nvSpPr>
        <p:spPr bwMode="auto">
          <a:xfrm>
            <a:off x="357158" y="214290"/>
            <a:ext cx="7032625" cy="936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36000" numCol="1" anchor="b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5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Накладки для окна</a:t>
            </a:r>
            <a:r>
              <a:rPr kumimoji="0" lang="en-US" sz="24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/>
            </a:r>
            <a:br>
              <a:rPr kumimoji="0" lang="en-US" sz="24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</a:br>
            <a:r>
              <a:rPr kumimoji="0" lang="ru-RU" sz="24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Нижняя накладка</a:t>
            </a:r>
            <a:r>
              <a:rPr kumimoji="0" lang="ru-RU" sz="2400" b="0" i="0" u="none" strike="noStrike" kern="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поворотной створки</a:t>
            </a:r>
            <a:endParaRPr kumimoji="0" lang="en-US" sz="2400" b="0" i="0" u="none" strike="noStrike" kern="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grpSp>
        <p:nvGrpSpPr>
          <p:cNvPr id="2" name="Group 8"/>
          <p:cNvGrpSpPr/>
          <p:nvPr/>
        </p:nvGrpSpPr>
        <p:grpSpPr>
          <a:xfrm>
            <a:off x="1259632" y="3173526"/>
            <a:ext cx="4546569" cy="2428892"/>
            <a:chOff x="1508138" y="2500306"/>
            <a:chExt cx="4546569" cy="2428892"/>
          </a:xfrm>
        </p:grpSpPr>
        <p:pic>
          <p:nvPicPr>
            <p:cNvPr id="11" name="Picture 2"/>
            <p:cNvPicPr>
              <a:picLocks noChangeAspect="1" noChangeArrowheads="1"/>
            </p:cNvPicPr>
            <p:nvPr/>
          </p:nvPicPr>
          <p:blipFill>
            <a:blip r:embed="rId7" cstate="print"/>
            <a:srcRect l="17425" t="47881" r="41261" b="16102"/>
            <a:stretch>
              <a:fillRect/>
            </a:stretch>
          </p:blipFill>
          <p:spPr bwMode="auto">
            <a:xfrm>
              <a:off x="1857356" y="2500306"/>
              <a:ext cx="3714776" cy="242889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sp>
          <p:nvSpPr>
            <p:cNvPr id="12" name="Oval 11"/>
            <p:cNvSpPr/>
            <p:nvPr/>
          </p:nvSpPr>
          <p:spPr bwMode="auto">
            <a:xfrm rot="1614067">
              <a:off x="1508138" y="3065600"/>
              <a:ext cx="4546569" cy="1149547"/>
            </a:xfrm>
            <a:prstGeom prst="ellipse">
              <a:avLst/>
            </a:prstGeom>
            <a:solidFill>
              <a:schemeClr val="bg1">
                <a:alpha val="0"/>
              </a:schemeClr>
            </a:solidFill>
            <a:ln w="9525" cap="flat" cmpd="sng" algn="ctr">
              <a:solidFill>
                <a:schemeClr val="accent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0" tIns="0" rIns="0" bIns="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ru-RU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Verdana" pitchFamily="34" charset="0"/>
              </a:endParaRPr>
            </a:p>
          </p:txBody>
        </p:sp>
      </p:grpSp>
      <p:sp>
        <p:nvSpPr>
          <p:cNvPr id="9" name="TextBox 8"/>
          <p:cNvSpPr txBox="1"/>
          <p:nvPr/>
        </p:nvSpPr>
        <p:spPr>
          <a:xfrm>
            <a:off x="500034" y="5857892"/>
            <a:ext cx="55721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hlinkClick r:id="rId8" action="ppaction://hlinksldjump"/>
              </a:rPr>
              <a:t>Вернуться к окнам</a:t>
            </a: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B5E496-C20A-4259-82D6-EE90691934EF}" type="slidenum">
              <a:rPr lang="da-DK" smtClean="0"/>
              <a:pPr/>
              <a:t>98</a:t>
            </a:fld>
            <a:endParaRPr lang="da-DK"/>
          </a:p>
        </p:txBody>
      </p:sp>
      <p:sp>
        <p:nvSpPr>
          <p:cNvPr id="10" name="Flowchart: Alternate Process 9"/>
          <p:cNvSpPr/>
          <p:nvPr/>
        </p:nvSpPr>
        <p:spPr bwMode="auto">
          <a:xfrm>
            <a:off x="7286644" y="5786454"/>
            <a:ext cx="1357322" cy="500066"/>
          </a:xfrm>
          <a:prstGeom prst="flowChartAlternateProcess">
            <a:avLst/>
          </a:prstGeom>
          <a:solidFill>
            <a:schemeClr val="accent3"/>
          </a:solidFill>
          <a:ln w="9525" cap="flat" cmpd="sng" algn="ctr">
            <a:solidFill>
              <a:srgbClr val="ACACAC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80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Verdana" pitchFamily="34" charset="0"/>
                <a:hlinkClick r:id="rId2" action="ppaction://hlinksldjump"/>
              </a:rPr>
              <a:t>В начало</a:t>
            </a:r>
            <a:endParaRPr kumimoji="0" lang="ru-RU" sz="1800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Verdana" pitchFamily="34" charset="0"/>
            </a:endParaRPr>
          </a:p>
        </p:txBody>
      </p:sp>
      <p:sp>
        <p:nvSpPr>
          <p:cNvPr id="6" name="Rectangle 3"/>
          <p:cNvSpPr txBox="1">
            <a:spLocks noChangeArrowheads="1"/>
          </p:cNvSpPr>
          <p:nvPr/>
        </p:nvSpPr>
        <p:spPr bwMode="auto">
          <a:xfrm>
            <a:off x="347663" y="1237561"/>
            <a:ext cx="8439150" cy="45488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18000" tIns="0" rIns="0" bIns="0" numCol="1" anchor="t" anchorCtr="0" compatLnSpc="1">
            <a:prstTxWarp prst="textNoShape">
              <a:avLst/>
            </a:prstTxWarp>
          </a:bodyPr>
          <a:lstStyle/>
          <a:p>
            <a:pPr lvl="0" eaLnBrk="1" hangingPunct="1">
              <a:buSzPct val="80000"/>
              <a:tabLst>
                <a:tab pos="1274763" algn="l"/>
              </a:tabLst>
              <a:defRPr/>
            </a:pPr>
            <a:r>
              <a:rPr lang="ru-RU" sz="1400" kern="0" dirty="0" smtClean="0">
                <a:latin typeface="+mn-lt"/>
              </a:rPr>
              <a:t>Подходит к окнам </a:t>
            </a:r>
          </a:p>
          <a:p>
            <a:pPr lvl="0" eaLnBrk="1" hangingPunct="1">
              <a:buSzPct val="80000"/>
              <a:tabLst>
                <a:tab pos="1274763" algn="l"/>
              </a:tabLst>
              <a:defRPr/>
            </a:pPr>
            <a:r>
              <a:rPr lang="en-US" sz="1600" dirty="0"/>
              <a:t>VELUX OPTIMA (</a:t>
            </a:r>
            <a:r>
              <a:rPr lang="ru-RU" sz="1600" dirty="0"/>
              <a:t>например, </a:t>
            </a:r>
            <a:r>
              <a:rPr lang="en-US" sz="1600" dirty="0"/>
              <a:t>GLR MR08 3073IS) </a:t>
            </a:r>
            <a:r>
              <a:rPr lang="ru-RU" sz="1600" dirty="0" smtClean="0"/>
              <a:t>и</a:t>
            </a:r>
          </a:p>
          <a:p>
            <a:pPr lvl="0" eaLnBrk="1" hangingPunct="1">
              <a:buSzPct val="80000"/>
              <a:tabLst>
                <a:tab pos="1274763" algn="l"/>
              </a:tabLst>
              <a:defRPr/>
            </a:pPr>
            <a:r>
              <a:rPr lang="ru-RU" sz="1600" dirty="0" smtClean="0"/>
              <a:t>2003-2015 </a:t>
            </a:r>
            <a:r>
              <a:rPr lang="ru-RU" sz="1600" dirty="0" err="1"/>
              <a:t>гг</a:t>
            </a:r>
            <a:r>
              <a:rPr lang="ru-RU" sz="1600" dirty="0"/>
              <a:t> (например,  </a:t>
            </a:r>
            <a:r>
              <a:rPr lang="en-US" sz="1600" dirty="0"/>
              <a:t>GGL M08 3073G)</a:t>
            </a:r>
            <a:r>
              <a:rPr lang="ru-RU" sz="1600" dirty="0"/>
              <a:t> </a:t>
            </a:r>
            <a:endParaRPr lang="ru-RU" sz="1600" dirty="0" smtClean="0"/>
          </a:p>
          <a:p>
            <a:pPr lvl="0" eaLnBrk="1" hangingPunct="1">
              <a:buSzPct val="80000"/>
              <a:tabLst>
                <a:tab pos="1274763" algn="l"/>
              </a:tabLst>
              <a:defRPr/>
            </a:pPr>
            <a:endParaRPr kumimoji="0" lang="en-US" sz="1600" b="0" i="0" u="none" strike="noStrike" kern="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lvl="0" indent="-342900" eaLnBrk="1" hangingPunct="1">
              <a:buSzPct val="80000"/>
              <a:buBlip>
                <a:blip r:embed="rId3"/>
              </a:buBlip>
              <a:tabLst>
                <a:tab pos="1274763" algn="l"/>
              </a:tabLst>
              <a:defRPr/>
            </a:pPr>
            <a:r>
              <a:rPr lang="en-US" sz="1600" kern="0" dirty="0" smtClean="0"/>
              <a:t>GZ</a:t>
            </a:r>
            <a:r>
              <a:rPr lang="en-US" sz="1600" kern="0" dirty="0"/>
              <a:t>R</a:t>
            </a:r>
            <a:r>
              <a:rPr lang="en-US" sz="1600" kern="0" dirty="0" smtClean="0"/>
              <a:t>, GLR, GLP:</a:t>
            </a:r>
            <a:endParaRPr lang="en-US" sz="1600" kern="0" dirty="0"/>
          </a:p>
          <a:p>
            <a:pPr marL="342900" lvl="0" indent="-342900" eaLnBrk="1" hangingPunct="1">
              <a:buSzPct val="80000"/>
              <a:buBlip>
                <a:blip r:embed="rId3"/>
              </a:buBlip>
              <a:tabLst>
                <a:tab pos="1274763" algn="l"/>
              </a:tabLst>
            </a:pPr>
            <a:r>
              <a:rPr lang="en-US" sz="1200" kern="0" dirty="0" smtClean="0">
                <a:solidFill>
                  <a:schemeClr val="accent2">
                    <a:lumMod val="50000"/>
                  </a:schemeClr>
                </a:solidFill>
              </a:rPr>
              <a:t>CR02</a:t>
            </a:r>
            <a:r>
              <a:rPr lang="en-US" sz="1200" kern="0" dirty="0">
                <a:solidFill>
                  <a:schemeClr val="accent2">
                    <a:lumMod val="50000"/>
                  </a:schemeClr>
                </a:solidFill>
              </a:rPr>
              <a:t>, </a:t>
            </a:r>
            <a:r>
              <a:rPr lang="en-US" sz="1200" kern="0" dirty="0" smtClean="0">
                <a:solidFill>
                  <a:schemeClr val="accent2">
                    <a:lumMod val="50000"/>
                  </a:schemeClr>
                </a:solidFill>
              </a:rPr>
              <a:t>CR04</a:t>
            </a:r>
            <a:r>
              <a:rPr lang="en-US" sz="1200" kern="0" dirty="0">
                <a:solidFill>
                  <a:schemeClr val="accent2">
                    <a:lumMod val="50000"/>
                  </a:schemeClr>
                </a:solidFill>
              </a:rPr>
              <a:t>	</a:t>
            </a:r>
            <a:r>
              <a:rPr lang="ru-RU" sz="1200" kern="0" dirty="0">
                <a:solidFill>
                  <a:schemeClr val="accent2">
                    <a:lumMod val="50000"/>
                  </a:schemeClr>
                </a:solidFill>
              </a:rPr>
              <a:t>		</a:t>
            </a:r>
            <a:r>
              <a:rPr lang="en-US" sz="1200" kern="0" dirty="0" smtClean="0">
                <a:solidFill>
                  <a:schemeClr val="accent2">
                    <a:lumMod val="50000"/>
                  </a:schemeClr>
                </a:solidFill>
              </a:rPr>
              <a:t>	760617C0</a:t>
            </a:r>
            <a:r>
              <a:rPr lang="en-US" sz="1200" kern="0" dirty="0">
                <a:solidFill>
                  <a:schemeClr val="accent2">
                    <a:lumMod val="50000"/>
                  </a:schemeClr>
                </a:solidFill>
              </a:rPr>
              <a:t>	</a:t>
            </a:r>
            <a:r>
              <a:rPr lang="ru-RU" sz="1200" kern="0" dirty="0">
                <a:solidFill>
                  <a:schemeClr val="accent2">
                    <a:lumMod val="50000"/>
                  </a:schemeClr>
                </a:solidFill>
              </a:rPr>
              <a:t> </a:t>
            </a:r>
            <a:r>
              <a:rPr lang="en-US" sz="1200" kern="0" dirty="0">
                <a:solidFill>
                  <a:schemeClr val="accent2">
                    <a:lumMod val="50000"/>
                  </a:schemeClr>
                </a:solidFill>
              </a:rPr>
              <a:t>		</a:t>
            </a:r>
          </a:p>
          <a:p>
            <a:pPr marL="342900" lvl="0" indent="-342900" eaLnBrk="1" hangingPunct="1">
              <a:buSzPct val="80000"/>
              <a:buBlip>
                <a:blip r:embed="rId3"/>
              </a:buBlip>
              <a:tabLst>
                <a:tab pos="1274763" algn="l"/>
              </a:tabLst>
            </a:pPr>
            <a:r>
              <a:rPr lang="en-US" sz="1200" kern="0" dirty="0" smtClean="0">
                <a:solidFill>
                  <a:schemeClr val="accent2">
                    <a:lumMod val="50000"/>
                  </a:schemeClr>
                </a:solidFill>
              </a:rPr>
              <a:t>FR04</a:t>
            </a:r>
            <a:r>
              <a:rPr lang="en-US" sz="1200" kern="0" dirty="0">
                <a:solidFill>
                  <a:schemeClr val="accent2">
                    <a:lumMod val="50000"/>
                  </a:schemeClr>
                </a:solidFill>
              </a:rPr>
              <a:t>, </a:t>
            </a:r>
            <a:r>
              <a:rPr lang="en-US" sz="1200" kern="0" dirty="0" smtClean="0">
                <a:solidFill>
                  <a:schemeClr val="accent2">
                    <a:lumMod val="50000"/>
                  </a:schemeClr>
                </a:solidFill>
              </a:rPr>
              <a:t>FR06</a:t>
            </a:r>
            <a:r>
              <a:rPr lang="en-US" sz="1200" kern="0" dirty="0">
                <a:solidFill>
                  <a:schemeClr val="accent2">
                    <a:lumMod val="50000"/>
                  </a:schemeClr>
                </a:solidFill>
              </a:rPr>
              <a:t>			</a:t>
            </a:r>
            <a:r>
              <a:rPr lang="en-US" sz="1200" kern="0" dirty="0" smtClean="0">
                <a:solidFill>
                  <a:schemeClr val="accent2">
                    <a:lumMod val="50000"/>
                  </a:schemeClr>
                </a:solidFill>
              </a:rPr>
              <a:t>	760617F0</a:t>
            </a:r>
            <a:endParaRPr lang="en-US" sz="1200" kern="0" dirty="0">
              <a:solidFill>
                <a:schemeClr val="accent2">
                  <a:lumMod val="50000"/>
                </a:schemeClr>
              </a:solidFill>
            </a:endParaRPr>
          </a:p>
          <a:p>
            <a:pPr marL="342900" lvl="0" indent="-342900" eaLnBrk="1" hangingPunct="1">
              <a:buSzPct val="80000"/>
              <a:buBlip>
                <a:blip r:embed="rId3"/>
              </a:buBlip>
              <a:tabLst>
                <a:tab pos="1274763" algn="l"/>
              </a:tabLst>
            </a:pPr>
            <a:r>
              <a:rPr lang="en-US" sz="1200" kern="0" dirty="0" smtClean="0">
                <a:solidFill>
                  <a:schemeClr val="accent2">
                    <a:lumMod val="50000"/>
                  </a:schemeClr>
                </a:solidFill>
              </a:rPr>
              <a:t>MR04</a:t>
            </a:r>
            <a:r>
              <a:rPr lang="en-US" sz="1200" kern="0" dirty="0">
                <a:solidFill>
                  <a:schemeClr val="accent2">
                    <a:lumMod val="50000"/>
                  </a:schemeClr>
                </a:solidFill>
              </a:rPr>
              <a:t>, </a:t>
            </a:r>
            <a:r>
              <a:rPr lang="en-US" sz="1200" kern="0" dirty="0" smtClean="0">
                <a:solidFill>
                  <a:schemeClr val="accent2">
                    <a:lumMod val="50000"/>
                  </a:schemeClr>
                </a:solidFill>
              </a:rPr>
              <a:t>MR06</a:t>
            </a:r>
            <a:r>
              <a:rPr lang="en-US" sz="1200" kern="0" dirty="0">
                <a:solidFill>
                  <a:schemeClr val="accent2">
                    <a:lumMod val="50000"/>
                  </a:schemeClr>
                </a:solidFill>
              </a:rPr>
              <a:t>, </a:t>
            </a:r>
            <a:r>
              <a:rPr lang="en-US" sz="1200" kern="0" dirty="0" smtClean="0">
                <a:solidFill>
                  <a:schemeClr val="accent2">
                    <a:lumMod val="50000"/>
                  </a:schemeClr>
                </a:solidFill>
              </a:rPr>
              <a:t>MR08</a:t>
            </a:r>
            <a:r>
              <a:rPr lang="en-US" sz="1200" kern="0" dirty="0">
                <a:solidFill>
                  <a:schemeClr val="accent2">
                    <a:lumMod val="50000"/>
                  </a:schemeClr>
                </a:solidFill>
              </a:rPr>
              <a:t>, </a:t>
            </a:r>
            <a:r>
              <a:rPr lang="en-US" sz="1200" kern="0" dirty="0" smtClean="0">
                <a:solidFill>
                  <a:schemeClr val="accent2">
                    <a:lumMod val="50000"/>
                  </a:schemeClr>
                </a:solidFill>
              </a:rPr>
              <a:t>MR10</a:t>
            </a:r>
            <a:r>
              <a:rPr lang="en-US" sz="1200" kern="0" dirty="0">
                <a:solidFill>
                  <a:schemeClr val="accent2">
                    <a:lumMod val="50000"/>
                  </a:schemeClr>
                </a:solidFill>
              </a:rPr>
              <a:t>		760617M0	</a:t>
            </a:r>
            <a:r>
              <a:rPr lang="ru-RU" sz="1200" kern="0" dirty="0">
                <a:solidFill>
                  <a:schemeClr val="accent2">
                    <a:lumMod val="50000"/>
                  </a:schemeClr>
                </a:solidFill>
              </a:rPr>
              <a:t> </a:t>
            </a:r>
            <a:endParaRPr lang="en-US" sz="1200" kern="0" dirty="0">
              <a:solidFill>
                <a:schemeClr val="accent2">
                  <a:lumMod val="50000"/>
                </a:schemeClr>
              </a:solidFill>
            </a:endParaRPr>
          </a:p>
          <a:p>
            <a:pPr marL="342900" lvl="0" indent="-342900" eaLnBrk="1" hangingPunct="1">
              <a:buSzPct val="80000"/>
              <a:buBlip>
                <a:blip r:embed="rId3"/>
              </a:buBlip>
              <a:tabLst>
                <a:tab pos="1274763" algn="l"/>
              </a:tabLst>
            </a:pPr>
            <a:r>
              <a:rPr lang="en-US" sz="1200" kern="0" dirty="0" smtClean="0">
                <a:solidFill>
                  <a:schemeClr val="accent2">
                    <a:lumMod val="50000"/>
                  </a:schemeClr>
                </a:solidFill>
              </a:rPr>
              <a:t>PR06</a:t>
            </a:r>
            <a:r>
              <a:rPr lang="en-US" sz="1200" kern="0" dirty="0">
                <a:solidFill>
                  <a:schemeClr val="accent2">
                    <a:lumMod val="50000"/>
                  </a:schemeClr>
                </a:solidFill>
              </a:rPr>
              <a:t>, </a:t>
            </a:r>
            <a:r>
              <a:rPr lang="en-US" sz="1200" kern="0" dirty="0" smtClean="0">
                <a:solidFill>
                  <a:schemeClr val="accent2">
                    <a:lumMod val="50000"/>
                  </a:schemeClr>
                </a:solidFill>
              </a:rPr>
              <a:t>PR08</a:t>
            </a:r>
            <a:r>
              <a:rPr lang="en-US" sz="1200" kern="0" dirty="0">
                <a:solidFill>
                  <a:schemeClr val="accent2">
                    <a:lumMod val="50000"/>
                  </a:schemeClr>
                </a:solidFill>
              </a:rPr>
              <a:t>			</a:t>
            </a:r>
            <a:r>
              <a:rPr lang="en-US" sz="1200" kern="0" dirty="0" smtClean="0">
                <a:solidFill>
                  <a:schemeClr val="accent2">
                    <a:lumMod val="50000"/>
                  </a:schemeClr>
                </a:solidFill>
              </a:rPr>
              <a:t>	760617P0</a:t>
            </a:r>
            <a:r>
              <a:rPr lang="en-US" sz="1200" kern="0" dirty="0">
                <a:solidFill>
                  <a:schemeClr val="accent2">
                    <a:lumMod val="50000"/>
                  </a:schemeClr>
                </a:solidFill>
              </a:rPr>
              <a:t>	</a:t>
            </a:r>
            <a:r>
              <a:rPr lang="ru-RU" sz="1200" kern="0" dirty="0">
                <a:solidFill>
                  <a:schemeClr val="accent2">
                    <a:lumMod val="50000"/>
                  </a:schemeClr>
                </a:solidFill>
              </a:rPr>
              <a:t> </a:t>
            </a:r>
            <a:endParaRPr lang="en-US" sz="1200" kern="0" dirty="0">
              <a:solidFill>
                <a:schemeClr val="accent2">
                  <a:lumMod val="50000"/>
                </a:schemeClr>
              </a:solidFill>
            </a:endParaRPr>
          </a:p>
          <a:p>
            <a:pPr marL="342900" lvl="0" indent="-342900" eaLnBrk="1" hangingPunct="1">
              <a:buSzPct val="80000"/>
              <a:buBlip>
                <a:blip r:embed="rId3"/>
              </a:buBlip>
              <a:tabLst>
                <a:tab pos="1274763" algn="l"/>
              </a:tabLst>
            </a:pPr>
            <a:r>
              <a:rPr lang="en-US" sz="1200" kern="0" dirty="0" smtClean="0">
                <a:solidFill>
                  <a:schemeClr val="accent2">
                    <a:lumMod val="50000"/>
                  </a:schemeClr>
                </a:solidFill>
              </a:rPr>
              <a:t>SR06</a:t>
            </a:r>
            <a:r>
              <a:rPr lang="en-US" sz="1200" kern="0" dirty="0">
                <a:solidFill>
                  <a:schemeClr val="accent2">
                    <a:lumMod val="50000"/>
                  </a:schemeClr>
                </a:solidFill>
              </a:rPr>
              <a:t>, </a:t>
            </a:r>
            <a:r>
              <a:rPr lang="en-US" sz="1200" kern="0" dirty="0" smtClean="0">
                <a:solidFill>
                  <a:schemeClr val="accent2">
                    <a:lumMod val="50000"/>
                  </a:schemeClr>
                </a:solidFill>
              </a:rPr>
              <a:t>SR08</a:t>
            </a:r>
            <a:r>
              <a:rPr lang="en-US" sz="1200" kern="0" dirty="0">
                <a:solidFill>
                  <a:schemeClr val="accent2">
                    <a:lumMod val="50000"/>
                  </a:schemeClr>
                </a:solidFill>
              </a:rPr>
              <a:t>			</a:t>
            </a:r>
            <a:r>
              <a:rPr lang="en-US" sz="1200" kern="0" dirty="0" smtClean="0">
                <a:solidFill>
                  <a:schemeClr val="accent2">
                    <a:lumMod val="50000"/>
                  </a:schemeClr>
                </a:solidFill>
              </a:rPr>
              <a:t>	760617S0</a:t>
            </a:r>
            <a:r>
              <a:rPr lang="en-US" sz="1200" kern="0" dirty="0">
                <a:solidFill>
                  <a:schemeClr val="accent2">
                    <a:lumMod val="50000"/>
                  </a:schemeClr>
                </a:solidFill>
              </a:rPr>
              <a:t>	</a:t>
            </a:r>
            <a:r>
              <a:rPr lang="ru-RU" sz="1200" kern="0" dirty="0">
                <a:solidFill>
                  <a:schemeClr val="accent2">
                    <a:lumMod val="50000"/>
                  </a:schemeClr>
                </a:solidFill>
              </a:rPr>
              <a:t> </a:t>
            </a:r>
            <a:endParaRPr lang="en-US" sz="1200" kern="0" dirty="0">
              <a:solidFill>
                <a:schemeClr val="accent2">
                  <a:lumMod val="50000"/>
                </a:schemeClr>
              </a:solidFill>
            </a:endParaRP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Pct val="80000"/>
              <a:buFontTx/>
              <a:buBlip>
                <a:blip r:embed="rId3"/>
              </a:buBlip>
              <a:tabLst>
                <a:tab pos="1274763" algn="l"/>
              </a:tabLst>
              <a:defRPr/>
            </a:pPr>
            <a:endParaRPr kumimoji="0" lang="en-US" sz="1600" b="0" i="0" u="none" strike="noStrike" kern="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Pct val="80000"/>
              <a:buFontTx/>
              <a:buBlip>
                <a:blip r:embed="rId3"/>
              </a:buBlip>
              <a:tabLst>
                <a:tab pos="1274763" algn="l"/>
              </a:tabLst>
              <a:defRPr/>
            </a:pPr>
            <a:r>
              <a:rPr kumimoji="0" lang="en-US" sz="16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GZL, GGL, GGU</a:t>
            </a:r>
            <a:r>
              <a:rPr lang="ru-RU" sz="1600" kern="0" dirty="0" smtClean="0">
                <a:latin typeface="+mn-lt"/>
              </a:rPr>
              <a:t>, </a:t>
            </a:r>
            <a:r>
              <a:rPr lang="en-US" sz="1600" kern="0" dirty="0" smtClean="0">
                <a:latin typeface="+mn-lt"/>
              </a:rPr>
              <a:t>GPL</a:t>
            </a:r>
            <a:r>
              <a:rPr kumimoji="0" lang="en-US" sz="16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:</a:t>
            </a:r>
          </a:p>
          <a:p>
            <a:pPr marL="342900" lvl="0" indent="-342900" eaLnBrk="1" hangingPunct="1">
              <a:buSzPct val="80000"/>
              <a:buBlip>
                <a:blip r:embed="rId3"/>
              </a:buBlip>
              <a:tabLst>
                <a:tab pos="1274763" algn="l"/>
              </a:tabLst>
            </a:pPr>
            <a:r>
              <a:rPr kumimoji="0" lang="en-US" sz="1200" b="0" i="0" u="none" strike="noStrike" kern="0" cap="none" spc="0" normalizeH="0" baseline="0" noProof="0" dirty="0" smtClean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uLnTx/>
                <a:uFillTx/>
                <a:latin typeface="+mn-lt"/>
              </a:rPr>
              <a:t>C02, C04	</a:t>
            </a:r>
            <a:r>
              <a:rPr kumimoji="0" lang="ru-RU" sz="1200" b="0" i="0" u="none" strike="noStrike" kern="0" cap="none" spc="0" normalizeH="0" baseline="0" noProof="0" dirty="0" smtClean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uLnTx/>
                <a:uFillTx/>
                <a:latin typeface="+mn-lt"/>
              </a:rPr>
              <a:t>			</a:t>
            </a:r>
            <a:r>
              <a:rPr lang="en-US" sz="1200" kern="0" dirty="0" smtClean="0">
                <a:solidFill>
                  <a:schemeClr val="accent2">
                    <a:lumMod val="50000"/>
                  </a:schemeClr>
                </a:solidFill>
                <a:latin typeface="+mn-lt"/>
              </a:rPr>
              <a:t>760617C0</a:t>
            </a:r>
            <a:r>
              <a:rPr kumimoji="0" lang="en-US" sz="1200" b="0" i="0" u="none" strike="noStrike" kern="0" cap="none" spc="0" normalizeH="0" baseline="0" noProof="0" dirty="0" smtClean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uLnTx/>
                <a:uFillTx/>
                <a:latin typeface="+mn-lt"/>
              </a:rPr>
              <a:t>	</a:t>
            </a:r>
            <a:r>
              <a:rPr kumimoji="0" lang="ru-RU" sz="900" b="0" i="0" u="none" strike="noStrike" kern="0" cap="none" spc="0" normalizeH="0" baseline="0" noProof="0" dirty="0" smtClean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en-US" sz="1200" b="0" i="0" u="none" strike="noStrike" kern="0" cap="none" spc="0" normalizeH="0" baseline="0" noProof="0" dirty="0" smtClean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uLnTx/>
                <a:uFillTx/>
                <a:latin typeface="+mn-lt"/>
              </a:rPr>
              <a:t>		</a:t>
            </a:r>
          </a:p>
          <a:p>
            <a:pPr marL="342900" lvl="0" indent="-342900" eaLnBrk="1" hangingPunct="1">
              <a:buSzPct val="80000"/>
              <a:buBlip>
                <a:blip r:embed="rId3"/>
              </a:buBlip>
              <a:tabLst>
                <a:tab pos="1274763" algn="l"/>
              </a:tabLst>
            </a:pPr>
            <a:r>
              <a:rPr kumimoji="0" lang="en-US" sz="1200" b="0" i="0" u="none" strike="noStrike" kern="0" cap="none" spc="0" normalizeH="0" baseline="0" noProof="0" dirty="0" smtClean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uLnTx/>
                <a:uFillTx/>
                <a:latin typeface="+mn-lt"/>
              </a:rPr>
              <a:t>F04, F06			</a:t>
            </a:r>
            <a:r>
              <a:rPr lang="en-US" sz="1200" kern="0" dirty="0" smtClean="0">
                <a:solidFill>
                  <a:schemeClr val="accent2">
                    <a:lumMod val="50000"/>
                  </a:schemeClr>
                </a:solidFill>
                <a:latin typeface="+mn-lt"/>
              </a:rPr>
              <a:t>	</a:t>
            </a:r>
            <a:r>
              <a:rPr lang="en-US" sz="1200" kern="0" dirty="0" smtClean="0">
                <a:solidFill>
                  <a:schemeClr val="accent2">
                    <a:lumMod val="50000"/>
                  </a:schemeClr>
                </a:solidFill>
              </a:rPr>
              <a:t>760617F0</a:t>
            </a:r>
            <a:endParaRPr kumimoji="0" lang="en-US" sz="1200" b="0" i="0" u="none" strike="noStrike" kern="0" cap="none" spc="0" normalizeH="0" baseline="0" noProof="0" dirty="0" smtClean="0">
              <a:ln>
                <a:noFill/>
              </a:ln>
              <a:solidFill>
                <a:schemeClr val="accent2">
                  <a:lumMod val="50000"/>
                </a:schemeClr>
              </a:solidFill>
              <a:effectLst/>
              <a:uLnTx/>
              <a:uFillTx/>
              <a:latin typeface="+mn-lt"/>
            </a:endParaRPr>
          </a:p>
          <a:p>
            <a:pPr marL="342900" lvl="0" indent="-342900" eaLnBrk="1" hangingPunct="1">
              <a:buSzPct val="80000"/>
              <a:buBlip>
                <a:blip r:embed="rId3"/>
              </a:buBlip>
              <a:tabLst>
                <a:tab pos="1274763" algn="l"/>
              </a:tabLst>
            </a:pPr>
            <a:r>
              <a:rPr kumimoji="0" lang="en-US" sz="1200" b="0" i="0" u="none" strike="noStrike" kern="0" cap="none" spc="0" normalizeH="0" baseline="0" noProof="0" dirty="0" smtClean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uLnTx/>
                <a:uFillTx/>
                <a:latin typeface="+mn-lt"/>
              </a:rPr>
              <a:t>M04, M06, M08, M10, M12	</a:t>
            </a:r>
            <a:r>
              <a:rPr lang="en-US" sz="1200" kern="0" dirty="0" smtClean="0">
                <a:solidFill>
                  <a:schemeClr val="accent2">
                    <a:lumMod val="50000"/>
                  </a:schemeClr>
                </a:solidFill>
                <a:latin typeface="+mn-lt"/>
              </a:rPr>
              <a:t>	</a:t>
            </a:r>
            <a:r>
              <a:rPr lang="en-US" sz="1200" kern="0" dirty="0" smtClean="0">
                <a:solidFill>
                  <a:schemeClr val="accent2">
                    <a:lumMod val="50000"/>
                  </a:schemeClr>
                </a:solidFill>
              </a:rPr>
              <a:t>760617M0	</a:t>
            </a:r>
            <a:r>
              <a:rPr lang="ru-RU" sz="900" kern="0" dirty="0" smtClean="0">
                <a:solidFill>
                  <a:schemeClr val="accent2">
                    <a:lumMod val="50000"/>
                  </a:schemeClr>
                </a:solidFill>
              </a:rPr>
              <a:t> </a:t>
            </a:r>
            <a:endParaRPr kumimoji="0" lang="en-US" sz="1200" b="0" i="0" u="none" strike="noStrike" kern="0" cap="none" spc="0" normalizeH="0" baseline="0" noProof="0" dirty="0" smtClean="0">
              <a:ln>
                <a:noFill/>
              </a:ln>
              <a:solidFill>
                <a:schemeClr val="accent2">
                  <a:lumMod val="50000"/>
                </a:schemeClr>
              </a:solidFill>
              <a:effectLst/>
              <a:uLnTx/>
              <a:uFillTx/>
              <a:latin typeface="+mn-lt"/>
            </a:endParaRPr>
          </a:p>
          <a:p>
            <a:pPr marL="342900" lvl="0" indent="-342900" eaLnBrk="1" hangingPunct="1">
              <a:buSzPct val="80000"/>
              <a:buBlip>
                <a:blip r:embed="rId3"/>
              </a:buBlip>
              <a:tabLst>
                <a:tab pos="1274763" algn="l"/>
              </a:tabLst>
            </a:pPr>
            <a:r>
              <a:rPr kumimoji="0" lang="en-US" sz="1200" b="0" i="0" u="none" strike="noStrike" kern="0" cap="none" spc="0" normalizeH="0" baseline="0" noProof="0" dirty="0" smtClean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uLnTx/>
                <a:uFillTx/>
                <a:latin typeface="+mn-lt"/>
              </a:rPr>
              <a:t>P06, P08, P10		</a:t>
            </a:r>
            <a:r>
              <a:rPr lang="en-US" sz="1200" kern="0" dirty="0" smtClean="0">
                <a:solidFill>
                  <a:schemeClr val="accent2">
                    <a:lumMod val="50000"/>
                  </a:schemeClr>
                </a:solidFill>
                <a:latin typeface="+mn-lt"/>
              </a:rPr>
              <a:t>	</a:t>
            </a:r>
            <a:r>
              <a:rPr lang="en-US" sz="1200" kern="0" dirty="0" smtClean="0">
                <a:solidFill>
                  <a:schemeClr val="accent2">
                    <a:lumMod val="50000"/>
                  </a:schemeClr>
                </a:solidFill>
              </a:rPr>
              <a:t>760617P0	</a:t>
            </a:r>
            <a:r>
              <a:rPr lang="ru-RU" sz="900" kern="0" dirty="0" smtClean="0">
                <a:solidFill>
                  <a:schemeClr val="accent2">
                    <a:lumMod val="50000"/>
                  </a:schemeClr>
                </a:solidFill>
              </a:rPr>
              <a:t> </a:t>
            </a:r>
            <a:endParaRPr kumimoji="0" lang="en-US" sz="1200" b="0" i="0" u="none" strike="noStrike" kern="0" cap="none" spc="0" normalizeH="0" baseline="0" noProof="0" dirty="0" smtClean="0">
              <a:ln>
                <a:noFill/>
              </a:ln>
              <a:solidFill>
                <a:schemeClr val="accent2">
                  <a:lumMod val="50000"/>
                </a:schemeClr>
              </a:solidFill>
              <a:effectLst/>
              <a:uLnTx/>
              <a:uFillTx/>
              <a:latin typeface="+mn-lt"/>
            </a:endParaRPr>
          </a:p>
          <a:p>
            <a:pPr marL="342900" lvl="0" indent="-342900" eaLnBrk="1" hangingPunct="1">
              <a:buSzPct val="80000"/>
              <a:buBlip>
                <a:blip r:embed="rId3"/>
              </a:buBlip>
              <a:tabLst>
                <a:tab pos="1274763" algn="l"/>
              </a:tabLst>
            </a:pPr>
            <a:r>
              <a:rPr kumimoji="0" lang="en-US" sz="1200" b="0" i="0" u="none" strike="noStrike" kern="0" cap="none" spc="0" normalizeH="0" baseline="0" noProof="0" dirty="0" smtClean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uLnTx/>
                <a:uFillTx/>
                <a:latin typeface="+mn-lt"/>
              </a:rPr>
              <a:t>S06, S08, S10		</a:t>
            </a:r>
            <a:r>
              <a:rPr lang="en-US" sz="1200" kern="0" dirty="0" smtClean="0">
                <a:solidFill>
                  <a:schemeClr val="accent2">
                    <a:lumMod val="50000"/>
                  </a:schemeClr>
                </a:solidFill>
                <a:latin typeface="+mn-lt"/>
              </a:rPr>
              <a:t>	</a:t>
            </a:r>
            <a:r>
              <a:rPr lang="en-US" sz="1200" kern="0" dirty="0" smtClean="0">
                <a:solidFill>
                  <a:schemeClr val="accent2">
                    <a:lumMod val="50000"/>
                  </a:schemeClr>
                </a:solidFill>
              </a:rPr>
              <a:t>760617S0	</a:t>
            </a:r>
            <a:r>
              <a:rPr lang="ru-RU" sz="900" kern="0" dirty="0" smtClean="0">
                <a:solidFill>
                  <a:schemeClr val="accent2">
                    <a:lumMod val="50000"/>
                  </a:schemeClr>
                </a:solidFill>
              </a:rPr>
              <a:t> </a:t>
            </a:r>
            <a:endParaRPr kumimoji="0" lang="en-US" sz="1200" b="0" i="0" u="none" strike="noStrike" kern="0" cap="none" spc="0" normalizeH="0" baseline="0" noProof="0" dirty="0" smtClean="0">
              <a:ln>
                <a:noFill/>
              </a:ln>
              <a:solidFill>
                <a:schemeClr val="accent2">
                  <a:lumMod val="50000"/>
                </a:schemeClr>
              </a:solidFill>
              <a:effectLst/>
              <a:uLnTx/>
              <a:uFillTx/>
              <a:latin typeface="+mn-lt"/>
            </a:endParaRPr>
          </a:p>
          <a:p>
            <a:pPr marL="342900" lvl="0" indent="-342900" eaLnBrk="1" hangingPunct="1">
              <a:buSzPct val="80000"/>
              <a:buBlip>
                <a:blip r:embed="rId3"/>
              </a:buBlip>
              <a:tabLst>
                <a:tab pos="1274763" algn="l"/>
              </a:tabLst>
            </a:pPr>
            <a:r>
              <a:rPr kumimoji="0" lang="en-US" sz="1200" b="0" i="0" u="none" strike="noStrike" kern="0" cap="none" spc="0" normalizeH="0" baseline="0" noProof="0" dirty="0" smtClean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uLnTx/>
                <a:uFillTx/>
                <a:latin typeface="+mn-lt"/>
              </a:rPr>
              <a:t>U04, U08, U10		</a:t>
            </a:r>
            <a:r>
              <a:rPr lang="en-US" sz="1200" kern="0" dirty="0" smtClean="0">
                <a:solidFill>
                  <a:schemeClr val="accent2">
                    <a:lumMod val="50000"/>
                  </a:schemeClr>
                </a:solidFill>
                <a:latin typeface="+mn-lt"/>
              </a:rPr>
              <a:t>	</a:t>
            </a:r>
            <a:r>
              <a:rPr lang="en-US" sz="1200" kern="0" dirty="0" smtClean="0">
                <a:solidFill>
                  <a:schemeClr val="accent2">
                    <a:lumMod val="50000"/>
                  </a:schemeClr>
                </a:solidFill>
              </a:rPr>
              <a:t>760617U0	</a:t>
            </a:r>
            <a:r>
              <a:rPr lang="ru-RU" sz="900" kern="0" dirty="0" smtClean="0">
                <a:solidFill>
                  <a:schemeClr val="accent2">
                    <a:lumMod val="50000"/>
                  </a:schemeClr>
                </a:solidFill>
              </a:rPr>
              <a:t> </a:t>
            </a:r>
            <a:endParaRPr kumimoji="0" lang="en-US" sz="1200" b="0" i="0" u="none" strike="noStrike" kern="0" cap="none" spc="0" normalizeH="0" baseline="0" noProof="0" dirty="0" smtClean="0">
              <a:ln>
                <a:noFill/>
              </a:ln>
              <a:solidFill>
                <a:schemeClr val="accent2">
                  <a:lumMod val="50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Pct val="80000"/>
              <a:buFontTx/>
              <a:buNone/>
              <a:tabLst>
                <a:tab pos="1274763" algn="l"/>
              </a:tabLst>
              <a:defRPr/>
            </a:pPr>
            <a:endParaRPr kumimoji="0" lang="en-US" sz="1600" b="0" i="0" u="none" strike="noStrike" kern="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grpSp>
        <p:nvGrpSpPr>
          <p:cNvPr id="7" name="Group 6"/>
          <p:cNvGrpSpPr/>
          <p:nvPr/>
        </p:nvGrpSpPr>
        <p:grpSpPr>
          <a:xfrm>
            <a:off x="5244028" y="2847187"/>
            <a:ext cx="3546437" cy="1785950"/>
            <a:chOff x="1508138" y="2500306"/>
            <a:chExt cx="4546569" cy="2428892"/>
          </a:xfrm>
        </p:grpSpPr>
        <p:pic>
          <p:nvPicPr>
            <p:cNvPr id="9" name="Picture 2"/>
            <p:cNvPicPr>
              <a:picLocks noChangeAspect="1" noChangeArrowheads="1"/>
            </p:cNvPicPr>
            <p:nvPr/>
          </p:nvPicPr>
          <p:blipFill>
            <a:blip r:embed="rId4" cstate="print"/>
            <a:srcRect l="17425" t="47881" r="41261" b="16102"/>
            <a:stretch>
              <a:fillRect/>
            </a:stretch>
          </p:blipFill>
          <p:spPr bwMode="auto">
            <a:xfrm>
              <a:off x="1857356" y="2500306"/>
              <a:ext cx="3714776" cy="242889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sp>
          <p:nvSpPr>
            <p:cNvPr id="11" name="Oval 10"/>
            <p:cNvSpPr/>
            <p:nvPr/>
          </p:nvSpPr>
          <p:spPr bwMode="auto">
            <a:xfrm rot="1614067">
              <a:off x="1508138" y="3065600"/>
              <a:ext cx="4546569" cy="1149547"/>
            </a:xfrm>
            <a:prstGeom prst="ellipse">
              <a:avLst/>
            </a:prstGeom>
            <a:solidFill>
              <a:schemeClr val="bg1">
                <a:alpha val="0"/>
              </a:schemeClr>
            </a:solidFill>
            <a:ln w="9525" cap="flat" cmpd="sng" algn="ctr">
              <a:solidFill>
                <a:schemeClr val="accent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0" tIns="0" rIns="0" bIns="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ru-RU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Verdana" pitchFamily="34" charset="0"/>
              </a:endParaRPr>
            </a:p>
          </p:txBody>
        </p:sp>
      </p:grpSp>
      <p:sp>
        <p:nvSpPr>
          <p:cNvPr id="12" name="Rectangle 2"/>
          <p:cNvSpPr>
            <a:spLocks noGrp="1" noChangeArrowheads="1"/>
          </p:cNvSpPr>
          <p:nvPr>
            <p:ph type="title"/>
          </p:nvPr>
        </p:nvSpPr>
        <p:spPr>
          <a:xfrm>
            <a:off x="347663" y="168275"/>
            <a:ext cx="7032625" cy="936625"/>
          </a:xfrm>
        </p:spPr>
        <p:txBody>
          <a:bodyPr/>
          <a:lstStyle/>
          <a:p>
            <a:r>
              <a:rPr lang="ru-RU" sz="1600" dirty="0" smtClean="0"/>
              <a:t>Накладки для окна</a:t>
            </a:r>
            <a:r>
              <a:rPr lang="en-US" sz="2400" dirty="0" smtClean="0"/>
              <a:t/>
            </a:r>
            <a:br>
              <a:rPr lang="en-US" sz="2400" dirty="0" smtClean="0"/>
            </a:br>
            <a:r>
              <a:rPr lang="ru-RU" sz="2000" dirty="0"/>
              <a:t>Нижняя накладка поворотной створки</a:t>
            </a:r>
            <a:endParaRPr lang="en-US" sz="1600" dirty="0"/>
          </a:p>
        </p:txBody>
      </p:sp>
      <p:sp>
        <p:nvSpPr>
          <p:cNvPr id="13" name="TextBox 12"/>
          <p:cNvSpPr txBox="1"/>
          <p:nvPr/>
        </p:nvSpPr>
        <p:spPr>
          <a:xfrm>
            <a:off x="500034" y="5857892"/>
            <a:ext cx="55721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hlinkClick r:id="rId5" action="ppaction://hlinksldjump"/>
              </a:rPr>
              <a:t>Вернуться к окнам</a:t>
            </a: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B5E496-C20A-4259-82D6-EE90691934EF}" type="slidenum">
              <a:rPr lang="ru-RU" smtClean="0"/>
              <a:pPr/>
              <a:t>99</a:t>
            </a:fld>
            <a:endParaRPr lang="ru-RU" dirty="0"/>
          </a:p>
        </p:txBody>
      </p:sp>
      <p:sp>
        <p:nvSpPr>
          <p:cNvPr id="10" name="Flowchart: Alternate Process 9"/>
          <p:cNvSpPr/>
          <p:nvPr/>
        </p:nvSpPr>
        <p:spPr bwMode="auto">
          <a:xfrm>
            <a:off x="7286644" y="5786454"/>
            <a:ext cx="1357322" cy="500066"/>
          </a:xfrm>
          <a:prstGeom prst="flowChartAlternateProcess">
            <a:avLst/>
          </a:prstGeom>
          <a:solidFill>
            <a:schemeClr val="accent3"/>
          </a:solidFill>
          <a:ln w="9525" cap="flat" cmpd="sng" algn="ctr">
            <a:solidFill>
              <a:srgbClr val="ACACAC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80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Verdana" pitchFamily="34" charset="0"/>
                <a:hlinkClick r:id="rId3" action="ppaction://hlinksldjump"/>
              </a:rPr>
              <a:t>В начало</a:t>
            </a:r>
            <a:endParaRPr kumimoji="0" lang="ru-RU" sz="1800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Verdana" pitchFamily="34" charset="0"/>
            </a:endParaRPr>
          </a:p>
        </p:txBody>
      </p:sp>
      <p:sp>
        <p:nvSpPr>
          <p:cNvPr id="6" name="Rectangle 3"/>
          <p:cNvSpPr txBox="1">
            <a:spLocks noChangeArrowheads="1"/>
          </p:cNvSpPr>
          <p:nvPr/>
        </p:nvSpPr>
        <p:spPr bwMode="auto">
          <a:xfrm>
            <a:off x="347663" y="1237561"/>
            <a:ext cx="8439150" cy="41356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18000" tIns="0" rIns="0" bIns="0" numCol="1" anchor="t" anchorCtr="0" compatLnSpc="1">
            <a:prstTxWarp prst="textNoShape">
              <a:avLst/>
            </a:prstTxWarp>
          </a:bodyPr>
          <a:lstStyle/>
          <a:p>
            <a:pPr lvl="0" eaLnBrk="1" hangingPunct="1">
              <a:buSzPct val="80000"/>
              <a:tabLst>
                <a:tab pos="1274763" algn="l"/>
              </a:tabLst>
              <a:defRPr/>
            </a:pPr>
            <a:endParaRPr kumimoji="0" lang="ru-RU" sz="1600" b="0" i="0" u="none" strike="noStrike" kern="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</a:endParaRPr>
          </a:p>
          <a:p>
            <a:pPr marL="342900" lvl="0" indent="-342900" eaLnBrk="1" hangingPunct="1">
              <a:buSzPct val="80000"/>
              <a:buBlip>
                <a:blip r:embed="rId4"/>
              </a:buBlip>
              <a:tabLst>
                <a:tab pos="1274763" algn="l"/>
              </a:tabLst>
              <a:defRPr/>
            </a:pPr>
            <a:r>
              <a:rPr lang="en-US" sz="1600" kern="0" dirty="0" smtClean="0"/>
              <a:t>GGL 3070, GGU 0070, GPL 3070, GPU 0070, GTL 3070</a:t>
            </a:r>
            <a:r>
              <a:rPr lang="ru-RU" sz="1600" kern="0" dirty="0" smtClean="0"/>
              <a:t>:</a:t>
            </a:r>
          </a:p>
          <a:p>
            <a:pPr marL="342900" lvl="0" indent="-342900" eaLnBrk="1" hangingPunct="1">
              <a:buSzPct val="80000"/>
              <a:buBlip>
                <a:blip r:embed="rId4"/>
              </a:buBlip>
              <a:tabLst>
                <a:tab pos="1274763" algn="l"/>
              </a:tabLst>
            </a:pPr>
            <a:r>
              <a:rPr lang="ru-RU" sz="1200" kern="0" dirty="0" smtClean="0">
                <a:solidFill>
                  <a:schemeClr val="accent2">
                    <a:lumMod val="50000"/>
                  </a:schemeClr>
                </a:solidFill>
              </a:rPr>
              <a:t>C</a:t>
            </a:r>
            <a:r>
              <a:rPr lang="en-US" sz="1200" kern="0" dirty="0" smtClean="0">
                <a:solidFill>
                  <a:schemeClr val="accent2">
                    <a:lumMod val="50000"/>
                  </a:schemeClr>
                </a:solidFill>
              </a:rPr>
              <a:t>K</a:t>
            </a:r>
            <a:r>
              <a:rPr lang="ru-RU" sz="1200" kern="0" dirty="0" smtClean="0">
                <a:solidFill>
                  <a:schemeClr val="accent2">
                    <a:lumMod val="50000"/>
                  </a:schemeClr>
                </a:solidFill>
              </a:rPr>
              <a:t>02, C</a:t>
            </a:r>
            <a:r>
              <a:rPr lang="en-US" sz="1200" kern="0" dirty="0" smtClean="0">
                <a:solidFill>
                  <a:schemeClr val="accent2">
                    <a:lumMod val="50000"/>
                  </a:schemeClr>
                </a:solidFill>
              </a:rPr>
              <a:t>K</a:t>
            </a:r>
            <a:r>
              <a:rPr lang="ru-RU" sz="1200" kern="0" dirty="0" smtClean="0">
                <a:solidFill>
                  <a:schemeClr val="accent2">
                    <a:lumMod val="50000"/>
                  </a:schemeClr>
                </a:solidFill>
              </a:rPr>
              <a:t>04				</a:t>
            </a:r>
            <a:r>
              <a:rPr lang="en-US" sz="1200" kern="0" dirty="0" smtClean="0">
                <a:solidFill>
                  <a:schemeClr val="accent2">
                    <a:lumMod val="50000"/>
                  </a:schemeClr>
                </a:solidFill>
              </a:rPr>
              <a:t>763704CK0</a:t>
            </a:r>
            <a:r>
              <a:rPr lang="ru-RU" sz="1200" kern="0" dirty="0" smtClean="0">
                <a:solidFill>
                  <a:schemeClr val="accent2">
                    <a:lumMod val="50000"/>
                  </a:schemeClr>
                </a:solidFill>
              </a:rPr>
              <a:t>	 		</a:t>
            </a:r>
          </a:p>
          <a:p>
            <a:pPr marL="342900" lvl="0" indent="-342900" eaLnBrk="1" hangingPunct="1">
              <a:buSzPct val="80000"/>
              <a:buBlip>
                <a:blip r:embed="rId4"/>
              </a:buBlip>
              <a:tabLst>
                <a:tab pos="1274763" algn="l"/>
              </a:tabLst>
            </a:pPr>
            <a:r>
              <a:rPr lang="ru-RU" sz="1200" kern="0" dirty="0" smtClean="0">
                <a:solidFill>
                  <a:schemeClr val="accent2">
                    <a:lumMod val="50000"/>
                  </a:schemeClr>
                </a:solidFill>
              </a:rPr>
              <a:t>F</a:t>
            </a:r>
            <a:r>
              <a:rPr lang="en-US" sz="1200" kern="0" dirty="0" smtClean="0">
                <a:solidFill>
                  <a:schemeClr val="accent2">
                    <a:lumMod val="50000"/>
                  </a:schemeClr>
                </a:solidFill>
              </a:rPr>
              <a:t>K</a:t>
            </a:r>
            <a:r>
              <a:rPr lang="ru-RU" sz="1200" kern="0" dirty="0" smtClean="0">
                <a:solidFill>
                  <a:schemeClr val="accent2">
                    <a:lumMod val="50000"/>
                  </a:schemeClr>
                </a:solidFill>
              </a:rPr>
              <a:t>04, F</a:t>
            </a:r>
            <a:r>
              <a:rPr lang="en-US" sz="1200" kern="0" dirty="0">
                <a:solidFill>
                  <a:schemeClr val="accent2">
                    <a:lumMod val="50000"/>
                  </a:schemeClr>
                </a:solidFill>
              </a:rPr>
              <a:t>K</a:t>
            </a:r>
            <a:r>
              <a:rPr lang="ru-RU" sz="1200" kern="0" dirty="0" smtClean="0">
                <a:solidFill>
                  <a:schemeClr val="accent2">
                    <a:lumMod val="50000"/>
                  </a:schemeClr>
                </a:solidFill>
              </a:rPr>
              <a:t>06				</a:t>
            </a:r>
            <a:r>
              <a:rPr lang="en-US" sz="1200" kern="0" dirty="0" smtClean="0">
                <a:solidFill>
                  <a:schemeClr val="accent2">
                    <a:lumMod val="50000"/>
                  </a:schemeClr>
                </a:solidFill>
              </a:rPr>
              <a:t>763704FK0</a:t>
            </a:r>
            <a:r>
              <a:rPr lang="ru-RU" sz="1200" kern="0" dirty="0">
                <a:solidFill>
                  <a:schemeClr val="accent2">
                    <a:lumMod val="50000"/>
                  </a:schemeClr>
                </a:solidFill>
              </a:rPr>
              <a:t>	 </a:t>
            </a:r>
            <a:endParaRPr lang="en-US" sz="1200" kern="0" dirty="0" smtClean="0">
              <a:solidFill>
                <a:schemeClr val="accent2">
                  <a:lumMod val="50000"/>
                </a:schemeClr>
              </a:solidFill>
            </a:endParaRPr>
          </a:p>
          <a:p>
            <a:pPr marL="342900" lvl="0" indent="-342900" eaLnBrk="1" hangingPunct="1">
              <a:buSzPct val="80000"/>
              <a:buBlip>
                <a:blip r:embed="rId4"/>
              </a:buBlip>
              <a:tabLst>
                <a:tab pos="1274763" algn="l"/>
              </a:tabLst>
            </a:pPr>
            <a:r>
              <a:rPr lang="ru-RU" sz="1200" kern="0" dirty="0" smtClean="0">
                <a:solidFill>
                  <a:schemeClr val="accent2">
                    <a:lumMod val="50000"/>
                  </a:schemeClr>
                </a:solidFill>
              </a:rPr>
              <a:t>M</a:t>
            </a:r>
            <a:r>
              <a:rPr lang="en-US" sz="1200" kern="0" dirty="0" smtClean="0">
                <a:solidFill>
                  <a:schemeClr val="accent2">
                    <a:lumMod val="50000"/>
                  </a:schemeClr>
                </a:solidFill>
              </a:rPr>
              <a:t>K</a:t>
            </a:r>
            <a:r>
              <a:rPr lang="ru-RU" sz="1200" kern="0" dirty="0" smtClean="0">
                <a:solidFill>
                  <a:schemeClr val="accent2">
                    <a:lumMod val="50000"/>
                  </a:schemeClr>
                </a:solidFill>
              </a:rPr>
              <a:t>04, M</a:t>
            </a:r>
            <a:r>
              <a:rPr lang="en-US" sz="1200" kern="0" dirty="0" smtClean="0">
                <a:solidFill>
                  <a:schemeClr val="accent2">
                    <a:lumMod val="50000"/>
                  </a:schemeClr>
                </a:solidFill>
              </a:rPr>
              <a:t>K</a:t>
            </a:r>
            <a:r>
              <a:rPr lang="ru-RU" sz="1200" kern="0" dirty="0" smtClean="0">
                <a:solidFill>
                  <a:schemeClr val="accent2">
                    <a:lumMod val="50000"/>
                  </a:schemeClr>
                </a:solidFill>
              </a:rPr>
              <a:t>06, M</a:t>
            </a:r>
            <a:r>
              <a:rPr lang="en-US" sz="1200" kern="0" dirty="0" smtClean="0">
                <a:solidFill>
                  <a:schemeClr val="accent2">
                    <a:lumMod val="50000"/>
                  </a:schemeClr>
                </a:solidFill>
              </a:rPr>
              <a:t>K0</a:t>
            </a:r>
            <a:r>
              <a:rPr lang="ru-RU" sz="1200" kern="0" dirty="0" smtClean="0">
                <a:solidFill>
                  <a:schemeClr val="accent2">
                    <a:lumMod val="50000"/>
                  </a:schemeClr>
                </a:solidFill>
              </a:rPr>
              <a:t>8, M</a:t>
            </a:r>
            <a:r>
              <a:rPr lang="en-US" sz="1200" kern="0" dirty="0" smtClean="0">
                <a:solidFill>
                  <a:schemeClr val="accent2">
                    <a:lumMod val="50000"/>
                  </a:schemeClr>
                </a:solidFill>
              </a:rPr>
              <a:t>K</a:t>
            </a:r>
            <a:r>
              <a:rPr lang="ru-RU" sz="1200" kern="0" dirty="0" smtClean="0">
                <a:solidFill>
                  <a:schemeClr val="accent2">
                    <a:lumMod val="50000"/>
                  </a:schemeClr>
                </a:solidFill>
              </a:rPr>
              <a:t>10		</a:t>
            </a:r>
            <a:r>
              <a:rPr lang="en-US" sz="1200" kern="0" dirty="0" smtClean="0">
                <a:solidFill>
                  <a:schemeClr val="accent2">
                    <a:lumMod val="50000"/>
                  </a:schemeClr>
                </a:solidFill>
              </a:rPr>
              <a:t>763704MK0</a:t>
            </a:r>
            <a:r>
              <a:rPr lang="ru-RU" sz="1200" kern="0" dirty="0">
                <a:solidFill>
                  <a:schemeClr val="accent2">
                    <a:lumMod val="50000"/>
                  </a:schemeClr>
                </a:solidFill>
              </a:rPr>
              <a:t>	 </a:t>
            </a:r>
            <a:r>
              <a:rPr lang="ru-RU" sz="1200" kern="0" dirty="0" smtClean="0">
                <a:solidFill>
                  <a:schemeClr val="accent2">
                    <a:lumMod val="50000"/>
                  </a:schemeClr>
                </a:solidFill>
              </a:rPr>
              <a:t>	 </a:t>
            </a:r>
          </a:p>
          <a:p>
            <a:pPr marL="342900" lvl="0" indent="-342900" eaLnBrk="1" hangingPunct="1">
              <a:buSzPct val="80000"/>
              <a:buBlip>
                <a:blip r:embed="rId4"/>
              </a:buBlip>
              <a:tabLst>
                <a:tab pos="1274763" algn="l"/>
              </a:tabLst>
            </a:pPr>
            <a:r>
              <a:rPr lang="ru-RU" sz="1200" kern="0" dirty="0" smtClean="0">
                <a:solidFill>
                  <a:schemeClr val="accent2">
                    <a:lumMod val="50000"/>
                  </a:schemeClr>
                </a:solidFill>
              </a:rPr>
              <a:t>P</a:t>
            </a:r>
            <a:r>
              <a:rPr lang="en-US" sz="1200" kern="0" dirty="0" smtClean="0">
                <a:solidFill>
                  <a:schemeClr val="accent2">
                    <a:lumMod val="50000"/>
                  </a:schemeClr>
                </a:solidFill>
              </a:rPr>
              <a:t>K</a:t>
            </a:r>
            <a:r>
              <a:rPr lang="ru-RU" sz="1200" kern="0" dirty="0" smtClean="0">
                <a:solidFill>
                  <a:schemeClr val="accent2">
                    <a:lumMod val="50000"/>
                  </a:schemeClr>
                </a:solidFill>
              </a:rPr>
              <a:t>06, P</a:t>
            </a:r>
            <a:r>
              <a:rPr lang="en-US" sz="1200" kern="0" dirty="0" smtClean="0">
                <a:solidFill>
                  <a:schemeClr val="accent2">
                    <a:lumMod val="50000"/>
                  </a:schemeClr>
                </a:solidFill>
              </a:rPr>
              <a:t>K</a:t>
            </a:r>
            <a:r>
              <a:rPr lang="ru-RU" sz="1200" kern="0" dirty="0" smtClean="0">
                <a:solidFill>
                  <a:schemeClr val="accent2">
                    <a:lumMod val="50000"/>
                  </a:schemeClr>
                </a:solidFill>
              </a:rPr>
              <a:t>08				</a:t>
            </a:r>
            <a:r>
              <a:rPr lang="en-US" sz="1200" kern="0" dirty="0" smtClean="0">
                <a:solidFill>
                  <a:schemeClr val="accent2">
                    <a:lumMod val="50000"/>
                  </a:schemeClr>
                </a:solidFill>
              </a:rPr>
              <a:t>763704PK0</a:t>
            </a:r>
            <a:r>
              <a:rPr lang="ru-RU" sz="1200" kern="0" dirty="0">
                <a:solidFill>
                  <a:schemeClr val="accent2">
                    <a:lumMod val="50000"/>
                  </a:schemeClr>
                </a:solidFill>
              </a:rPr>
              <a:t>	 </a:t>
            </a:r>
            <a:r>
              <a:rPr lang="ru-RU" sz="1200" kern="0" dirty="0" smtClean="0">
                <a:solidFill>
                  <a:schemeClr val="accent2">
                    <a:lumMod val="50000"/>
                  </a:schemeClr>
                </a:solidFill>
              </a:rPr>
              <a:t>	 </a:t>
            </a:r>
          </a:p>
          <a:p>
            <a:pPr marL="342900" lvl="0" indent="-342900" eaLnBrk="1" hangingPunct="1">
              <a:buSzPct val="80000"/>
              <a:buBlip>
                <a:blip r:embed="rId4"/>
              </a:buBlip>
              <a:tabLst>
                <a:tab pos="1274763" algn="l"/>
              </a:tabLst>
            </a:pPr>
            <a:r>
              <a:rPr lang="ru-RU" sz="1200" kern="0" dirty="0" smtClean="0">
                <a:solidFill>
                  <a:schemeClr val="accent2">
                    <a:lumMod val="50000"/>
                  </a:schemeClr>
                </a:solidFill>
              </a:rPr>
              <a:t>S</a:t>
            </a:r>
            <a:r>
              <a:rPr lang="en-US" sz="1200" kern="0" dirty="0" smtClean="0">
                <a:solidFill>
                  <a:schemeClr val="accent2">
                    <a:lumMod val="50000"/>
                  </a:schemeClr>
                </a:solidFill>
              </a:rPr>
              <a:t>K</a:t>
            </a:r>
            <a:r>
              <a:rPr lang="ru-RU" sz="1200" kern="0" dirty="0" smtClean="0">
                <a:solidFill>
                  <a:schemeClr val="accent2">
                    <a:lumMod val="50000"/>
                  </a:schemeClr>
                </a:solidFill>
              </a:rPr>
              <a:t>06, S</a:t>
            </a:r>
            <a:r>
              <a:rPr lang="en-US" sz="1200" kern="0" dirty="0" smtClean="0">
                <a:solidFill>
                  <a:schemeClr val="accent2">
                    <a:lumMod val="50000"/>
                  </a:schemeClr>
                </a:solidFill>
              </a:rPr>
              <a:t>K</a:t>
            </a:r>
            <a:r>
              <a:rPr lang="ru-RU" sz="1200" kern="0" dirty="0" smtClean="0">
                <a:solidFill>
                  <a:schemeClr val="accent2">
                    <a:lumMod val="50000"/>
                  </a:schemeClr>
                </a:solidFill>
              </a:rPr>
              <a:t>08				</a:t>
            </a:r>
            <a:r>
              <a:rPr lang="en-US" sz="1200" kern="0" dirty="0" smtClean="0">
                <a:solidFill>
                  <a:schemeClr val="accent2">
                    <a:lumMod val="50000"/>
                  </a:schemeClr>
                </a:solidFill>
              </a:rPr>
              <a:t>763704SK0</a:t>
            </a:r>
            <a:r>
              <a:rPr lang="ru-RU" sz="1200" kern="0" dirty="0">
                <a:solidFill>
                  <a:schemeClr val="accent2">
                    <a:lumMod val="50000"/>
                  </a:schemeClr>
                </a:solidFill>
              </a:rPr>
              <a:t>	 </a:t>
            </a:r>
            <a:r>
              <a:rPr lang="ru-RU" sz="1200" kern="0" dirty="0" smtClean="0">
                <a:solidFill>
                  <a:schemeClr val="accent2">
                    <a:lumMod val="50000"/>
                  </a:schemeClr>
                </a:solidFill>
              </a:rPr>
              <a:t>	 </a:t>
            </a: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Pct val="80000"/>
              <a:buFontTx/>
              <a:buBlip>
                <a:blip r:embed="rId4"/>
              </a:buBlip>
              <a:tabLst>
                <a:tab pos="1274763" algn="l"/>
              </a:tabLst>
              <a:defRPr/>
            </a:pPr>
            <a:endParaRPr kumimoji="0" lang="ru-RU" sz="1600" b="0" i="0" u="none" strike="noStrike" kern="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</a:endParaRPr>
          </a:p>
        </p:txBody>
      </p:sp>
      <p:grpSp>
        <p:nvGrpSpPr>
          <p:cNvPr id="7" name="Group 6"/>
          <p:cNvGrpSpPr/>
          <p:nvPr/>
        </p:nvGrpSpPr>
        <p:grpSpPr>
          <a:xfrm>
            <a:off x="5244028" y="2847187"/>
            <a:ext cx="3546437" cy="1785950"/>
            <a:chOff x="1508138" y="2500306"/>
            <a:chExt cx="4546569" cy="2428892"/>
          </a:xfrm>
        </p:grpSpPr>
        <p:pic>
          <p:nvPicPr>
            <p:cNvPr id="9" name="Picture 2"/>
            <p:cNvPicPr>
              <a:picLocks noChangeAspect="1" noChangeArrowheads="1"/>
            </p:cNvPicPr>
            <p:nvPr/>
          </p:nvPicPr>
          <p:blipFill>
            <a:blip r:embed="rId5" cstate="print"/>
            <a:srcRect l="17425" t="47881" r="41261" b="16102"/>
            <a:stretch>
              <a:fillRect/>
            </a:stretch>
          </p:blipFill>
          <p:spPr bwMode="auto">
            <a:xfrm>
              <a:off x="1857356" y="2500306"/>
              <a:ext cx="3714776" cy="242889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sp>
          <p:nvSpPr>
            <p:cNvPr id="11" name="Oval 10"/>
            <p:cNvSpPr/>
            <p:nvPr/>
          </p:nvSpPr>
          <p:spPr bwMode="auto">
            <a:xfrm rot="1614067">
              <a:off x="1508138" y="3065600"/>
              <a:ext cx="4546569" cy="1149547"/>
            </a:xfrm>
            <a:prstGeom prst="ellipse">
              <a:avLst/>
            </a:prstGeom>
            <a:solidFill>
              <a:schemeClr val="bg1">
                <a:alpha val="0"/>
              </a:schemeClr>
            </a:solidFill>
            <a:ln w="9525" cap="flat" cmpd="sng" algn="ctr">
              <a:solidFill>
                <a:schemeClr val="accent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0" tIns="0" rIns="0" bIns="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ru-RU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Verdana" pitchFamily="34" charset="0"/>
              </a:endParaRPr>
            </a:p>
          </p:txBody>
        </p:sp>
      </p:grpSp>
      <p:sp>
        <p:nvSpPr>
          <p:cNvPr id="12" name="Rectangle 2"/>
          <p:cNvSpPr>
            <a:spLocks noGrp="1" noChangeArrowheads="1"/>
          </p:cNvSpPr>
          <p:nvPr>
            <p:ph type="title"/>
          </p:nvPr>
        </p:nvSpPr>
        <p:spPr>
          <a:xfrm>
            <a:off x="347663" y="168275"/>
            <a:ext cx="7032625" cy="936625"/>
          </a:xfrm>
        </p:spPr>
        <p:txBody>
          <a:bodyPr/>
          <a:lstStyle/>
          <a:p>
            <a:r>
              <a:rPr lang="ru-RU" sz="1600" dirty="0" smtClean="0"/>
              <a:t>Накладки для окна</a:t>
            </a:r>
            <a:r>
              <a:rPr lang="ru-RU" sz="2400" dirty="0" smtClean="0"/>
              <a:t/>
            </a:r>
            <a:br>
              <a:rPr lang="ru-RU" sz="2400" dirty="0" smtClean="0"/>
            </a:br>
            <a:r>
              <a:rPr lang="ru-RU" sz="2000" dirty="0" smtClean="0"/>
              <a:t>Нижняя накладка поворотной створки</a:t>
            </a:r>
            <a:r>
              <a:rPr lang="en-US" sz="2000" dirty="0" smtClean="0"/>
              <a:t/>
            </a:r>
            <a:br>
              <a:rPr lang="en-US" sz="2000" dirty="0" smtClean="0"/>
            </a:br>
            <a:r>
              <a:rPr lang="ru-RU" sz="1600" dirty="0"/>
              <a:t>VELUX PREMIUM (например,  GGL MK08 3070) - </a:t>
            </a:r>
            <a:r>
              <a:rPr lang="ru-RU" sz="1600" dirty="0" smtClean="0"/>
              <a:t>Алюминий</a:t>
            </a:r>
            <a:endParaRPr lang="ru-RU" sz="1600" dirty="0"/>
          </a:p>
        </p:txBody>
      </p:sp>
      <p:sp>
        <p:nvSpPr>
          <p:cNvPr id="13" name="TextBox 12"/>
          <p:cNvSpPr txBox="1"/>
          <p:nvPr/>
        </p:nvSpPr>
        <p:spPr>
          <a:xfrm>
            <a:off x="500034" y="5857892"/>
            <a:ext cx="55721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hlinkClick r:id="rId6" action="ppaction://hlinksldjump"/>
              </a:rPr>
              <a:t>Вернуться к окнам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4657143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VELUX templates slides">
  <a:themeElements>
    <a:clrScheme name="Custom 19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0066CC"/>
      </a:accent2>
      <a:accent3>
        <a:srgbClr val="A5A5A5"/>
      </a:accent3>
      <a:accent4>
        <a:srgbClr val="8064A2"/>
      </a:accent4>
      <a:accent5>
        <a:srgbClr val="0099CC"/>
      </a:accent5>
      <a:accent6>
        <a:srgbClr val="548DD4"/>
      </a:accent6>
      <a:hlink>
        <a:srgbClr val="0066CC"/>
      </a:hlink>
      <a:folHlink>
        <a:srgbClr val="800080"/>
      </a:folHlink>
    </a:clrScheme>
    <a:fontScheme name="VELUX">
      <a:majorFont>
        <a:latin typeface="Verdana"/>
        <a:ea typeface=""/>
        <a:cs typeface=""/>
      </a:majorFont>
      <a:minorFont>
        <a:latin typeface="Verdan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2"/>
        </a:solidFill>
        <a:ln w="9525" cap="flat" cmpd="sng" algn="ctr">
          <a:solidFill>
            <a:schemeClr val="tx2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0" tIns="0" rIns="0" bIns="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2000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Verdana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2"/>
        </a:solidFill>
        <a:ln w="9525" cap="flat" cmpd="sng" algn="ctr">
          <a:solidFill>
            <a:schemeClr val="tx2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0" tIns="0" rIns="0" bIns="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2000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Verdana" pitchFamily="34" charset="0"/>
          </a:defRPr>
        </a:defPPr>
      </a:lstStyle>
    </a:lnDef>
  </a:objectDefaults>
  <a:extraClrSchemeLst>
    <a:extraClrScheme>
      <a:clrScheme name="VELUX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ELUX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ELUX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ELUX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ELUX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ELUX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ELUX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ELUX 8">
        <a:dk1>
          <a:srgbClr val="000000"/>
        </a:dk1>
        <a:lt1>
          <a:srgbClr val="FFFFFF"/>
        </a:lt1>
        <a:dk2>
          <a:srgbClr val="000000"/>
        </a:dk2>
        <a:lt2>
          <a:srgbClr val="737371"/>
        </a:lt2>
        <a:accent1>
          <a:srgbClr val="FF0000"/>
        </a:accent1>
        <a:accent2>
          <a:srgbClr val="A9CAE4"/>
        </a:accent2>
        <a:accent3>
          <a:srgbClr val="FFFFFF"/>
        </a:accent3>
        <a:accent4>
          <a:srgbClr val="000000"/>
        </a:accent4>
        <a:accent5>
          <a:srgbClr val="FFAAAA"/>
        </a:accent5>
        <a:accent6>
          <a:srgbClr val="99B7CF"/>
        </a:accent6>
        <a:hlink>
          <a:srgbClr val="C4C4C2"/>
        </a:hlink>
        <a:folHlink>
          <a:srgbClr val="E0E0DD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VELUX templates slides</Template>
  <TotalTime>10532</TotalTime>
  <Words>7285</Words>
  <Application>Microsoft Office PowerPoint</Application>
  <PresentationFormat>On-screen Show (4:3)</PresentationFormat>
  <Paragraphs>3423</Paragraphs>
  <Slides>280</Slides>
  <Notes>97</Notes>
  <HiddenSlides>2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280</vt:i4>
      </vt:variant>
    </vt:vector>
  </HeadingPairs>
  <TitlesOfParts>
    <vt:vector size="286" baseType="lpstr">
      <vt:lpstr>Arial</vt:lpstr>
      <vt:lpstr>Calibri</vt:lpstr>
      <vt:lpstr>Times New Roman</vt:lpstr>
      <vt:lpstr>Verdana</vt:lpstr>
      <vt:lpstr>Wingdings</vt:lpstr>
      <vt:lpstr>VELUX templates slides</vt:lpstr>
      <vt:lpstr>Запчасти</vt:lpstr>
      <vt:lpstr>Запасные части для</vt:lpstr>
      <vt:lpstr>Запасные части для окна</vt:lpstr>
      <vt:lpstr>Запасные части для окна деревянные </vt:lpstr>
      <vt:lpstr>Вентиляционный клапан Код окна?</vt:lpstr>
      <vt:lpstr>Вентиляционный клапан VELUX PREMIUM</vt:lpstr>
      <vt:lpstr>Вентиляционный клапан 2003-2015 гг</vt:lpstr>
      <vt:lpstr>Вентиляционный клапан 1992-2003 гг</vt:lpstr>
      <vt:lpstr>Коробка окна  2003-2015 гг</vt:lpstr>
      <vt:lpstr>Запасные части для окна металлические</vt:lpstr>
      <vt:lpstr>Накладки для окна</vt:lpstr>
      <vt:lpstr>Упаковка с накладками Код окна?</vt:lpstr>
      <vt:lpstr>Накладки для окна Упаковка с накладками</vt:lpstr>
      <vt:lpstr>Накладки для окна Упаковка с накладками VELUX OPTIMA (например, GLR MR08 3073IS)</vt:lpstr>
      <vt:lpstr>Накладки для окна Упаковка с накладками VELUX PREMIUM (например,  GGL MK08 3073) - Алюминий</vt:lpstr>
      <vt:lpstr>Накладки для окна Упаковка с накладками VELUX PREMIUM (например,  GGL MK08 3170) - Медь</vt:lpstr>
      <vt:lpstr>Накладки для окна Упаковка с накладками/Байпак</vt:lpstr>
      <vt:lpstr>Накладки для окна Упаковка с накладками/Байпак</vt:lpstr>
      <vt:lpstr>Накладки для окна Упаковка с накладками/Байпак 2003-2015 гг (например,  GGL M08 3073G) - Алюминий</vt:lpstr>
      <vt:lpstr>Накладки для окна Упаковка с накладками/Байпак 2003-2015 (например,  GGL M08 3073G) - Алюминий</vt:lpstr>
      <vt:lpstr>Накладки для окна Упаковка с накладками/Байпак 2003-2015 гг (например,  GGL M08 3073G) - Медь</vt:lpstr>
      <vt:lpstr>PowerPoint Presentation</vt:lpstr>
      <vt:lpstr>Прижимная П-образная рамка стеклопакета VELUX OPTIMA (например,  GLR MR08 3073IS) </vt:lpstr>
      <vt:lpstr>Прижимная П-образная рамка стеклопакета VELUX PREMIUM (например,  GGL MK08 3070) – Алюминий</vt:lpstr>
      <vt:lpstr>Прижимная П-образная рамка стеклопакета VELUX PREMIUM (например,  GGL MK08 3170) – Медь</vt:lpstr>
      <vt:lpstr>Прижимная П-образная рамка стеклопакета 2003-2015 (например,  GGL M08 3073G) - Алюминий</vt:lpstr>
      <vt:lpstr>Прижимная П-образная рамка стеклопакета 2003-2015 (например,  GGL M08 3073G) - Медь</vt:lpstr>
      <vt:lpstr>PowerPoint Presentation</vt:lpstr>
      <vt:lpstr>PowerPoint Presentation</vt:lpstr>
      <vt:lpstr>PowerPoint Presentation</vt:lpstr>
      <vt:lpstr>PowerPoint Presentation</vt:lpstr>
      <vt:lpstr>Накладки для окна Верхняя накладка/Top case VELUX OPTIMA (например, GLR MR08 3073IS) - Алюминий</vt:lpstr>
      <vt:lpstr>Накладки для окна Верхняя накладка/Top case VELUX PREMIUM (например, GGL MK08 3073) - Алюминий</vt:lpstr>
      <vt:lpstr>Накладки для окна Верхняя накладка/Top case 2003-2015 гг (например,  GGL M08 3073G) - Алюминий</vt:lpstr>
      <vt:lpstr>Накладки для окна Верхняя накладка/Top case 2003-2015 гг (например,  GGL M08 3173G) - Медь</vt:lpstr>
      <vt:lpstr>Накладки для окна Верхняя накладка/Top case 1992-2003 гг (например,  GGL 308 3059) - Алюминий</vt:lpstr>
      <vt:lpstr>Накладки для окна Верхняя накладка/Top case 1992-2003 гг (например,  GGL 308 3159) - Медь</vt:lpstr>
      <vt:lpstr>PowerPoint Presentation</vt:lpstr>
      <vt:lpstr>Накладки для окна Перекрывающая накладка коробки VELUX OPTIMA  (например, GLR MR08 3073IS)</vt:lpstr>
      <vt:lpstr>PowerPoint Presentation</vt:lpstr>
      <vt:lpstr>Накладки для окна Перекрывающая накладка коробки VELUX PREMIUM  (например, GGL MK08 3070) - Алюминий</vt:lpstr>
      <vt:lpstr>Накладки для окна Перекрывающая накладка коробки VELUX PREMIUM  (например, GGL MK08 3170) - Медь</vt:lpstr>
      <vt:lpstr>PowerPoint Presentation</vt:lpstr>
      <vt:lpstr>PowerPoint Presentation</vt:lpstr>
      <vt:lpstr>Накладки для окна Перекрывающая накладка коробки 2003-2015 гг (например,  GGL M08 3073G) - Алюминий</vt:lpstr>
      <vt:lpstr>Накладки для окна Перекрывающая накладка коробки 2003-2015 гг (например,  GGL M08 3173G) - Медь</vt:lpstr>
      <vt:lpstr>Накладки для окна Перекрывающая накладка коробки  (правая изнутри) 1992-2003 гг (например,  GGL 308 3059) - Алюминий</vt:lpstr>
      <vt:lpstr>Накладки для окна Перекрывающая накладка коробки  (правая изнутри) 1992-2003 гг (например,  GGL 308 3159) - Медь</vt:lpstr>
      <vt:lpstr>PowerPoint Presentation</vt:lpstr>
      <vt:lpstr>PowerPoint Presentation</vt:lpstr>
      <vt:lpstr>Накладки для окна Перекрывающая накладка коробки VELUX PREMIUM  (например, GGL MK08 3070) - Алюминий</vt:lpstr>
      <vt:lpstr>Накладки для окна Перекрывающая накладка коробки VELUX PREMIUM  (например, GGL MK08 3170) - Медь</vt:lpstr>
      <vt:lpstr>PowerPoint Presentation</vt:lpstr>
      <vt:lpstr>Накладки для окна Перекрывающая накладка коробки  (левая изнутри) 1992-2003 гг (например,  GGL 308 3059) - Алюминий</vt:lpstr>
      <vt:lpstr>PowerPoint Presentation</vt:lpstr>
      <vt:lpstr>PowerPoint Presentation</vt:lpstr>
      <vt:lpstr>Накладки для окна Перекрывающая накладка поворотной створки (правая изнутри) VELUX OPTIMA (например, GLR MR08 3073IS) – GLR, GLP</vt:lpstr>
      <vt:lpstr>Накладки для окна Перекрывающая накладка поворотной створки (правая изнутри) VELUX OPTIMA (например, GZR MR08 3050) – GZR  и 2003-2015 гг (например,  GGL M08 3073G) - Алюминий</vt:lpstr>
      <vt:lpstr>PowerPoint Presentation</vt:lpstr>
      <vt:lpstr>Накладки для окна Перекрывающая накладка поворотной створки (правая изнутри) VELUX PREMIUM (например, GGL MK08 3070) – Алюминий</vt:lpstr>
      <vt:lpstr>Накладки для окна Перекрывающая накладка поворотной створки (правая изнутри) VELUX PREMIUM (например, GGL MK08 3170) - Медь</vt:lpstr>
      <vt:lpstr>PowerPoint Presentation</vt:lpstr>
      <vt:lpstr>PowerPoint Presentation</vt:lpstr>
      <vt:lpstr>Накладки для окна Перекрывающая накладка поворотной створки (правая изнутри) 2003-2015 гг (например,  GGL M08 3173G) - Медь</vt:lpstr>
      <vt:lpstr>Накладки для окна Перекрывающая накладка поворотной створки (правая изнутри) 1992-2003 гг (например,  GGL 308 3059) - Алюминий</vt:lpstr>
      <vt:lpstr>Накладки для окна Перекрывающая накладка поворотной створки (правая изнутри) 1992-2003 гг (например,  GGL 308 3159) - Медь</vt:lpstr>
      <vt:lpstr>PowerPoint Presentation</vt:lpstr>
      <vt:lpstr>Накладки для окна Перекрывающая накладка поворотной створки (левая изнутри) VELUX OPTIMA (например, GZR MR08 3050) – GLR, GLP</vt:lpstr>
      <vt:lpstr>Накладки для окна Перекрывающая накладка поворотной створки (левая изнутри) VELUX OPTIMA (например, GZR MR08 3050) – GZR  и 2003-2015 гг (например,  GGL M08 3073G) - Алюминий</vt:lpstr>
      <vt:lpstr>PowerPoint Presentation</vt:lpstr>
      <vt:lpstr>Накладки для окна Перекрывающая накладка поворотной створки (левая изнутри) VELUX PREMIUM (например, GGL MK08 3070) – Алюминий</vt:lpstr>
      <vt:lpstr>Накладки для окна Перекрывающая накладка поворотной створки (левая изнутри) VELUX PREMIUM (например, GGL MK08 3170) - Медь</vt:lpstr>
      <vt:lpstr>PowerPoint Presentation</vt:lpstr>
      <vt:lpstr>PowerPoint Presentation</vt:lpstr>
      <vt:lpstr>Накладки для окна Перекрывающая накладка поворотной створки (левая изнутри) 2003-2015 гг (например,  GGL M08 3173G) - Медь</vt:lpstr>
      <vt:lpstr>Накладки для окна Перекрывающая накладка поворотной створки (левая изнутри) 1992-2003 гг (например,  GGL 308 3059) - Алюминий</vt:lpstr>
      <vt:lpstr>Накладки для окна Перекрывающая накладка поворотной створки (левая изнутри) 1992-2003 гг (например,  GGL 308 3159) - Медь</vt:lpstr>
      <vt:lpstr>PowerPoint Presentation</vt:lpstr>
      <vt:lpstr>Накладки для окна Боковая накладка коробки (правая изнутри) VELUX OPTIMA (например, GLR MR08 3073IS)</vt:lpstr>
      <vt:lpstr>PowerPoint Presentation</vt:lpstr>
      <vt:lpstr>Накладки для окна Боковая накладка коробки (правая и левая - комплект) VELUX PREMIUM (например, GGL MK08 3070) - Алюминий</vt:lpstr>
      <vt:lpstr>Накладки для окна Боковая накладка коробки (правая и левая - комплект) VELUX PREMIUM (например, GGL MK08 3170) - Медь</vt:lpstr>
      <vt:lpstr>PowerPoint Presentation</vt:lpstr>
      <vt:lpstr>PowerPoint Presentation</vt:lpstr>
      <vt:lpstr>Накладки для окна Боковая накладка коробки (правая изнутри) 2003-2015 гг (например,  GGL M08 3073G) - Алюминий</vt:lpstr>
      <vt:lpstr>Накладки для окна Боковая накладка коробки (правая изнутри) 2003-2015 гг (например,  GGL M08 3173G) - Медь</vt:lpstr>
      <vt:lpstr>Накладки для окна Боковая накладка коробки (правая изнутри) 1992-2003 гг (например,  GGL 308 3059) - Алюминий</vt:lpstr>
      <vt:lpstr>Накладки для окна Боковая накладка коробки (правая изнутри) 1992-2003 гг (например,  GGL 308 3159) - Медь</vt:lpstr>
      <vt:lpstr>PowerPoint Presentation</vt:lpstr>
      <vt:lpstr>Накладки для окна Боковая накладка коробки (левая изнутри) VELUX OPTIMA (например, GLR MR08 3073IS)</vt:lpstr>
      <vt:lpstr>PowerPoint Presentation</vt:lpstr>
      <vt:lpstr>PowerPoint Presentation</vt:lpstr>
      <vt:lpstr>Накладки для окна Боковая накладка коробки (левая изнутри) 2003-2015 гг (например,  GGL M08 3073G) - Алюминий</vt:lpstr>
      <vt:lpstr>Накладки для окна Боковая накладка коробки (левая изнутри) 2003-2015 гг (например,  GGL M08 3173G) - Медь</vt:lpstr>
      <vt:lpstr>Накладки для окна Боковая накладка коробки (левая изнутри) 1992-2003 гг (например,  GGL 308 3059) - Алюминий</vt:lpstr>
      <vt:lpstr>Накладки для окна Боковая накладка коробки (левая изнутри) 1992-2003 гг (например,  GGL 308 3159) - Медь</vt:lpstr>
      <vt:lpstr>PowerPoint Presentation</vt:lpstr>
      <vt:lpstr>Накладки для окна Нижняя накладка поворотной створки</vt:lpstr>
      <vt:lpstr>Накладки для окна Нижняя накладка поворотной створки VELUX PREMIUM (например,  GGL MK08 3070) - Алюминий</vt:lpstr>
      <vt:lpstr>Накладки для окна Нижняя накладка поворотной створки VELUX PREMIUM (например,  GGL MK08 3170) - Медь</vt:lpstr>
      <vt:lpstr>Накладки для окна Нижняя накладка поворотной створки 2003-2015 гг  (например,  GGL M08 3173G) - Медь</vt:lpstr>
      <vt:lpstr>PowerPoint Presentation</vt:lpstr>
      <vt:lpstr>Накладки для окна Нижняя накладка коробки VELUX OPTIMA (например,  GLR MR08 3073IS) - Алюминий</vt:lpstr>
      <vt:lpstr>Накладки для окна Нижняя накладка коробки VELUX PREMIUM (например,  GGL MK08 3073) - Алюминий</vt:lpstr>
      <vt:lpstr>PowerPoint Presentation</vt:lpstr>
      <vt:lpstr>PowerPoint Presentation</vt:lpstr>
      <vt:lpstr>PowerPoint Presentation</vt:lpstr>
      <vt:lpstr>Накладки для окна Нижняя накладка коробки 2003-2015 гг (например,  GGL M08 3073G) - Алюминий</vt:lpstr>
      <vt:lpstr>Накладки для окна Нижняя накладка коробки 2003-2015 гг (например,  GGL M08 3173G) - Медь</vt:lpstr>
      <vt:lpstr>Накладки для окна Нижняя накладка коробки 1992-2003 гг (например,  GGL 308 3059) - Алюминий</vt:lpstr>
      <vt:lpstr>Накладки для окна Нижняя накладка коробки 1992-2003 гг (например,  GGL 308 3159) - Медь</vt:lpstr>
      <vt:lpstr>Медные накладки для замены на окне PREMIUM GGL 3170</vt:lpstr>
      <vt:lpstr>Медные накладки для замены на окне PREMIUM GGL CK02 3170</vt:lpstr>
      <vt:lpstr>Медные накладки для замены на окне PREMIUM GGL CK04 3170</vt:lpstr>
      <vt:lpstr>Медные накладки для замены на окне PREMIUM GGL FK04 3170</vt:lpstr>
      <vt:lpstr>Медные накладки для замены на окне PREMIUM GGL FK06 3170</vt:lpstr>
      <vt:lpstr>Медные накладки для замены на окне PREMIUM GGL MK04 3170</vt:lpstr>
      <vt:lpstr>Медные накладки для замены на окне PREMIUM GGL MK06 3170</vt:lpstr>
      <vt:lpstr>Медные накладки для замены на окне PREMIUM GGL MK08 3170</vt:lpstr>
      <vt:lpstr>Медные накладки для замены на окне PREMIUM GGL MK10 3170</vt:lpstr>
      <vt:lpstr>Медные накладки для замены на окне PREMIUM GGL PK06 3170</vt:lpstr>
      <vt:lpstr>Медные накладки для замены на окне PREMIUM GGL PK08 3170</vt:lpstr>
      <vt:lpstr>Медные накладки для замены на окне PREMIUM GGL SK06 3170</vt:lpstr>
      <vt:lpstr>Медные накладки для замены на окне PREMIUM GGL SK08 3170</vt:lpstr>
      <vt:lpstr>Поворотные шарниры</vt:lpstr>
      <vt:lpstr>Поворотные шарниры</vt:lpstr>
      <vt:lpstr>Поворотные шарниры</vt:lpstr>
      <vt:lpstr>Поворотные шарниры</vt:lpstr>
      <vt:lpstr>Ручка на окно GZR, GLR (верхняя)</vt:lpstr>
      <vt:lpstr>Ручка на окно GZL (без замков)</vt:lpstr>
      <vt:lpstr>Ручка на окно GZL (без замков)</vt:lpstr>
      <vt:lpstr>Ручка на окно GZL (без замков)</vt:lpstr>
      <vt:lpstr>Замок  GGL, GGU, GPL, GPU</vt:lpstr>
      <vt:lpstr>Пружины (GPL) 2003-2015 гг</vt:lpstr>
      <vt:lpstr>Пружины GPL --- 3059 2003-2015 гг с алюминиевыми накладками</vt:lpstr>
      <vt:lpstr>Пружины GPL --- 3073G 2003-2015 гг  с алюминиевыми накладками</vt:lpstr>
      <vt:lpstr>Запасные части для окна металлические Пружина (GTL)</vt:lpstr>
      <vt:lpstr>Запасные части для окна металлические Заглушка пружины (GPL, GPU, GDL)</vt:lpstr>
      <vt:lpstr>Запасные части для окна металлические Крышка заглушки пружины</vt:lpstr>
      <vt:lpstr>Запасные части для окна металлические Подъемный механизм(GTL)</vt:lpstr>
      <vt:lpstr>Запасные части для окна металлические Шпингалет (GPL, GPU, GTL, GTU)</vt:lpstr>
      <vt:lpstr>Запасные части для окна металлические Газовый амортизатор (GXL)</vt:lpstr>
      <vt:lpstr>Запасные части для окна металлические Болт подъемного механизма (GXL)</vt:lpstr>
      <vt:lpstr>Крепеж</vt:lpstr>
      <vt:lpstr>Крепеж VELUX OPTIMA (например, GLR MR08 3073IS)</vt:lpstr>
      <vt:lpstr>Крепеж VELUX PREMIUM (например, GGL MK08 3070)</vt:lpstr>
      <vt:lpstr>Крепеж 2003-2015 гг (например,  GZL M08 1059D)</vt:lpstr>
      <vt:lpstr>Запасные части для окна пластмассовые</vt:lpstr>
      <vt:lpstr>Пружинный замок</vt:lpstr>
      <vt:lpstr>Ответная часть замка</vt:lpstr>
      <vt:lpstr>Запасные части для окна пластмассовые Ответная часть пружинного замка (GZR, GLR)</vt:lpstr>
      <vt:lpstr>Запасные части для окна пластмассовые Ответная часть пружинного замка (GZL)</vt:lpstr>
      <vt:lpstr>Запасные части для окна пластмассовые Ответная часть нижней ручки (GZR, GLR, GLP)</vt:lpstr>
      <vt:lpstr>Запасные части для окна пластмассовые Ответная замка (GGL)</vt:lpstr>
      <vt:lpstr>Вентиляционное устройство</vt:lpstr>
      <vt:lpstr>Запасные части для окна пластмассовые Вентиляционное устройство (GZR) VELUX OPTIMA</vt:lpstr>
      <vt:lpstr>Запасные части для окна пластмассовые Вентиляционное устройство (GLR, GLP) VELUX OPTIMA</vt:lpstr>
      <vt:lpstr>Запасные части для окна пластмассовые Вентиляционное устройство (GZL) 2003-2015</vt:lpstr>
      <vt:lpstr>Запасные части для окна пластмассовые Решетка вентиляции (GZR, GLR, GLP) VELUX OPTIMA</vt:lpstr>
      <vt:lpstr>Ручки для окон</vt:lpstr>
      <vt:lpstr>Запасные части для окна пластмассовые Нижняя ручка окна GZL (для окон GZL 1059db) 2003-2015 гг</vt:lpstr>
      <vt:lpstr>Запасные части для окна пластмассовые Нижняя ручка окна GZR (для окон GZR 3050B) OPTIMA</vt:lpstr>
      <vt:lpstr>Запасные части для окна пластмассовые Нижняя ручка окна GLR (для окон GLR 3073BIS) OPTIMA</vt:lpstr>
      <vt:lpstr>Запасные части для окна пластмассовые Нижняя ручка окна GLP (для окон GLP 0073BIS) OPTIMA</vt:lpstr>
      <vt:lpstr>Запасные части для окна пластмассовые Нижняя ручка окна GPL, GTL</vt:lpstr>
      <vt:lpstr>Запасные части для окна пластмассовые Нижняя ручка окна GPU</vt:lpstr>
      <vt:lpstr>PowerPoint Presentation</vt:lpstr>
      <vt:lpstr>PowerPoint Presentation</vt:lpstr>
      <vt:lpstr>PowerPoint Presentation</vt:lpstr>
      <vt:lpstr>PowerPoint Presentation</vt:lpstr>
      <vt:lpstr>Ключи для замков на ручках</vt:lpstr>
      <vt:lpstr>Держатель фильтра 2003-2015 гг (например,  GGL M08 3073G) - Алюминий</vt:lpstr>
      <vt:lpstr>Щеколда</vt:lpstr>
      <vt:lpstr>Гнездо задвижки</vt:lpstr>
      <vt:lpstr>Опора накладки</vt:lpstr>
      <vt:lpstr>У клиента разбился стеклопакет</vt:lpstr>
      <vt:lpstr>Window plate/ Оконная табличка</vt:lpstr>
      <vt:lpstr>Production year/ Год производства</vt:lpstr>
      <vt:lpstr>Замена стеклопакетов на окнах VELUX OPTIMA</vt:lpstr>
      <vt:lpstr>Замена стеклопакетов на окнах VELUX PREMIUM</vt:lpstr>
      <vt:lpstr>Замена стеклопакетов на окнах 1992-2015 гг производства</vt:lpstr>
      <vt:lpstr>Нужна ли прижимная рамка?</vt:lpstr>
      <vt:lpstr>Прижимная рамка IGR</vt:lpstr>
      <vt:lpstr>Список запчастей для замены на стеклопакет 65</vt:lpstr>
      <vt:lpstr>Список запчастей для замены на стеклопакет 65</vt:lpstr>
      <vt:lpstr>Список запчастей для замены на стеклопакет 65</vt:lpstr>
      <vt:lpstr>Список запчастей для замены на стеклопакет 65</vt:lpstr>
      <vt:lpstr>Запасные части для окна. Уплотнители</vt:lpstr>
      <vt:lpstr>Запасные части для окна. Уплотнители Дополнительный уплотнитель серого цвета</vt:lpstr>
      <vt:lpstr>Запасные части для окна. Уплотнители Дополнительный уплотнитель серого цвета</vt:lpstr>
      <vt:lpstr>Запасные части для окна. Уплотнители Дополнительный уплотнитель серого цвета</vt:lpstr>
      <vt:lpstr>Запасные части для окна. Уплотнители Уплотнитель черного цвета</vt:lpstr>
      <vt:lpstr>Запасные части для окна. Уплотнители Уплотнитель черного цвета</vt:lpstr>
      <vt:lpstr>Запасные части для окна. Уплотнители Уплотнитель черного цвета</vt:lpstr>
      <vt:lpstr>Запасные части для окна. Уплотнители Уплотнитель вентиляционного клапана</vt:lpstr>
      <vt:lpstr>Запасные части для окна. Уплотнители Расчет длины уплотнителей</vt:lpstr>
      <vt:lpstr>Запасные части для окна  Моющийся фильтр</vt:lpstr>
      <vt:lpstr>Запасные части для окна Электрика</vt:lpstr>
      <vt:lpstr>Запасные части для окна Электрика</vt:lpstr>
      <vt:lpstr>Запасные части для окна. Электрика  Трансформатор окна Интегра VELUX PREMIUM</vt:lpstr>
      <vt:lpstr>Запасные части для окна. Электрика  Мотор для окна Интегра VELUX PREMIUM</vt:lpstr>
      <vt:lpstr>Запасные части для окна. Электрика Комплект крепежа мотора</vt:lpstr>
      <vt:lpstr>Магнит</vt:lpstr>
      <vt:lpstr>Запасные части для окна Электрика</vt:lpstr>
      <vt:lpstr>Запасные части для окна. Электрика  Трансформатор с кабелем питания окна Интегра IO</vt:lpstr>
      <vt:lpstr>Запасные части для окна. Электрика  Мотор для окна Интегра IO</vt:lpstr>
      <vt:lpstr>Запасные части для окна. Электрика  Ответная часть замка</vt:lpstr>
      <vt:lpstr>Запасные части для окна. Электрика Комплект крепежа мотора</vt:lpstr>
      <vt:lpstr>Магнит</vt:lpstr>
      <vt:lpstr>Датчик дождя</vt:lpstr>
      <vt:lpstr>Запасные части для окна. Электрика Приемник инфракрасного сигнала</vt:lpstr>
      <vt:lpstr>Запасные части для окна. Электрика Трансформатор с кабелем питания для окна Интегра IR</vt:lpstr>
      <vt:lpstr>Запасные части для окна. Электрика Мотор для окна Интегра IR</vt:lpstr>
      <vt:lpstr>Запасные части для окна. Электрика  Ответная часть мотора для окна Интегра IR</vt:lpstr>
      <vt:lpstr>Запасные части для окна. Электрика  Ответная часть мотора для окна Интегра IR</vt:lpstr>
      <vt:lpstr>Крышка двигателя KMX 200</vt:lpstr>
      <vt:lpstr>Консоль датчика дождя</vt:lpstr>
      <vt:lpstr>Запасные части для окон Окно-балкон Cabrio 2003-2015гг</vt:lpstr>
      <vt:lpstr>Окно-балкон Cabrio Балясины для перил 2003-2015гг</vt:lpstr>
      <vt:lpstr>Пружины для окна-балкона Кабрио 2003-2015гг</vt:lpstr>
      <vt:lpstr>Запасные части для оклада</vt:lpstr>
      <vt:lpstr>Дренажный желоб</vt:lpstr>
      <vt:lpstr>Запасные части для откоса</vt:lpstr>
      <vt:lpstr>Крепеж для откосов</vt:lpstr>
      <vt:lpstr>Наличники откоса LSC –K-- 2000</vt:lpstr>
      <vt:lpstr>Запасные части для лестницы</vt:lpstr>
      <vt:lpstr>Стержень для открывания чердачной лестницы</vt:lpstr>
      <vt:lpstr>Серые насадки на ножки</vt:lpstr>
      <vt:lpstr>Черные насадки на ножки</vt:lpstr>
      <vt:lpstr>Защелка для лестницы Престиж NLL 7630</vt:lpstr>
      <vt:lpstr>Запчасти и защелка для лестницы Эконом NLL 2610B</vt:lpstr>
      <vt:lpstr>Кронштейны для крепления пружины к коробу чердачной лестницы</vt:lpstr>
      <vt:lpstr>Болты/ шурупы</vt:lpstr>
      <vt:lpstr>Запасные части для электрооборудования</vt:lpstr>
      <vt:lpstr>Комплект крепежа мотора  подходит для KMG 100</vt:lpstr>
      <vt:lpstr>Цепь мотора  подходит для KMG 100</vt:lpstr>
      <vt:lpstr>Блок управления/трансформатор подходит для KMX 100</vt:lpstr>
      <vt:lpstr>Запасные части для штор</vt:lpstr>
      <vt:lpstr>Запасные части для штор DFD</vt:lpstr>
      <vt:lpstr>Запасные части для штор DFD, DKL, RFL Монтажный комплект</vt:lpstr>
      <vt:lpstr>Запасные части для DFD, DKL, FHL, RFL Упаковка фиксаторов шнура</vt:lpstr>
      <vt:lpstr>Запасные части для штор DKL</vt:lpstr>
      <vt:lpstr>Запасные части для штор DKL, RFL Комплект торцевых заглушек ручки-планки</vt:lpstr>
      <vt:lpstr>Запасные части для штор DSL</vt:lpstr>
      <vt:lpstr>Запасные части для штор DSL Аккумуляторная батарея</vt:lpstr>
      <vt:lpstr>Запасные части для штор DSL, RSL Монтажный комплект</vt:lpstr>
      <vt:lpstr>Запасные части для штор FHC</vt:lpstr>
      <vt:lpstr>Запасные части для штор FHC, FHL Монтажный комплект</vt:lpstr>
      <vt:lpstr>Запасные части для штор FHL</vt:lpstr>
      <vt:lpstr>Запасные части для маркизета</vt:lpstr>
      <vt:lpstr>Комплект крючков для маркизета</vt:lpstr>
      <vt:lpstr>Установочный фиксатор</vt:lpstr>
      <vt:lpstr>Запасные части для жалюзи PAL</vt:lpstr>
      <vt:lpstr>Запасные части для жалюзи PAL Ползунок боковой направляющей</vt:lpstr>
      <vt:lpstr>Запасные части для жалюзи PAL  Монтажный комплект P-08</vt:lpstr>
      <vt:lpstr>Запасные части для жалюзи PAL, PML Монтажный комплект Р-05</vt:lpstr>
      <vt:lpstr>Запасные части для жалюзи PAL, PML Шнур-держатель, нижняя часть</vt:lpstr>
      <vt:lpstr>Запасные части для жалюзи PAL Упаковка боковых контроллеров</vt:lpstr>
      <vt:lpstr>Запасные части для жалюзи PAL, PML Упаковка торцевых муфт</vt:lpstr>
      <vt:lpstr>Запасные части для жалюзи PAL, PML Упаковка направляющих</vt:lpstr>
      <vt:lpstr>Запасные части для жалюзи PML</vt:lpstr>
      <vt:lpstr>Запасные части для штор RHL Комплект крючков</vt:lpstr>
      <vt:lpstr>Запасные части для штор RFL</vt:lpstr>
      <vt:lpstr>Запасные части для штор RSL</vt:lpstr>
      <vt:lpstr>Запасные части для москитной сетки</vt:lpstr>
      <vt:lpstr>PowerPoint Presentation</vt:lpstr>
      <vt:lpstr>PowerPoint Presentation</vt:lpstr>
      <vt:lpstr>Запасные части для москитной сетки  Комплект деталей нижней планки</vt:lpstr>
      <vt:lpstr>Запасные части для рольставен</vt:lpstr>
      <vt:lpstr>Запасные части для рольставен Ручка управления</vt:lpstr>
      <vt:lpstr>Запасные части для рольставен  Опора боковой направляющей, алюминий</vt:lpstr>
      <vt:lpstr>Запасные части для рольставен  Нижняя опора, алюминий</vt:lpstr>
      <vt:lpstr>Запасные части для рольставен Мотор для рольставен</vt:lpstr>
      <vt:lpstr>Запасные части для рольставен Пластиковый концевой держатель</vt:lpstr>
      <vt:lpstr>Запасные части для рольставен  Уплотнитель нижней рельсы</vt:lpstr>
      <vt:lpstr>Запасные части для рольставен  Уплотнитель верхней планки</vt:lpstr>
      <vt:lpstr>Запасные части для рольставен  Установочный комплект H для рольставен SCL 2003-2015 гг</vt:lpstr>
      <vt:lpstr>Запасные части для рольставен Установочный комплект I для рольставен SCL 2003-2015 гг</vt:lpstr>
      <vt:lpstr>Запасные части для рольставен Установочный комплект M для рольставен SCL 2003-2015 гг</vt:lpstr>
      <vt:lpstr>Продуктовые линейки. Различия в кодах.</vt:lpstr>
    </vt:vector>
  </TitlesOfParts>
  <Company>VELUX A/S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nvk.v-rus</dc:creator>
  <cp:lastModifiedBy>Natalia V. Koliada</cp:lastModifiedBy>
  <cp:revision>1049</cp:revision>
  <cp:lastPrinted>2016-03-16T13:09:53Z</cp:lastPrinted>
  <dcterms:created xsi:type="dcterms:W3CDTF">2011-04-11T12:29:26Z</dcterms:created>
  <dcterms:modified xsi:type="dcterms:W3CDTF">2016-03-25T12:09:43Z</dcterms:modified>
</cp:coreProperties>
</file>