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0.png" ContentType="image/png"/>
  <Override PartName="/ppt/media/image9.png" ContentType="image/png"/>
  <Override PartName="/ppt/media/image8.png" ContentType="image/png"/>
  <Override PartName="/ppt/media/image6.png" ContentType="image/png"/>
  <Override PartName="/ppt/media/image5.png" ContentType="image/png"/>
  <Override PartName="/ppt/media/image7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1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ru-RU" sz="2000">
                <a:latin typeface="Arial"/>
              </a:rPr>
              <a:t>Для правки формата примечаний щелкните мышью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ru-RU" sz="1400">
                <a:latin typeface="Times New Roman"/>
              </a:rPr>
              <a:t>&lt;заголовок&gt;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ru-RU" sz="1400">
                <a:latin typeface="Times New Roman"/>
              </a:rPr>
              <a:t>&lt;дата/время&gt;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ru-RU" sz="1400">
                <a:latin typeface="Times New Roman"/>
              </a:rPr>
              <a:t>&lt;нижний колонтитул&gt;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A113AA5F-B14F-4FEB-89D6-9323609B85CD}" type="slidenum">
              <a:rPr lang="ru-RU" sz="1400">
                <a:latin typeface="Times New Roman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F665DCAF-C027-49CF-9F83-B780A54CEA1A}" type="slidenum">
              <a:rPr lang="ru-RU" sz="1700">
                <a:solidFill>
                  <a:srgbClr val="000000"/>
                </a:solidFill>
                <a:latin typeface="Calibri"/>
                <a:ea typeface="+mn-ea"/>
              </a:rPr>
              <a:t>&lt;номер&gt;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1067004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762120" y="4183920"/>
            <a:ext cx="1067004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29440" y="20923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229440" y="41839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762120" y="41839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1067004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762120" y="2092320"/>
            <a:ext cx="1067004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587400" y="2091960"/>
            <a:ext cx="5018760" cy="400428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587400" y="2091960"/>
            <a:ext cx="5018760" cy="4004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762120" y="2092320"/>
            <a:ext cx="10670040" cy="400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1067004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520668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229440" y="2092320"/>
            <a:ext cx="520668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762120" y="41839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29440" y="2092320"/>
            <a:ext cx="520668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762120" y="2092320"/>
            <a:ext cx="10670040" cy="4004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520668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29440" y="20923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29440" y="41839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29440" y="20923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762120" y="4183920"/>
            <a:ext cx="1067004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1067004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762120" y="4183920"/>
            <a:ext cx="1067004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9440" y="20923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29440" y="41839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762120" y="41839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1067004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762120" y="2092320"/>
            <a:ext cx="1067004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587400" y="2091960"/>
            <a:ext cx="5018760" cy="4004280"/>
          </a:xfrm>
          <a:prstGeom prst="rect">
            <a:avLst/>
          </a:prstGeom>
          <a:ln>
            <a:noFill/>
          </a:ln>
        </p:spPr>
      </p:pic>
      <p:pic>
        <p:nvPicPr>
          <p:cNvPr id="7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587400" y="2091960"/>
            <a:ext cx="5018760" cy="4004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1067004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520668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6229440" y="2092320"/>
            <a:ext cx="520668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762120" y="41839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6229440" y="2092320"/>
            <a:ext cx="520668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5206680" cy="4004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29440" y="20923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229440" y="41839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29440" y="2092320"/>
            <a:ext cx="520668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762120" y="4183920"/>
            <a:ext cx="10670040" cy="19098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body"/>
          </p:nvPr>
        </p:nvSpPr>
        <p:spPr>
          <a:xfrm>
            <a:off x="6095880" y="0"/>
            <a:ext cx="6095520" cy="6857640"/>
          </a:xfrm>
          <a:prstGeom prst="rect">
            <a:avLst/>
          </a:prstGeom>
        </p:spPr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Helvetica Neue"/>
                <a:ea typeface="Helvetica Neue"/>
              </a:rPr>
              <a:t>Для правки структуры щелкните мышью</a:t>
            </a:r>
            <a:endParaRPr/>
          </a:p>
          <a:p>
            <a:pPr lvl="1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Helvetica Neue"/>
                <a:ea typeface="Helvetica Neue"/>
              </a:rPr>
              <a:t>Второй уровень структуры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Helvetica Neue"/>
                <a:ea typeface="Helvetica Neue"/>
              </a:rPr>
              <a:t>Третий уровень структуры</a:t>
            </a:r>
            <a:endParaRPr/>
          </a:p>
          <a:p>
            <a:pPr lvl="3">
              <a:lnSpc>
                <a:spcPct val="100000"/>
              </a:lnSpc>
              <a:buSzPct val="75000"/>
              <a:buFont typeface="StarSymbol"/>
              <a:buChar char=""/>
            </a:pPr>
            <a:r>
              <a:rPr lang="ru-RU">
                <a:solidFill>
                  <a:srgbClr val="000000"/>
                </a:solidFill>
                <a:latin typeface="Helvetica Neue"/>
                <a:ea typeface="Helvetica Neue"/>
              </a:rPr>
              <a:t>Четвёртый уровень структуры</a:t>
            </a:r>
            <a:endParaRPr/>
          </a:p>
          <a:p>
            <a:pPr lvl="4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Helvetica Neue"/>
                <a:ea typeface="Helvetica Neue"/>
              </a:rPr>
              <a:t>Пятый уровень структуры</a:t>
            </a:r>
            <a:endParaRPr/>
          </a:p>
          <a:p>
            <a:pPr lvl="5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Helvetica Neue"/>
                <a:ea typeface="Helvetica Neue"/>
              </a:rPr>
              <a:t>Шестой уровень структуры</a:t>
            </a:r>
            <a:endParaRPr/>
          </a:p>
          <a:p>
            <a:pPr lvl="6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ru-RU">
                <a:solidFill>
                  <a:srgbClr val="000000"/>
                </a:solidFill>
                <a:latin typeface="Helvetica Neue"/>
                <a:ea typeface="Helvetica Neue"/>
              </a:rPr>
              <a:t>Седьмой уровень структуры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762120" y="2092320"/>
            <a:ext cx="4953240" cy="4004280"/>
          </a:xfrm>
          <a:prstGeom prst="rect">
            <a:avLst/>
          </a:prstGeom>
        </p:spPr>
        <p:txBody>
          <a:bodyPr lIns="0" rIns="0" tIns="0" bIns="0" anchor="b"/>
          <a:p>
            <a:pPr>
              <a:buSzPct val="45000"/>
              <a:buFont typeface="StarSymbol"/>
              <a:buChar char=""/>
            </a:pPr>
            <a:r>
              <a:rPr lang="ru-RU" sz="1700">
                <a:latin typeface="Uniform Condensed Light"/>
                <a:ea typeface="UniformCondensed-Light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1700">
                <a:latin typeface="Uniform Condensed Light"/>
                <a:ea typeface="UniformCondensed-Light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1700">
                <a:latin typeface="Uniform Condensed Light"/>
                <a:ea typeface="UniformCondensed-Light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1700">
                <a:latin typeface="Uniform Condensed Light"/>
                <a:ea typeface="UniformCondensed-Light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1700">
                <a:latin typeface="Uniform Condensed Light"/>
                <a:ea typeface="UniformCondensed-Light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1700">
                <a:latin typeface="Uniform Condensed Light"/>
                <a:ea typeface="UniformCondensed-Ligh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UniformCondensed"/>
              <a:buChar char="—"/>
            </a:pPr>
            <a:r>
              <a:rPr lang="ru-RU" sz="1700">
                <a:latin typeface="Uniform Condensed Light"/>
                <a:ea typeface="UniformCondensed-Light"/>
              </a:rPr>
              <a:t>Седьмой уровень структурыKliknij, aby edytować style wzorca tekstu</a:t>
            </a:r>
            <a:endParaRPr/>
          </a:p>
          <a:p>
            <a:pPr>
              <a:lnSpc>
                <a:spcPct val="90000"/>
              </a:lnSpc>
              <a:buFont typeface="UniformCondensed"/>
              <a:buChar char="—"/>
            </a:pPr>
            <a:r>
              <a:rPr lang="ru-RU" sz="1700">
                <a:latin typeface="Uniform Condensed Light"/>
                <a:ea typeface="UniformCondensed-Light"/>
              </a:rPr>
              <a:t>Kliknij, aby edytować style wzorca tekstu</a:t>
            </a:r>
            <a:endParaRPr/>
          </a:p>
          <a:p>
            <a:pPr>
              <a:lnSpc>
                <a:spcPct val="90000"/>
              </a:lnSpc>
              <a:buFont typeface="UniformCondensed"/>
              <a:buChar char="—"/>
            </a:pPr>
            <a:r>
              <a:rPr lang="ru-RU" sz="1700">
                <a:latin typeface="Uniform Condensed Light"/>
                <a:ea typeface="UniformCondensed-Light"/>
              </a:rPr>
              <a:t>Kliknij, aby edytować style wzorca tekstu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761040" y="667080"/>
            <a:ext cx="4953240" cy="14248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920">
                <a:latin typeface="Uniform Extra Cond Medium"/>
                <a:ea typeface="UniformCondensed-Light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920">
                <a:latin typeface="Uniform Extra Cond Medium"/>
                <a:ea typeface="UniformCondensed-Light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920">
                <a:latin typeface="Uniform Extra Cond Medium"/>
                <a:ea typeface="UniformCondensed-Light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920">
                <a:latin typeface="Uniform Extra Cond Medium"/>
                <a:ea typeface="UniformCondensed-Light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920">
                <a:latin typeface="Uniform Extra Cond Medium"/>
                <a:ea typeface="UniformCondensed-Light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920">
                <a:latin typeface="Uniform Extra Cond Medium"/>
                <a:ea typeface="UniformCondensed-Ligh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</a:pPr>
            <a:r>
              <a:rPr lang="ru-RU" sz="3920">
                <a:latin typeface="Uniform Extra Cond Medium"/>
                <a:ea typeface="UniformCondensed-Light"/>
              </a:rPr>
              <a:t>Седьмой уровень структурыTEKST TYTUŁOWY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ru-RU">
                <a:latin typeface="Helvetica Neue"/>
              </a:rPr>
              <a:t>Для правки текста заголовка щелкните мышью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body"/>
          </p:nvPr>
        </p:nvSpPr>
        <p:spPr>
          <a:xfrm>
            <a:off x="762120" y="2092320"/>
            <a:ext cx="10670040" cy="4004280"/>
          </a:xfrm>
          <a:prstGeom prst="rect">
            <a:avLst/>
          </a:prstGeom>
        </p:spPr>
        <p:txBody>
          <a:bodyPr lIns="0" rIns="0" tIns="0" bIns="0" anchor="b"/>
          <a:p>
            <a:pPr>
              <a:buSzPct val="45000"/>
              <a:buFont typeface="StarSymbol"/>
              <a:buChar char=""/>
            </a:pPr>
            <a:r>
              <a:rPr lang="ru-RU" sz="1700">
                <a:latin typeface="Uniform Condensed Light"/>
                <a:ea typeface="UniformCondensed-Light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1700">
                <a:latin typeface="Uniform Condensed Light"/>
                <a:ea typeface="UniformCondensed-Light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1700">
                <a:latin typeface="Uniform Condensed Light"/>
                <a:ea typeface="UniformCondensed-Light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1700">
                <a:latin typeface="Uniform Condensed Light"/>
                <a:ea typeface="UniformCondensed-Light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1700">
                <a:latin typeface="Uniform Condensed Light"/>
                <a:ea typeface="UniformCondensed-Light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1700">
                <a:latin typeface="Uniform Condensed Light"/>
                <a:ea typeface="UniformCondensed-Ligh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UniformCondensed"/>
              <a:buChar char="—"/>
            </a:pPr>
            <a:r>
              <a:rPr lang="ru-RU" sz="1700">
                <a:latin typeface="Uniform Condensed Light"/>
                <a:ea typeface="UniformCondensed-Light"/>
              </a:rPr>
              <a:t>Седьмой уровень структурыKliknij, aby edytować style wzorca tekstu</a:t>
            </a:r>
            <a:endParaRPr/>
          </a:p>
          <a:p>
            <a:pPr>
              <a:lnSpc>
                <a:spcPct val="90000"/>
              </a:lnSpc>
              <a:buFont typeface="UniformCondensed"/>
              <a:buChar char="—"/>
            </a:pPr>
            <a:r>
              <a:rPr lang="ru-RU" sz="1700">
                <a:latin typeface="Uniform Condensed Light"/>
                <a:ea typeface="UniformCondensed-Light"/>
              </a:rPr>
              <a:t>Kliknij, aby edytować style wzorca tekstu</a:t>
            </a:r>
            <a:endParaRPr/>
          </a:p>
          <a:p>
            <a:pPr>
              <a:lnSpc>
                <a:spcPct val="90000"/>
              </a:lnSpc>
              <a:buFont typeface="UniformCondensed"/>
              <a:buChar char="—"/>
            </a:pPr>
            <a:r>
              <a:rPr lang="ru-RU" sz="1700">
                <a:latin typeface="Uniform Condensed Light"/>
                <a:ea typeface="UniformCondensed-Light"/>
              </a:rPr>
              <a:t>Kliknij, aby edytować style wzorca tekstu</a:t>
            </a:r>
            <a:endParaRPr/>
          </a:p>
        </p:txBody>
      </p:sp>
      <p:sp>
        <p:nvSpPr>
          <p:cNvPr id="39" name="CustomShape 2"/>
          <p:cNvSpPr/>
          <p:nvPr/>
        </p:nvSpPr>
        <p:spPr>
          <a:xfrm>
            <a:off x="6863760" y="6297120"/>
            <a:ext cx="4303080" cy="218880"/>
          </a:xfrm>
          <a:prstGeom prst="rect">
            <a:avLst/>
          </a:prstGeom>
          <a:noFill/>
          <a:ln w="12600">
            <a:noFill/>
          </a:ln>
        </p:spPr>
        <p:txBody>
          <a:bodyPr lIns="48240" rIns="48240" tIns="45000" bIns="45000"/>
          <a:p>
            <a:pPr>
              <a:lnSpc>
                <a:spcPct val="100000"/>
              </a:lnSpc>
            </a:pPr>
            <a:r>
              <a:rPr lang="ru-RU" sz="850">
                <a:solidFill>
                  <a:srgbClr val="000000"/>
                </a:solidFill>
                <a:latin typeface="Uniform Condensed"/>
                <a:ea typeface="UniformCondensed ☞"/>
              </a:rPr>
              <a:t>Все права защищены</a:t>
            </a:r>
            <a:endParaRPr/>
          </a:p>
        </p:txBody>
      </p:sp>
      <p:pic>
        <p:nvPicPr>
          <p:cNvPr id="40" name="image2.pdf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11432520" y="6260760"/>
            <a:ext cx="374040" cy="280800"/>
          </a:xfrm>
          <a:prstGeom prst="rect">
            <a:avLst/>
          </a:prstGeom>
          <a:ln w="12600">
            <a:noFill/>
          </a:ln>
        </p:spPr>
      </p:pic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761040" y="667080"/>
            <a:ext cx="10671120" cy="14248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3920">
                <a:latin typeface="Uniform Extra Cond Medium"/>
                <a:ea typeface="UniformCondensed-Light"/>
              </a:rPr>
              <a:t>Для правки структуры щелкните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3920">
                <a:latin typeface="Uniform Extra Cond Medium"/>
                <a:ea typeface="UniformCondensed-Light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 sz="3920">
                <a:latin typeface="Uniform Extra Cond Medium"/>
                <a:ea typeface="UniformCondensed-Light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 sz="3920">
                <a:latin typeface="Uniform Extra Cond Medium"/>
                <a:ea typeface="UniformCondensed-Light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3920">
                <a:latin typeface="Uniform Extra Cond Medium"/>
                <a:ea typeface="UniformCondensed-Light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3920">
                <a:latin typeface="Uniform Extra Cond Medium"/>
                <a:ea typeface="UniformCondensed-Light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</a:pPr>
            <a:r>
              <a:rPr lang="ru-RU" sz="3920">
                <a:latin typeface="Uniform Extra Cond Medium"/>
                <a:ea typeface="UniformCondensed-Light"/>
              </a:rPr>
              <a:t>Седьмой уровень структурыTEKST TYTUŁOWY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ru-RU">
                <a:latin typeface="Helvetica Neue"/>
              </a:rPr>
              <a:t>Для правки текста заголовка щелкните мышью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762120" y="2093040"/>
            <a:ext cx="4952160" cy="400284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50000"/>
              </a:lnSpc>
            </a:pPr>
            <a:r>
              <a:rPr lang="ru-RU" sz="1480">
                <a:latin typeface="Uniform Condensed Light"/>
                <a:ea typeface="UniformCondensed-Light"/>
              </a:rPr>
              <a:t>CONNEX – это инновационный, не требующий соединительных элементов, метод стыкового соединения панелей FS-201, FS-301, FS-302</a:t>
            </a:r>
            <a:endParaRPr/>
          </a:p>
          <a:p>
            <a:pPr>
              <a:lnSpc>
                <a:spcPct val="100000"/>
              </a:lnSpc>
              <a:buFont typeface="Helvetica Neue"/>
              <a:buChar char="—"/>
            </a:pPr>
            <a:r>
              <a:rPr lang="ru-RU" sz="1480">
                <a:latin typeface="Uniform Condensed Light"/>
                <a:ea typeface="UniformCondensed-Light"/>
              </a:rPr>
              <a:t>Панели оснащены специальными замками на каждом торце, благодаря которым монтаж выполняется легко и быстро.</a:t>
            </a:r>
            <a:endParaRPr/>
          </a:p>
          <a:p>
            <a:pPr>
              <a:lnSpc>
                <a:spcPct val="100000"/>
              </a:lnSpc>
              <a:buFont typeface="Helvetica Neue"/>
              <a:buChar char="—"/>
            </a:pPr>
            <a:r>
              <a:rPr lang="ru-RU" sz="1480">
                <a:latin typeface="Uniform Condensed Light"/>
                <a:ea typeface="UniformCondensed-Light"/>
              </a:rPr>
              <a:t>Монтаж панелей не требует дополнительных аксессуаров для соединения по длине.</a:t>
            </a:r>
            <a:endParaRPr/>
          </a:p>
          <a:p>
            <a:pPr>
              <a:lnSpc>
                <a:spcPct val="100000"/>
              </a:lnSpc>
              <a:buFont typeface="Helvetica Neue"/>
              <a:buChar char="—"/>
            </a:pPr>
            <a:r>
              <a:rPr lang="ru-RU" sz="1480">
                <a:latin typeface="Uniform Condensed Light"/>
                <a:ea typeface="UniformCondensed-Light"/>
              </a:rPr>
              <a:t>Длина панелей в системе CONNEX - 2,95 м</a:t>
            </a:r>
            <a:endParaRPr/>
          </a:p>
          <a:p>
            <a:pPr>
              <a:lnSpc>
                <a:spcPct val="100000"/>
              </a:lnSpc>
              <a:buFont typeface="Helvetica Neue"/>
              <a:buChar char="—"/>
            </a:pPr>
            <a:r>
              <a:rPr lang="ru-RU" sz="1480">
                <a:latin typeface="Uniform Condensed Light"/>
                <a:ea typeface="UniformCondensed-Light"/>
              </a:rPr>
              <a:t>Соединения в системе CONNEX выглядят очень привлекательно.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761040" y="668160"/>
            <a:ext cx="4953240" cy="70812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ru-RU" sz="3920">
                <a:latin typeface="Uniform Extra Cond Medium"/>
                <a:ea typeface="UniformCondensed-Light"/>
              </a:rPr>
              <a:t>CONNEX SYSTEM</a:t>
            </a:r>
            <a:endParaRPr/>
          </a:p>
        </p:txBody>
      </p:sp>
      <p:pic>
        <p:nvPicPr>
          <p:cNvPr id="84" name="Google Shape;694;p12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6193440" y="2647440"/>
            <a:ext cx="5617080" cy="3388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761040" y="668160"/>
            <a:ext cx="11019600" cy="142452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ru-RU" sz="3920">
                <a:latin typeface="Uniform Extra Cond Medium"/>
                <a:ea typeface="UniformCondensed-Light"/>
              </a:rPr>
              <a:t>ФОРМА ПАНЕЛИ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772920" y="5733000"/>
            <a:ext cx="8542080" cy="7254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>
              <a:lnSpc>
                <a:spcPct val="125000"/>
              </a:lnSpc>
            </a:pPr>
            <a:r>
              <a:rPr lang="ru-RU" sz="1700">
                <a:solidFill>
                  <a:srgbClr val="000000"/>
                </a:solidFill>
                <a:latin typeface="Uniform Condensed Light"/>
                <a:ea typeface="UniformCondensed-Light"/>
              </a:rPr>
              <a:t>Панели доступны длиной 2,95 м</a:t>
            </a:r>
            <a:endParaRPr/>
          </a:p>
        </p:txBody>
      </p:sp>
      <p:pic>
        <p:nvPicPr>
          <p:cNvPr id="87" name="Obraz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906840" y="1890360"/>
            <a:ext cx="2061720" cy="3598200"/>
          </a:xfrm>
          <a:prstGeom prst="rect">
            <a:avLst/>
          </a:prstGeom>
          <a:ln>
            <a:noFill/>
          </a:ln>
        </p:spPr>
      </p:pic>
      <p:sp>
        <p:nvSpPr>
          <p:cNvPr id="88" name="CustomShape 3"/>
          <p:cNvSpPr/>
          <p:nvPr/>
        </p:nvSpPr>
        <p:spPr>
          <a:xfrm>
            <a:off x="2705400" y="3317760"/>
            <a:ext cx="400680" cy="28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ru-RU" sz="1270">
                <a:solidFill>
                  <a:srgbClr val="000000"/>
                </a:solidFill>
                <a:latin typeface="Arial Narrow"/>
                <a:ea typeface="Helvetica Neue"/>
              </a:rPr>
              <a:t>180</a:t>
            </a:r>
            <a:endParaRPr/>
          </a:p>
        </p:txBody>
      </p:sp>
      <p:sp>
        <p:nvSpPr>
          <p:cNvPr id="89" name="CustomShape 4"/>
          <p:cNvSpPr/>
          <p:nvPr/>
        </p:nvSpPr>
        <p:spPr>
          <a:xfrm>
            <a:off x="763200" y="3848400"/>
            <a:ext cx="400680" cy="28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ru-RU" sz="1270">
                <a:solidFill>
                  <a:srgbClr val="000000"/>
                </a:solidFill>
                <a:latin typeface="Arial Narrow"/>
                <a:ea typeface="Helvetica Neue"/>
              </a:rPr>
              <a:t>219</a:t>
            </a:r>
            <a:endParaRPr/>
          </a:p>
        </p:txBody>
      </p:sp>
      <p:sp>
        <p:nvSpPr>
          <p:cNvPr id="90" name="CustomShape 5"/>
          <p:cNvSpPr/>
          <p:nvPr/>
        </p:nvSpPr>
        <p:spPr>
          <a:xfrm>
            <a:off x="1201680" y="5362200"/>
            <a:ext cx="327240" cy="28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ru-RU" sz="1270">
                <a:solidFill>
                  <a:srgbClr val="000000"/>
                </a:solidFill>
                <a:latin typeface="Arial Narrow"/>
                <a:ea typeface="Helvetica Neue"/>
              </a:rPr>
              <a:t>18</a:t>
            </a:r>
            <a:endParaRPr/>
          </a:p>
        </p:txBody>
      </p:sp>
      <p:sp>
        <p:nvSpPr>
          <p:cNvPr id="91" name="TextShape 6"/>
          <p:cNvSpPr txBox="1"/>
          <p:nvPr/>
        </p:nvSpPr>
        <p:spPr>
          <a:xfrm>
            <a:off x="772920" y="1623960"/>
            <a:ext cx="2462400" cy="30528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90000"/>
              </a:lnSpc>
            </a:pPr>
            <a:r>
              <a:rPr lang="ru-RU" sz="1480">
                <a:latin typeface="Uniform Extra Cond Regular"/>
                <a:ea typeface="UniformCondensed-Light"/>
              </a:rPr>
              <a:t>ОДИНАРНАЯ ПАНЕЛЬ FS-201</a:t>
            </a:r>
            <a:endParaRPr/>
          </a:p>
        </p:txBody>
      </p:sp>
      <p:pic>
        <p:nvPicPr>
          <p:cNvPr id="92" name="Obraz 2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4111560" y="2024280"/>
            <a:ext cx="1770480" cy="4532400"/>
          </a:xfrm>
          <a:prstGeom prst="rect">
            <a:avLst/>
          </a:prstGeom>
          <a:ln>
            <a:noFill/>
          </a:ln>
        </p:spPr>
      </p:pic>
      <p:sp>
        <p:nvSpPr>
          <p:cNvPr id="93" name="CustomShape 7"/>
          <p:cNvSpPr/>
          <p:nvPr/>
        </p:nvSpPr>
        <p:spPr>
          <a:xfrm>
            <a:off x="3840840" y="4378320"/>
            <a:ext cx="400680" cy="28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ru-RU" sz="1270">
                <a:solidFill>
                  <a:srgbClr val="000000"/>
                </a:solidFill>
                <a:latin typeface="Arial Narrow"/>
                <a:ea typeface="Helvetica Neue"/>
              </a:rPr>
              <a:t>371</a:t>
            </a:r>
            <a:endParaRPr/>
          </a:p>
        </p:txBody>
      </p:sp>
      <p:sp>
        <p:nvSpPr>
          <p:cNvPr id="94" name="CustomShape 8"/>
          <p:cNvSpPr/>
          <p:nvPr/>
        </p:nvSpPr>
        <p:spPr>
          <a:xfrm>
            <a:off x="5747760" y="4075200"/>
            <a:ext cx="400680" cy="28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ru-RU" sz="1270">
                <a:solidFill>
                  <a:srgbClr val="000000"/>
                </a:solidFill>
                <a:latin typeface="Arial Narrow"/>
                <a:ea typeface="Helvetica Neue"/>
              </a:rPr>
              <a:t>332</a:t>
            </a:r>
            <a:endParaRPr/>
          </a:p>
        </p:txBody>
      </p:sp>
      <p:sp>
        <p:nvSpPr>
          <p:cNvPr id="95" name="CustomShape 9"/>
          <p:cNvSpPr/>
          <p:nvPr/>
        </p:nvSpPr>
        <p:spPr>
          <a:xfrm>
            <a:off x="4323960" y="6448320"/>
            <a:ext cx="327240" cy="28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ru-RU" sz="1270">
                <a:solidFill>
                  <a:srgbClr val="000000"/>
                </a:solidFill>
                <a:latin typeface="Arial Narrow"/>
                <a:ea typeface="Helvetica Neue"/>
              </a:rPr>
              <a:t>18</a:t>
            </a:r>
            <a:endParaRPr/>
          </a:p>
        </p:txBody>
      </p:sp>
      <p:sp>
        <p:nvSpPr>
          <p:cNvPr id="96" name="TextShape 10"/>
          <p:cNvSpPr txBox="1"/>
          <p:nvPr/>
        </p:nvSpPr>
        <p:spPr>
          <a:xfrm>
            <a:off x="4043160" y="1623960"/>
            <a:ext cx="2308680" cy="33228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90000"/>
              </a:lnSpc>
            </a:pPr>
            <a:r>
              <a:rPr lang="ru-RU" sz="1480">
                <a:latin typeface="Uniform Extra Cond Regular"/>
                <a:ea typeface="UniformCondensed-Light"/>
              </a:rPr>
              <a:t>Двойная панель FS-202</a:t>
            </a:r>
            <a:endParaRPr/>
          </a:p>
        </p:txBody>
      </p:sp>
      <p:pic>
        <p:nvPicPr>
          <p:cNvPr id="97" name="Obraz 2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7022160" y="2044440"/>
            <a:ext cx="1770480" cy="4532400"/>
          </a:xfrm>
          <a:prstGeom prst="rect">
            <a:avLst/>
          </a:prstGeom>
          <a:ln>
            <a:noFill/>
          </a:ln>
        </p:spPr>
      </p:pic>
      <p:pic>
        <p:nvPicPr>
          <p:cNvPr id="98" name="Obraz 1" descr=""/>
          <p:cNvPicPr/>
          <p:nvPr/>
        </p:nvPicPr>
        <p:blipFill>
          <a:blip r:embed="rId4"/>
          <a:stretch>
            <a:fillRect/>
          </a:stretch>
        </p:blipFill>
        <p:spPr>
          <a:xfrm>
            <a:off x="6957000" y="2036880"/>
            <a:ext cx="1900800" cy="4393080"/>
          </a:xfrm>
          <a:prstGeom prst="rect">
            <a:avLst/>
          </a:prstGeom>
          <a:ln>
            <a:noFill/>
          </a:ln>
        </p:spPr>
      </p:pic>
      <p:sp>
        <p:nvSpPr>
          <p:cNvPr id="99" name="CustomShape 11"/>
          <p:cNvSpPr/>
          <p:nvPr/>
        </p:nvSpPr>
        <p:spPr>
          <a:xfrm>
            <a:off x="8711280" y="3872520"/>
            <a:ext cx="400680" cy="28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ru-RU" sz="1270">
                <a:solidFill>
                  <a:srgbClr val="000000"/>
                </a:solidFill>
                <a:latin typeface="Arial Narrow"/>
                <a:ea typeface="Helvetica Neue"/>
              </a:rPr>
              <a:t>320</a:t>
            </a:r>
            <a:endParaRPr/>
          </a:p>
        </p:txBody>
      </p:sp>
      <p:sp>
        <p:nvSpPr>
          <p:cNvPr id="100" name="CustomShape 12"/>
          <p:cNvSpPr/>
          <p:nvPr/>
        </p:nvSpPr>
        <p:spPr>
          <a:xfrm>
            <a:off x="6796800" y="4311000"/>
            <a:ext cx="400680" cy="28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ru-RU" sz="1270">
                <a:solidFill>
                  <a:srgbClr val="000000"/>
                </a:solidFill>
                <a:latin typeface="Arial Narrow"/>
                <a:ea typeface="Helvetica Neue"/>
              </a:rPr>
              <a:t>359</a:t>
            </a:r>
            <a:endParaRPr/>
          </a:p>
        </p:txBody>
      </p:sp>
      <p:sp>
        <p:nvSpPr>
          <p:cNvPr id="101" name="CustomShape 13"/>
          <p:cNvSpPr/>
          <p:nvPr/>
        </p:nvSpPr>
        <p:spPr>
          <a:xfrm>
            <a:off x="7269840" y="6332040"/>
            <a:ext cx="327240" cy="28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ru-RU" sz="1270">
                <a:solidFill>
                  <a:srgbClr val="000000"/>
                </a:solidFill>
                <a:latin typeface="Arial Narrow"/>
                <a:ea typeface="Helvetica Neue"/>
              </a:rPr>
              <a:t>18</a:t>
            </a:r>
            <a:endParaRPr/>
          </a:p>
        </p:txBody>
      </p:sp>
      <p:sp>
        <p:nvSpPr>
          <p:cNvPr id="102" name="TextShape 14"/>
          <p:cNvSpPr txBox="1"/>
          <p:nvPr/>
        </p:nvSpPr>
        <p:spPr>
          <a:xfrm>
            <a:off x="6794640" y="1623960"/>
            <a:ext cx="2450160" cy="27540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90000"/>
              </a:lnSpc>
            </a:pPr>
            <a:r>
              <a:rPr lang="ru-RU" sz="1480">
                <a:latin typeface="Uniform Extra Cond Regular"/>
                <a:ea typeface="UniformCondensed-Light"/>
              </a:rPr>
              <a:t>Одинарная панель FS-301</a:t>
            </a:r>
            <a:endParaRPr/>
          </a:p>
        </p:txBody>
      </p:sp>
      <p:sp>
        <p:nvSpPr>
          <p:cNvPr id="103" name="TextShape 15"/>
          <p:cNvSpPr txBox="1"/>
          <p:nvPr/>
        </p:nvSpPr>
        <p:spPr>
          <a:xfrm>
            <a:off x="9864720" y="1623960"/>
            <a:ext cx="2109960" cy="39996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90000"/>
              </a:lnSpc>
            </a:pPr>
            <a:r>
              <a:rPr lang="ru-RU" sz="1480">
                <a:latin typeface="Uniform Extra Cond Regular"/>
                <a:ea typeface="UniformCondensed-Light"/>
              </a:rPr>
              <a:t>Двойная Панель FS-302</a:t>
            </a:r>
            <a:endParaRPr/>
          </a:p>
        </p:txBody>
      </p:sp>
      <p:pic>
        <p:nvPicPr>
          <p:cNvPr id="104" name="Obraz 3" descr=""/>
          <p:cNvPicPr/>
          <p:nvPr/>
        </p:nvPicPr>
        <p:blipFill>
          <a:blip r:embed="rId5"/>
          <a:stretch>
            <a:fillRect/>
          </a:stretch>
        </p:blipFill>
        <p:spPr>
          <a:xfrm>
            <a:off x="9864360" y="2092680"/>
            <a:ext cx="2072880" cy="4788000"/>
          </a:xfrm>
          <a:prstGeom prst="rect">
            <a:avLst/>
          </a:prstGeom>
          <a:ln>
            <a:noFill/>
          </a:ln>
        </p:spPr>
      </p:pic>
      <p:sp>
        <p:nvSpPr>
          <p:cNvPr id="105" name="CustomShape 16"/>
          <p:cNvSpPr/>
          <p:nvPr/>
        </p:nvSpPr>
        <p:spPr>
          <a:xfrm>
            <a:off x="9720000" y="4606920"/>
            <a:ext cx="400680" cy="28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ru-RU" sz="1270">
                <a:solidFill>
                  <a:srgbClr val="000000"/>
                </a:solidFill>
                <a:latin typeface="Arial Narrow"/>
                <a:ea typeface="Helvetica Neue"/>
              </a:rPr>
              <a:t>372</a:t>
            </a:r>
            <a:endParaRPr/>
          </a:p>
        </p:txBody>
      </p:sp>
      <p:sp>
        <p:nvSpPr>
          <p:cNvPr id="106" name="CustomShape 17"/>
          <p:cNvSpPr/>
          <p:nvPr/>
        </p:nvSpPr>
        <p:spPr>
          <a:xfrm>
            <a:off x="11641320" y="4354200"/>
            <a:ext cx="400680" cy="28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ru-RU" sz="1270">
                <a:solidFill>
                  <a:srgbClr val="000000"/>
                </a:solidFill>
                <a:latin typeface="Arial Narrow"/>
                <a:ea typeface="Helvetica Neue"/>
              </a:rPr>
              <a:t>332</a:t>
            </a:r>
            <a:endParaRPr/>
          </a:p>
        </p:txBody>
      </p:sp>
      <p:sp>
        <p:nvSpPr>
          <p:cNvPr id="107" name="CustomShape 18"/>
          <p:cNvSpPr/>
          <p:nvPr/>
        </p:nvSpPr>
        <p:spPr>
          <a:xfrm>
            <a:off x="10224720" y="6756480"/>
            <a:ext cx="327240" cy="283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lang="ru-RU" sz="1270">
                <a:solidFill>
                  <a:srgbClr val="000000"/>
                </a:solidFill>
                <a:latin typeface="Arial Narrow"/>
                <a:ea typeface="Helvetica Neue"/>
              </a:rPr>
              <a:t>18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